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7" r:id="rId1"/>
  </p:sldMasterIdLst>
  <p:notesMasterIdLst>
    <p:notesMasterId r:id="rId25"/>
  </p:notesMasterIdLst>
  <p:sldIdLst>
    <p:sldId id="256" r:id="rId2"/>
    <p:sldId id="275" r:id="rId3"/>
    <p:sldId id="277" r:id="rId4"/>
    <p:sldId id="285" r:id="rId5"/>
    <p:sldId id="258" r:id="rId6"/>
    <p:sldId id="259" r:id="rId7"/>
    <p:sldId id="284" r:id="rId8"/>
    <p:sldId id="274" r:id="rId9"/>
    <p:sldId id="279" r:id="rId10"/>
    <p:sldId id="282" r:id="rId11"/>
    <p:sldId id="280" r:id="rId12"/>
    <p:sldId id="281" r:id="rId13"/>
    <p:sldId id="283" r:id="rId14"/>
    <p:sldId id="261" r:id="rId15"/>
    <p:sldId id="264" r:id="rId16"/>
    <p:sldId id="265" r:id="rId17"/>
    <p:sldId id="266" r:id="rId18"/>
    <p:sldId id="271" r:id="rId19"/>
    <p:sldId id="269" r:id="rId20"/>
    <p:sldId id="270" r:id="rId21"/>
    <p:sldId id="272" r:id="rId22"/>
    <p:sldId id="267" r:id="rId23"/>
    <p:sldId id="268"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a:srgbClr val="CC66FF"/>
    <a:srgbClr val="99FF99"/>
    <a:srgbClr val="FFFF66"/>
    <a:srgbClr val="CC99FF"/>
    <a:srgbClr val="385D8A"/>
    <a:srgbClr val="4F81BD"/>
    <a:srgbClr val="0066CC"/>
    <a:srgbClr val="0099FF"/>
    <a:srgbClr val="0066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94658" autoAdjust="0"/>
  </p:normalViewPr>
  <p:slideViewPr>
    <p:cSldViewPr snapToGrid="0">
      <p:cViewPr varScale="1">
        <p:scale>
          <a:sx n="70" d="100"/>
          <a:sy n="70" d="100"/>
        </p:scale>
        <p:origin x="-1080" y="-108"/>
      </p:cViewPr>
      <p:guideLst>
        <p:guide orient="horz" pos="2160"/>
        <p:guide pos="2880"/>
      </p:guideLst>
    </p:cSldViewPr>
  </p:slideViewPr>
  <p:outlineViewPr>
    <p:cViewPr>
      <p:scale>
        <a:sx n="33" d="100"/>
        <a:sy n="33" d="100"/>
      </p:scale>
      <p:origin x="0" y="1038"/>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99512737-AEF4-42EA-AC68-5D42431F228B}" type="datetimeFigureOut">
              <a:rPr lang="en-US"/>
              <a:pPr>
                <a:defRPr/>
              </a:pPr>
              <a:t>8/4/2012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99550FA-BBCF-44D7-AE23-A0B32D6ED49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990082" name="Rectangle 2"/>
          <p:cNvSpPr>
            <a:spLocks noGrp="1" noChangeArrowheads="1"/>
          </p:cNvSpPr>
          <p:nvPr>
            <p:ph type="ctrTitle" hasCustomPrompt="1"/>
          </p:nvPr>
        </p:nvSpPr>
        <p:spPr>
          <a:xfrm>
            <a:off x="1447800" y="2819401"/>
            <a:ext cx="7010400" cy="685799"/>
          </a:xfrm>
          <a:prstGeom prst="rect">
            <a:avLst/>
          </a:prstGeom>
        </p:spPr>
        <p:txBody>
          <a:bodyPr anchor="t" anchorCtr="0"/>
          <a:lstStyle>
            <a:lvl1pPr algn="l" rtl="0" fontAlgn="base">
              <a:lnSpc>
                <a:spcPct val="90000"/>
              </a:lnSpc>
              <a:spcBef>
                <a:spcPct val="0"/>
              </a:spcBef>
              <a:spcAft>
                <a:spcPct val="0"/>
              </a:spcAft>
              <a:defRPr lang="en-US" sz="4000" b="0" kern="1200" dirty="0">
                <a:solidFill>
                  <a:srgbClr val="ED1C24"/>
                </a:solidFill>
                <a:latin typeface="Calibri" pitchFamily="34" charset="0"/>
                <a:ea typeface="+mn-ea"/>
                <a:cs typeface="Arial"/>
              </a:defRPr>
            </a:lvl1pPr>
          </a:lstStyle>
          <a:p>
            <a:r>
              <a:rPr lang="en-US" dirty="0" smtClean="0"/>
              <a:t>Presentation Title</a:t>
            </a:r>
            <a:br>
              <a:rPr lang="en-US" dirty="0" smtClean="0"/>
            </a:br>
            <a:endParaRPr lang="en-US" dirty="0"/>
          </a:p>
        </p:txBody>
      </p:sp>
      <p:sp>
        <p:nvSpPr>
          <p:cNvPr id="2990083" name="Rectangle 3"/>
          <p:cNvSpPr>
            <a:spLocks noGrp="1" noChangeArrowheads="1"/>
          </p:cNvSpPr>
          <p:nvPr>
            <p:ph type="subTitle" idx="1"/>
          </p:nvPr>
        </p:nvSpPr>
        <p:spPr>
          <a:xfrm>
            <a:off x="1447800" y="3505200"/>
            <a:ext cx="7010400" cy="609600"/>
          </a:xfrm>
          <a:prstGeom prst="rect">
            <a:avLst/>
          </a:prstGeom>
        </p:spPr>
        <p:txBody>
          <a:bodyPr/>
          <a:lstStyle>
            <a:lvl1pPr marL="0" indent="0" algn="l" rtl="0" fontAlgn="base">
              <a:lnSpc>
                <a:spcPct val="90000"/>
              </a:lnSpc>
              <a:spcBef>
                <a:spcPct val="0"/>
              </a:spcBef>
              <a:spcAft>
                <a:spcPts val="2400"/>
              </a:spcAft>
              <a:defRPr lang="en-US" sz="3400" b="0" kern="1200" dirty="0">
                <a:solidFill>
                  <a:schemeClr val="tx1">
                    <a:lumMod val="65000"/>
                    <a:lumOff val="35000"/>
                  </a:schemeClr>
                </a:solidFill>
                <a:latin typeface="Calibri" pitchFamily="34" charset="0"/>
                <a:ea typeface="+mn-ea"/>
                <a:cs typeface="Arial"/>
              </a:defRPr>
            </a:lvl1pPr>
          </a:lstStyle>
          <a:p>
            <a:endParaRPr lang="en-US" dirty="0" smtClean="0"/>
          </a:p>
        </p:txBody>
      </p:sp>
      <p:pic>
        <p:nvPicPr>
          <p:cNvPr id="441" name="Picture 440" descr="LN Logo.png"/>
          <p:cNvPicPr>
            <a:picLocks noChangeAspect="1"/>
          </p:cNvPicPr>
          <p:nvPr userDrawn="1"/>
        </p:nvPicPr>
        <p:blipFill>
          <a:blip r:embed="rId2" cstate="print"/>
          <a:stretch>
            <a:fillRect/>
          </a:stretch>
        </p:blipFill>
        <p:spPr>
          <a:xfrm>
            <a:off x="726005" y="1871969"/>
            <a:ext cx="3624079" cy="773431"/>
          </a:xfrm>
          <a:prstGeom prst="rect">
            <a:avLst/>
          </a:prstGeom>
        </p:spPr>
      </p:pic>
      <p:sp>
        <p:nvSpPr>
          <p:cNvPr id="6" name="Text Placeholder 5"/>
          <p:cNvSpPr>
            <a:spLocks noGrp="1"/>
          </p:cNvSpPr>
          <p:nvPr>
            <p:ph type="body" sz="quarter" idx="10"/>
          </p:nvPr>
        </p:nvSpPr>
        <p:spPr>
          <a:xfrm>
            <a:off x="1447800" y="4267200"/>
            <a:ext cx="7010400" cy="424732"/>
          </a:xfrm>
          <a:prstGeom prst="rect">
            <a:avLst/>
          </a:prstGeom>
        </p:spPr>
        <p:txBody>
          <a:bodyPr wrap="square">
            <a:spAutoFit/>
          </a:bodyPr>
          <a:lstStyle>
            <a:lvl1pPr marL="342900" marR="0" indent="-342900" algn="l" defTabSz="914400" rtl="0" eaLnBrk="1" fontAlgn="base" latinLnBrk="0" hangingPunct="1">
              <a:lnSpc>
                <a:spcPct val="90000"/>
              </a:lnSpc>
              <a:spcBef>
                <a:spcPts val="600"/>
              </a:spcBef>
              <a:spcAft>
                <a:spcPct val="0"/>
              </a:spcAft>
              <a:buClrTx/>
              <a:buSzTx/>
              <a:buFontTx/>
              <a:buNone/>
              <a:tabLst/>
              <a:defRPr kumimoji="0" lang="en-US" sz="2800" b="0" i="0" u="none" strike="noStrike" kern="0" cap="none" spc="0" normalizeH="0" baseline="0" noProof="0">
                <a:ln>
                  <a:noFill/>
                </a:ln>
                <a:solidFill>
                  <a:srgbClr val="C00000"/>
                </a:solidFill>
                <a:effectLst/>
                <a:uLnTx/>
                <a:uFillTx/>
                <a:latin typeface="Calibri" pitchFamily="34" charset="0"/>
              </a:defRPr>
            </a:lvl1pPr>
          </a:lstStyle>
          <a:p>
            <a:pPr marL="342900" marR="0" lvl="0" indent="-342900" algn="l" defTabSz="914400" rtl="0" eaLnBrk="1" fontAlgn="base" latinLnBrk="0" hangingPunct="1">
              <a:lnSpc>
                <a:spcPct val="90000"/>
              </a:lnSpc>
              <a:spcBef>
                <a:spcPts val="600"/>
              </a:spcBef>
              <a:spcAft>
                <a:spcPct val="0"/>
              </a:spcAft>
              <a:buClrTx/>
              <a:buSzTx/>
              <a:buFontTx/>
              <a:buNone/>
              <a:tabLst/>
              <a:defRPr/>
            </a:pPr>
            <a:endParaRPr kumimoji="0" lang="en-US" sz="2400" b="0" i="0" u="none" strike="noStrike" kern="0" cap="none" spc="0" normalizeH="0" baseline="0" noProof="0" dirty="0" smtClean="0">
              <a:ln>
                <a:noFill/>
              </a:ln>
              <a:solidFill>
                <a:srgbClr val="C00000"/>
              </a:solidFill>
              <a:effectLst/>
              <a:uLnTx/>
              <a:uFillTx/>
              <a:latin typeface="Calibri" pitchFamily="34" charset="0"/>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609600"/>
          </a:xfrm>
          <a:prstGeom prst="rect">
            <a:avLst/>
          </a:prstGeom>
          <a:noFill/>
        </p:spPr>
        <p:txBody>
          <a:bodyPr wrap="square" rtlCol="0" anchor="ctr" anchorCtr="0">
            <a:noAutofit/>
          </a:bodyPr>
          <a:lstStyle>
            <a:lvl1pPr marL="0" algn="l" defTabSz="457200" rtl="0" eaLnBrk="1" fontAlgn="base" latinLnBrk="0" hangingPunct="1">
              <a:lnSpc>
                <a:spcPct val="85000"/>
              </a:lnSpc>
              <a:spcBef>
                <a:spcPct val="0"/>
              </a:spcBef>
              <a:spcAft>
                <a:spcPct val="0"/>
              </a:spcAft>
              <a:defRPr lang="en-US" sz="2800" b="0" kern="1200" dirty="0">
                <a:solidFill>
                  <a:srgbClr val="ED1C24"/>
                </a:solidFill>
                <a:latin typeface="Calibri" pitchFamily="34" charset="0"/>
                <a:ea typeface="+mn-ea"/>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685800" y="1295400"/>
            <a:ext cx="8229600" cy="1143000"/>
          </a:xfrm>
          <a:prstGeom prst="rect">
            <a:avLst/>
          </a:prstGeom>
          <a:noFill/>
        </p:spPr>
        <p:txBody>
          <a:bodyPr wrap="square" rtlCol="0" anchor="b" anchorCtr="0">
            <a:noAutofit/>
          </a:bodyPr>
          <a:lstStyle>
            <a:lvl1pPr marL="0" indent="0" algn="l" defTabSz="457200" rtl="0" eaLnBrk="1" latinLnBrk="0" hangingPunct="1">
              <a:lnSpc>
                <a:spcPct val="90000"/>
              </a:lnSpc>
              <a:spcBef>
                <a:spcPts val="600"/>
              </a:spcBef>
              <a:defRPr lang="en-US" sz="2800" kern="1200" dirty="0" smtClean="0">
                <a:solidFill>
                  <a:srgbClr val="000000"/>
                </a:solidFill>
                <a:latin typeface="Calibri" pitchFamily="34" charset="0"/>
                <a:ea typeface="Calibri" pitchFamily="34" charset="0"/>
                <a:cs typeface="Calibri" pitchFamily="34" charset="0"/>
              </a:defRPr>
            </a:lvl1pPr>
            <a:lvl2pPr marL="0" indent="-166688" algn="l" defTabSz="457200" rtl="0" eaLnBrk="1" latinLnBrk="0" hangingPunct="1">
              <a:lnSpc>
                <a:spcPct val="90000"/>
              </a:lnSpc>
              <a:spcBef>
                <a:spcPts val="600"/>
              </a:spcBef>
              <a:spcAft>
                <a:spcPts val="600"/>
              </a:spcAft>
              <a:buSzPct val="100000"/>
              <a:buFont typeface="Arial"/>
              <a:buChar char="•"/>
              <a:defRPr lang="en-US" sz="2800" kern="1200" dirty="0" smtClean="0">
                <a:solidFill>
                  <a:srgbClr val="000000"/>
                </a:solidFill>
                <a:latin typeface="+mn-lt"/>
                <a:ea typeface="Calibri"/>
                <a:cs typeface="Calibri"/>
              </a:defRPr>
            </a:lvl2pPr>
            <a:lvl3pPr marL="0" indent="-173038" algn="l" defTabSz="457200" rtl="0" eaLnBrk="1" latinLnBrk="0" hangingPunct="1">
              <a:lnSpc>
                <a:spcPct val="90000"/>
              </a:lnSpc>
              <a:spcBef>
                <a:spcPts val="600"/>
              </a:spcBef>
              <a:spcAft>
                <a:spcPts val="600"/>
              </a:spcAft>
              <a:buFont typeface="Arial"/>
              <a:buChar char="•"/>
              <a:defRPr lang="en-US" sz="2800" kern="1200" dirty="0" smtClean="0">
                <a:solidFill>
                  <a:srgbClr val="000000"/>
                </a:solidFill>
                <a:latin typeface="+mn-lt"/>
                <a:ea typeface="Calibri"/>
                <a:cs typeface="Calibri"/>
              </a:defRPr>
            </a:lvl3pPr>
            <a:lvl4pPr marL="0" indent="-115888" algn="l" defTabSz="457200" rtl="0" eaLnBrk="1" latinLnBrk="0" hangingPunct="1">
              <a:lnSpc>
                <a:spcPct val="90000"/>
              </a:lnSpc>
              <a:spcBef>
                <a:spcPts val="600"/>
              </a:spcBef>
              <a:spcAft>
                <a:spcPts val="600"/>
              </a:spcAft>
              <a:buSzPct val="100000"/>
              <a:buFont typeface="Arial"/>
              <a:buChar char="•"/>
              <a:defRPr lang="en-US" sz="2800" kern="1200" dirty="0">
                <a:solidFill>
                  <a:srgbClr val="000000"/>
                </a:solidFill>
                <a:latin typeface="+mn-lt"/>
                <a:ea typeface="Calibri"/>
                <a:cs typeface="Calibri"/>
              </a:defRPr>
            </a:lvl4pPr>
            <a:lvl5pPr>
              <a:defRPr sz="1600">
                <a:latin typeface="Calibri" pitchFamily="34" charset="0"/>
              </a:defRPr>
            </a:lvl5pPr>
          </a:lstStyle>
          <a:p>
            <a:pPr lvl="0"/>
            <a:r>
              <a:rPr lang="en-US" smtClean="0"/>
              <a:t>Click to edit Master text styles</a:t>
            </a:r>
          </a:p>
        </p:txBody>
      </p:sp>
      <p:sp>
        <p:nvSpPr>
          <p:cNvPr id="5" name="Text Placeholder 4"/>
          <p:cNvSpPr>
            <a:spLocks noGrp="1"/>
          </p:cNvSpPr>
          <p:nvPr>
            <p:ph type="body" sz="quarter" idx="10"/>
          </p:nvPr>
        </p:nvSpPr>
        <p:spPr>
          <a:xfrm>
            <a:off x="685800" y="2590800"/>
            <a:ext cx="8229600" cy="3200400"/>
          </a:xfrm>
          <a:prstGeom prst="rect">
            <a:avLst/>
          </a:prstGeom>
        </p:spPr>
        <p:txBody>
          <a:bodyPr wrap="square">
            <a:noAutofit/>
          </a:bodyPr>
          <a:lstStyle>
            <a:lvl1pPr marL="166688" indent="-166688" algn="l" defTabSz="457200" rtl="0" eaLnBrk="1" latinLnBrk="0" hangingPunct="1">
              <a:spcBef>
                <a:spcPts val="400"/>
              </a:spcBef>
              <a:spcAft>
                <a:spcPts val="600"/>
              </a:spcAft>
              <a:buFont typeface="Arial"/>
              <a:buChar char="•"/>
              <a:defRPr lang="en-US" sz="2400" kern="1200" dirty="0" smtClean="0">
                <a:solidFill>
                  <a:schemeClr val="tx1">
                    <a:lumMod val="65000"/>
                    <a:lumOff val="35000"/>
                  </a:schemeClr>
                </a:solidFill>
                <a:latin typeface="Calibri" pitchFamily="34" charset="0"/>
                <a:ea typeface="+mn-ea"/>
                <a:cs typeface="+mn-cs"/>
              </a:defRPr>
            </a:lvl1pPr>
            <a:lvl2pPr marL="398463" indent="-231775" algn="l" defTabSz="457200" rtl="0" eaLnBrk="1" latinLnBrk="0" hangingPunct="1">
              <a:spcBef>
                <a:spcPts val="400"/>
              </a:spcBef>
              <a:spcAft>
                <a:spcPts val="600"/>
              </a:spcAft>
              <a:buSzPct val="100000"/>
              <a:buFont typeface="Arial" pitchFamily="34" charset="0"/>
              <a:buChar char="−"/>
              <a:defRPr lang="en-US" sz="2200" kern="1200" dirty="0" smtClean="0">
                <a:solidFill>
                  <a:schemeClr val="tx1">
                    <a:lumMod val="65000"/>
                    <a:lumOff val="35000"/>
                  </a:schemeClr>
                </a:solidFill>
                <a:latin typeface="Calibri" pitchFamily="34" charset="0"/>
                <a:ea typeface="+mn-ea"/>
                <a:cs typeface="+mn-cs"/>
              </a:defRPr>
            </a:lvl2pPr>
            <a:lvl3pPr marL="566738" indent="-168275" algn="l" defTabSz="457200" rtl="0" eaLnBrk="1" latinLnBrk="0" hangingPunct="1">
              <a:spcBef>
                <a:spcPts val="400"/>
              </a:spcBef>
              <a:spcAft>
                <a:spcPts val="600"/>
              </a:spcAft>
              <a:buFont typeface="Arial" pitchFamily="34" charset="0"/>
              <a:buChar char="•"/>
              <a:defRPr lang="en-US" sz="2000" kern="1200" dirty="0" smtClean="0">
                <a:solidFill>
                  <a:schemeClr val="tx1">
                    <a:lumMod val="65000"/>
                    <a:lumOff val="35000"/>
                  </a:schemeClr>
                </a:solidFill>
                <a:latin typeface="Calibri" pitchFamily="34" charset="0"/>
                <a:ea typeface="+mn-ea"/>
                <a:cs typeface="+mn-cs"/>
              </a:defRPr>
            </a:lvl3pPr>
            <a:lvl4pPr marL="863600" indent="-231775" algn="l" defTabSz="457200" rtl="0" eaLnBrk="1" latinLnBrk="0" hangingPunct="1">
              <a:spcBef>
                <a:spcPts val="400"/>
              </a:spcBef>
              <a:spcAft>
                <a:spcPts val="600"/>
              </a:spcAft>
              <a:buSzPct val="100000"/>
              <a:buFont typeface="Arial" pitchFamily="34" charset="0"/>
              <a:buChar char="−"/>
              <a:defRPr lang="en-US" sz="2000" kern="1200" dirty="0" smtClean="0">
                <a:solidFill>
                  <a:schemeClr val="tx1">
                    <a:lumMod val="65000"/>
                    <a:lumOff val="35000"/>
                  </a:schemeClr>
                </a:solidFill>
                <a:latin typeface="Calibri" pitchFamily="34" charset="0"/>
                <a:ea typeface="+mn-ea"/>
                <a:cs typeface="+mn-cs"/>
              </a:defRPr>
            </a:lvl4pPr>
            <a:lvl5pPr marL="0" algn="l" defTabSz="457200" rtl="0" eaLnBrk="1" latinLnBrk="0" hangingPunct="1">
              <a:spcAft>
                <a:spcPts val="600"/>
              </a:spcAft>
              <a:buFont typeface="Arial"/>
              <a:buChar char="•"/>
              <a:defRPr lang="en-US" sz="2400" kern="1200" dirty="0">
                <a:solidFill>
                  <a:schemeClr val="tx1">
                    <a:lumMod val="65000"/>
                    <a:lumOff val="35000"/>
                  </a:schemeClr>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7800" y="3505201"/>
            <a:ext cx="7086600" cy="5632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lnSpc>
                <a:spcPct val="90000"/>
              </a:lnSpc>
              <a:spcBef>
                <a:spcPct val="0"/>
              </a:spcBef>
              <a:spcAft>
                <a:spcPts val="2400"/>
              </a:spcAft>
              <a:defRPr lang="en-US" sz="3400" b="0" kern="1200" dirty="0">
                <a:solidFill>
                  <a:schemeClr val="tx1">
                    <a:lumMod val="65000"/>
                    <a:lumOff val="35000"/>
                  </a:schemeClr>
                </a:solidFill>
                <a:latin typeface="Calibri" pitchFamily="34" charset="0"/>
                <a:ea typeface="+mn-ea"/>
                <a:cs typeface="Arial"/>
              </a:defRPr>
            </a:lvl1pPr>
          </a:lstStyle>
          <a:p>
            <a:r>
              <a:rPr lang="en-US" dirty="0" smtClean="0"/>
              <a:t>Section Header Sub-title</a:t>
            </a:r>
            <a:endParaRPr lang="en-US" dirty="0"/>
          </a:p>
        </p:txBody>
      </p:sp>
      <p:sp>
        <p:nvSpPr>
          <p:cNvPr id="3" name="Text Placeholder 2"/>
          <p:cNvSpPr>
            <a:spLocks noGrp="1"/>
          </p:cNvSpPr>
          <p:nvPr>
            <p:ph type="body" idx="1" hasCustomPrompt="1"/>
          </p:nvPr>
        </p:nvSpPr>
        <p:spPr>
          <a:xfrm>
            <a:off x="1447800" y="2819401"/>
            <a:ext cx="7086600" cy="6857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lnSpc>
                <a:spcPct val="90000"/>
              </a:lnSpc>
              <a:spcBef>
                <a:spcPct val="0"/>
              </a:spcBef>
              <a:spcAft>
                <a:spcPct val="0"/>
              </a:spcAft>
              <a:buNone/>
              <a:defRPr lang="en-US" sz="4000" b="0" kern="1200" dirty="0" smtClean="0">
                <a:solidFill>
                  <a:srgbClr val="ED1C24"/>
                </a:solidFill>
                <a:latin typeface="Calibri" pitchFamily="34" charset="0"/>
                <a:ea typeface="+mn-ea"/>
                <a:cs typeface="Aria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r>
              <a:rPr lang="en-US" dirty="0" smtClean="0"/>
              <a:t>Section Header Title</a:t>
            </a:r>
            <a:endParaRPr lang="en-US" dirty="0"/>
          </a:p>
        </p:txBody>
      </p:sp>
      <p:cxnSp>
        <p:nvCxnSpPr>
          <p:cNvPr id="8" name="Straight Connector 7"/>
          <p:cNvCxnSpPr/>
          <p:nvPr userDrawn="1"/>
        </p:nvCxnSpPr>
        <p:spPr bwMode="white">
          <a:xfrm>
            <a:off x="0" y="917944"/>
            <a:ext cx="9144000" cy="1588"/>
          </a:xfrm>
          <a:prstGeom prst="line">
            <a:avLst/>
          </a:prstGeom>
          <a:ln w="25400"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1"/>
            <a:ext cx="8686800" cy="609600"/>
          </a:xfrm>
          <a:prstGeom prst="rect">
            <a:avLst/>
          </a:prstGeom>
          <a:noFill/>
        </p:spPr>
        <p:txBody>
          <a:bodyPr wrap="square" rtlCol="0" anchor="ctr" anchorCtr="0">
            <a:noAutofit/>
          </a:bodyPr>
          <a:lstStyle>
            <a:lvl1pPr marL="0" algn="l" defTabSz="457200" rtl="0" eaLnBrk="1" fontAlgn="base" latinLnBrk="0" hangingPunct="1">
              <a:lnSpc>
                <a:spcPct val="85000"/>
              </a:lnSpc>
              <a:spcBef>
                <a:spcPct val="0"/>
              </a:spcBef>
              <a:spcAft>
                <a:spcPct val="0"/>
              </a:spcAft>
              <a:defRPr lang="en-US" sz="2600" b="0" kern="1200" dirty="0">
                <a:solidFill>
                  <a:srgbClr val="ED1C24"/>
                </a:solidFill>
                <a:latin typeface="Calibri" pitchFamily="34" charset="0"/>
                <a:ea typeface="+mn-ea"/>
                <a:cs typeface="Arial"/>
              </a:defRPr>
            </a:lvl1pPr>
          </a:lstStyle>
          <a:p>
            <a:r>
              <a:rPr lang="en-US" smtClean="0"/>
              <a:t>Click to edit Master title style</a:t>
            </a:r>
            <a:endParaRPr lang="en-US" dirty="0"/>
          </a:p>
        </p:txBody>
      </p:sp>
      <p:sp>
        <p:nvSpPr>
          <p:cNvPr id="3" name="Content Placeholder 2"/>
          <p:cNvSpPr>
            <a:spLocks noGrp="1"/>
          </p:cNvSpPr>
          <p:nvPr>
            <p:ph sz="half" idx="1"/>
          </p:nvPr>
        </p:nvSpPr>
        <p:spPr>
          <a:xfrm>
            <a:off x="228600" y="1524001"/>
            <a:ext cx="4267200" cy="4571999"/>
          </a:xfrm>
          <a:prstGeom prst="rect">
            <a:avLst/>
          </a:prstGeom>
        </p:spPr>
        <p:txBody>
          <a:bodyPr wrap="square">
            <a:noAutofit/>
          </a:bodyPr>
          <a:lstStyle>
            <a:lvl1pPr algn="l" defTabSz="457200" rtl="0" eaLnBrk="1" fontAlgn="base" latinLnBrk="0" hangingPunct="1">
              <a:lnSpc>
                <a:spcPct val="90000"/>
              </a:lnSpc>
              <a:spcBef>
                <a:spcPts val="600"/>
              </a:spcBef>
              <a:spcAft>
                <a:spcPts val="0"/>
              </a:spcAft>
              <a:defRPr lang="en-US" sz="2000" kern="1200" dirty="0" smtClean="0">
                <a:solidFill>
                  <a:schemeClr val="tx1">
                    <a:lumMod val="65000"/>
                    <a:lumOff val="35000"/>
                  </a:schemeClr>
                </a:solidFill>
                <a:latin typeface="Calibri" pitchFamily="34" charset="0"/>
                <a:ea typeface="+mn-ea"/>
                <a:cs typeface="+mn-cs"/>
              </a:defRPr>
            </a:lvl1pPr>
            <a:lvl2pPr algn="l" defTabSz="457200" rtl="0" eaLnBrk="1" fontAlgn="base" latinLnBrk="0" hangingPunct="1">
              <a:lnSpc>
                <a:spcPct val="90000"/>
              </a:lnSpc>
              <a:spcBef>
                <a:spcPts val="600"/>
              </a:spcBef>
              <a:spcAft>
                <a:spcPts val="0"/>
              </a:spcAft>
              <a:buSzPct val="100000"/>
              <a:defRPr lang="en-US" sz="2000" kern="1200" dirty="0" smtClean="0">
                <a:solidFill>
                  <a:schemeClr val="tx1">
                    <a:lumMod val="65000"/>
                    <a:lumOff val="35000"/>
                  </a:schemeClr>
                </a:solidFill>
                <a:latin typeface="Calibri" pitchFamily="34" charset="0"/>
                <a:ea typeface="+mn-ea"/>
                <a:cs typeface="+mn-cs"/>
              </a:defRPr>
            </a:lvl2pPr>
            <a:lvl3pPr algn="l" defTabSz="457200" rtl="0" eaLnBrk="1" fontAlgn="base" latinLnBrk="0" hangingPunct="1">
              <a:lnSpc>
                <a:spcPct val="90000"/>
              </a:lnSpc>
              <a:spcBef>
                <a:spcPts val="600"/>
              </a:spcBef>
              <a:spcAft>
                <a:spcPts val="0"/>
              </a:spcAft>
              <a:defRPr lang="en-US" sz="1800" kern="1200" dirty="0" smtClean="0">
                <a:solidFill>
                  <a:schemeClr val="tx1">
                    <a:lumMod val="65000"/>
                    <a:lumOff val="35000"/>
                  </a:schemeClr>
                </a:solidFill>
                <a:latin typeface="Calibri" pitchFamily="34" charset="0"/>
                <a:ea typeface="+mn-ea"/>
                <a:cs typeface="+mn-cs"/>
              </a:defRPr>
            </a:lvl3pPr>
            <a:lvl4pPr marL="511175" indent="-50800" algn="l" defTabSz="457200" rtl="0" eaLnBrk="1" fontAlgn="base" latinLnBrk="0" hangingPunct="1">
              <a:lnSpc>
                <a:spcPct val="90000"/>
              </a:lnSpc>
              <a:spcBef>
                <a:spcPts val="600"/>
              </a:spcBef>
              <a:spcAft>
                <a:spcPts val="0"/>
              </a:spcAft>
              <a:tabLst/>
              <a:defRPr lang="en-US" sz="1800" kern="1200" dirty="0">
                <a:solidFill>
                  <a:schemeClr val="tx1">
                    <a:lumMod val="65000"/>
                    <a:lumOff val="35000"/>
                  </a:schemeClr>
                </a:solidFill>
                <a:latin typeface="Calibri" pitchFamily="34" charset="0"/>
                <a:ea typeface="+mn-ea"/>
                <a:cs typeface="+mn-cs"/>
              </a:defRPr>
            </a:lvl4pPr>
            <a:lvl5pPr algn="l" rtl="0" eaLnBrk="0" fontAlgn="base" hangingPunct="0">
              <a:lnSpc>
                <a:spcPct val="90000"/>
              </a:lnSpc>
              <a:spcBef>
                <a:spcPts val="600"/>
              </a:spcBef>
              <a:spcAft>
                <a:spcPct val="0"/>
              </a:spcAft>
              <a:defRPr lang="en-US" sz="1600" dirty="0">
                <a:solidFill>
                  <a:schemeClr val="tx1"/>
                </a:solidFill>
                <a:latin typeface="Calibri" pitchFamily="34" charset="0"/>
                <a:ea typeface="+mn-ea"/>
                <a:cs typeface="+mn-cs"/>
              </a:defRPr>
            </a:lvl5pPr>
            <a:lvl6pPr>
              <a:defRPr sz="1800"/>
            </a:lvl6pPr>
            <a:lvl7pPr>
              <a:defRPr sz="1800"/>
            </a:lvl7pPr>
            <a:lvl8pPr>
              <a:defRPr sz="1800"/>
            </a:lvl8pPr>
            <a:lvl9pPr>
              <a:defRPr sz="1800"/>
            </a:lvl9pPr>
          </a:lstStyle>
          <a:p>
            <a:pPr marL="166688" lvl="0" indent="-166688" algn="l" defTabSz="457200" rtl="0" eaLnBrk="1" fontAlgn="base" latinLnBrk="0" hangingPunct="1">
              <a:lnSpc>
                <a:spcPct val="90000"/>
              </a:lnSpc>
              <a:spcBef>
                <a:spcPts val="400"/>
              </a:spcBef>
              <a:spcAft>
                <a:spcPts val="600"/>
              </a:spcAft>
              <a:buFont typeface="Arial"/>
              <a:buChar char="•"/>
            </a:pPr>
            <a:r>
              <a:rPr lang="en-US" smtClean="0"/>
              <a:t>Click to edit Master text styles</a:t>
            </a:r>
          </a:p>
          <a:p>
            <a:pPr marL="166688" lvl="1" indent="-166688" algn="l" defTabSz="457200" rtl="0" eaLnBrk="1" fontAlgn="base" latinLnBrk="0" hangingPunct="1">
              <a:lnSpc>
                <a:spcPct val="90000"/>
              </a:lnSpc>
              <a:spcBef>
                <a:spcPts val="400"/>
              </a:spcBef>
              <a:spcAft>
                <a:spcPts val="600"/>
              </a:spcAft>
              <a:buFont typeface="Arial"/>
              <a:buChar char="•"/>
            </a:pPr>
            <a:r>
              <a:rPr lang="en-US" smtClean="0"/>
              <a:t>Second level</a:t>
            </a:r>
          </a:p>
          <a:p>
            <a:pPr marL="166688" lvl="2" indent="-166688" algn="l" defTabSz="457200" rtl="0" eaLnBrk="1" fontAlgn="base" latinLnBrk="0" hangingPunct="1">
              <a:lnSpc>
                <a:spcPct val="90000"/>
              </a:lnSpc>
              <a:spcBef>
                <a:spcPts val="400"/>
              </a:spcBef>
              <a:spcAft>
                <a:spcPts val="600"/>
              </a:spcAft>
              <a:buFont typeface="Arial"/>
              <a:buChar char="•"/>
            </a:pPr>
            <a:r>
              <a:rPr lang="en-US" smtClean="0"/>
              <a:t>Third level</a:t>
            </a:r>
          </a:p>
          <a:p>
            <a:pPr marL="166688" lvl="3" indent="-166688" algn="l" defTabSz="457200" rtl="0" eaLnBrk="1" fontAlgn="base" latinLnBrk="0" hangingPunct="1">
              <a:lnSpc>
                <a:spcPct val="90000"/>
              </a:lnSpc>
              <a:spcBef>
                <a:spcPts val="400"/>
              </a:spcBef>
              <a:spcAft>
                <a:spcPts val="600"/>
              </a:spcAft>
              <a:buFont typeface="Arial"/>
              <a:buChar char="•"/>
            </a:pPr>
            <a:r>
              <a:rPr lang="en-US" smtClean="0"/>
              <a:t>Fourth level</a:t>
            </a:r>
          </a:p>
        </p:txBody>
      </p:sp>
      <p:sp>
        <p:nvSpPr>
          <p:cNvPr id="4" name="Content Placeholder 3"/>
          <p:cNvSpPr>
            <a:spLocks noGrp="1"/>
          </p:cNvSpPr>
          <p:nvPr>
            <p:ph sz="half" idx="2"/>
          </p:nvPr>
        </p:nvSpPr>
        <p:spPr>
          <a:xfrm>
            <a:off x="4648200" y="1524001"/>
            <a:ext cx="4267200" cy="4571999"/>
          </a:xfrm>
          <a:prstGeom prst="rect">
            <a:avLst/>
          </a:prstGeom>
        </p:spPr>
        <p:txBody>
          <a:bodyPr wrap="square">
            <a:noAutofit/>
          </a:bodyPr>
          <a:lstStyle>
            <a:lvl1pPr algn="l" defTabSz="457200" rtl="0" eaLnBrk="1" fontAlgn="base" latinLnBrk="0" hangingPunct="1">
              <a:lnSpc>
                <a:spcPct val="90000"/>
              </a:lnSpc>
              <a:spcBef>
                <a:spcPts val="400"/>
              </a:spcBef>
              <a:spcAft>
                <a:spcPts val="600"/>
              </a:spcAft>
              <a:defRPr lang="en-US" sz="2000" kern="1200" dirty="0" smtClean="0">
                <a:solidFill>
                  <a:schemeClr val="tx1">
                    <a:lumMod val="65000"/>
                    <a:lumOff val="35000"/>
                  </a:schemeClr>
                </a:solidFill>
                <a:latin typeface="Calibri" pitchFamily="34" charset="0"/>
                <a:ea typeface="+mn-ea"/>
                <a:cs typeface="+mn-cs"/>
              </a:defRPr>
            </a:lvl1pPr>
            <a:lvl2pPr algn="l" defTabSz="457200" rtl="0" eaLnBrk="1" fontAlgn="base" latinLnBrk="0" hangingPunct="1">
              <a:lnSpc>
                <a:spcPct val="90000"/>
              </a:lnSpc>
              <a:spcBef>
                <a:spcPts val="400"/>
              </a:spcBef>
              <a:spcAft>
                <a:spcPts val="600"/>
              </a:spcAft>
              <a:buSzPct val="100000"/>
              <a:defRPr lang="en-US" sz="2000" kern="1200" dirty="0" smtClean="0">
                <a:solidFill>
                  <a:schemeClr val="tx1">
                    <a:lumMod val="65000"/>
                    <a:lumOff val="35000"/>
                  </a:schemeClr>
                </a:solidFill>
                <a:latin typeface="Calibri" pitchFamily="34" charset="0"/>
                <a:ea typeface="+mn-ea"/>
                <a:cs typeface="+mn-cs"/>
              </a:defRPr>
            </a:lvl2pPr>
            <a:lvl3pPr algn="l" defTabSz="457200" rtl="0" eaLnBrk="1" fontAlgn="base" latinLnBrk="0" hangingPunct="1">
              <a:lnSpc>
                <a:spcPct val="90000"/>
              </a:lnSpc>
              <a:spcBef>
                <a:spcPts val="400"/>
              </a:spcBef>
              <a:spcAft>
                <a:spcPts val="600"/>
              </a:spcAft>
              <a:defRPr lang="en-US" sz="1800" kern="1200" dirty="0" smtClean="0">
                <a:solidFill>
                  <a:schemeClr val="tx1">
                    <a:lumMod val="65000"/>
                    <a:lumOff val="35000"/>
                  </a:schemeClr>
                </a:solidFill>
                <a:latin typeface="Calibri" pitchFamily="34" charset="0"/>
                <a:ea typeface="+mn-ea"/>
                <a:cs typeface="+mn-cs"/>
              </a:defRPr>
            </a:lvl3pPr>
            <a:lvl4pPr algn="l" defTabSz="457200" rtl="0" eaLnBrk="1" fontAlgn="base" latinLnBrk="0" hangingPunct="1">
              <a:lnSpc>
                <a:spcPct val="90000"/>
              </a:lnSpc>
              <a:spcBef>
                <a:spcPts val="400"/>
              </a:spcBef>
              <a:spcAft>
                <a:spcPts val="600"/>
              </a:spcAft>
              <a:defRPr lang="en-US" sz="1800" kern="1200" dirty="0">
                <a:solidFill>
                  <a:schemeClr val="tx1">
                    <a:lumMod val="65000"/>
                    <a:lumOff val="35000"/>
                  </a:schemeClr>
                </a:solidFill>
                <a:latin typeface="Calibri" pitchFamily="34" charset="0"/>
                <a:ea typeface="+mn-ea"/>
                <a:cs typeface="+mn-cs"/>
              </a:defRPr>
            </a:lvl4pPr>
            <a:lvl5pPr algn="l" rtl="0" eaLnBrk="0" fontAlgn="base" hangingPunct="0">
              <a:lnSpc>
                <a:spcPct val="90000"/>
              </a:lnSpc>
              <a:spcBef>
                <a:spcPts val="600"/>
              </a:spcBef>
              <a:spcAft>
                <a:spcPct val="0"/>
              </a:spcAft>
              <a:defRPr lang="en-US" sz="1600" dirty="0">
                <a:solidFill>
                  <a:schemeClr val="tx1"/>
                </a:solidFill>
                <a:latin typeface="Calibri" pitchFamily="34" charset="0"/>
                <a:ea typeface="+mn-ea"/>
                <a:cs typeface="+mn-cs"/>
              </a:defRPr>
            </a:lvl5pPr>
            <a:lvl6pPr>
              <a:defRPr sz="1800"/>
            </a:lvl6pPr>
            <a:lvl7pPr>
              <a:defRPr sz="1800"/>
            </a:lvl7pPr>
            <a:lvl8pPr>
              <a:defRPr sz="1800"/>
            </a:lvl8pPr>
            <a:lvl9pPr>
              <a:defRPr sz="1800"/>
            </a:lvl9pPr>
          </a:lstStyle>
          <a:p>
            <a:pPr marL="166688" lvl="0" indent="-166688" algn="l" defTabSz="457200" rtl="0" eaLnBrk="1" fontAlgn="base" latinLnBrk="0" hangingPunct="1">
              <a:lnSpc>
                <a:spcPct val="90000"/>
              </a:lnSpc>
              <a:spcBef>
                <a:spcPts val="400"/>
              </a:spcBef>
              <a:spcAft>
                <a:spcPts val="600"/>
              </a:spcAft>
              <a:buFont typeface="Arial"/>
              <a:buChar char="•"/>
            </a:pPr>
            <a:r>
              <a:rPr lang="en-US" smtClean="0"/>
              <a:t>Click to edit Master text styles</a:t>
            </a:r>
          </a:p>
          <a:p>
            <a:pPr marL="166688" lvl="1" indent="-166688" algn="l" defTabSz="457200" rtl="0" eaLnBrk="1" fontAlgn="base" latinLnBrk="0" hangingPunct="1">
              <a:lnSpc>
                <a:spcPct val="90000"/>
              </a:lnSpc>
              <a:spcBef>
                <a:spcPts val="400"/>
              </a:spcBef>
              <a:spcAft>
                <a:spcPts val="600"/>
              </a:spcAft>
              <a:buFont typeface="Arial"/>
              <a:buChar char="•"/>
            </a:pPr>
            <a:r>
              <a:rPr lang="en-US" smtClean="0"/>
              <a:t>Second level</a:t>
            </a:r>
          </a:p>
          <a:p>
            <a:pPr marL="166688" lvl="2" indent="-166688" algn="l" defTabSz="457200" rtl="0" eaLnBrk="1" fontAlgn="base" latinLnBrk="0" hangingPunct="1">
              <a:lnSpc>
                <a:spcPct val="90000"/>
              </a:lnSpc>
              <a:spcBef>
                <a:spcPts val="400"/>
              </a:spcBef>
              <a:spcAft>
                <a:spcPts val="600"/>
              </a:spcAft>
              <a:buFont typeface="Arial"/>
              <a:buChar char="•"/>
            </a:pPr>
            <a:r>
              <a:rPr lang="en-US" smtClean="0"/>
              <a:t>Third level</a:t>
            </a:r>
          </a:p>
          <a:p>
            <a:pPr marL="166688" lvl="3" indent="-166688" algn="l" defTabSz="457200" rtl="0" eaLnBrk="1" fontAlgn="base" latinLnBrk="0" hangingPunct="1">
              <a:lnSpc>
                <a:spcPct val="90000"/>
              </a:lnSpc>
              <a:spcBef>
                <a:spcPts val="400"/>
              </a:spcBef>
              <a:spcAft>
                <a:spcPts val="600"/>
              </a:spcAft>
              <a:buFont typeface="Arial"/>
              <a:buChar char="•"/>
            </a:pPr>
            <a:r>
              <a:rPr lang="en-US" smtClean="0"/>
              <a:t>Fourth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609600"/>
          </a:xfrm>
          <a:prstGeom prst="rect">
            <a:avLst/>
          </a:prstGeom>
          <a:noFill/>
        </p:spPr>
        <p:txBody>
          <a:bodyPr wrap="square" rtlCol="0" anchor="ctr" anchorCtr="0">
            <a:noAutofit/>
          </a:bodyPr>
          <a:lstStyle>
            <a:lvl1pPr marL="0" algn="l" defTabSz="457200" rtl="0" eaLnBrk="1" fontAlgn="base" latinLnBrk="0" hangingPunct="1">
              <a:lnSpc>
                <a:spcPct val="85000"/>
              </a:lnSpc>
              <a:spcBef>
                <a:spcPct val="0"/>
              </a:spcBef>
              <a:spcAft>
                <a:spcPct val="0"/>
              </a:spcAft>
              <a:defRPr lang="en-US" sz="2600" b="0" kern="1200" dirty="0">
                <a:solidFill>
                  <a:srgbClr val="ED1C24"/>
                </a:solidFill>
                <a:latin typeface="Calibri" pitchFamily="34" charset="0"/>
                <a:ea typeface="+mn-ea"/>
                <a:cs typeface="Arial"/>
              </a:defRPr>
            </a:lvl1pPr>
          </a:lstStyle>
          <a:p>
            <a:r>
              <a:rPr lang="en-US" smtClean="0"/>
              <a:t>Click to edit Master title style</a:t>
            </a:r>
            <a:endParaRPr lang="en-US" dirty="0"/>
          </a:p>
        </p:txBody>
      </p:sp>
      <p:sp>
        <p:nvSpPr>
          <p:cNvPr id="3" name="Text Placeholder 2"/>
          <p:cNvSpPr>
            <a:spLocks noGrp="1"/>
          </p:cNvSpPr>
          <p:nvPr>
            <p:ph type="body" idx="1"/>
          </p:nvPr>
        </p:nvSpPr>
        <p:spPr>
          <a:xfrm>
            <a:off x="228600" y="1204119"/>
            <a:ext cx="4267200" cy="639762"/>
          </a:xfrm>
          <a:prstGeom prst="rect">
            <a:avLst/>
          </a:prstGeom>
          <a:noFill/>
        </p:spPr>
        <p:txBody>
          <a:bodyPr wrap="square" rtlCol="0" anchor="b" anchorCtr="0">
            <a:noAutofit/>
          </a:bodyPr>
          <a:lstStyle>
            <a:lvl1pPr marL="0" indent="0">
              <a:buNone/>
              <a:defRPr lang="en-US" sz="2400" kern="1200" dirty="0" smtClean="0">
                <a:solidFill>
                  <a:srgbClr val="000000"/>
                </a:solidFill>
                <a:latin typeface="Calibri" pitchFamily="34" charset="0"/>
                <a:ea typeface="Calibri" pitchFamily="34" charset="0"/>
                <a:cs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457200" rtl="0" eaLnBrk="1" fontAlgn="base" latinLnBrk="0" hangingPunct="1">
              <a:lnSpc>
                <a:spcPct val="90000"/>
              </a:lnSpc>
              <a:spcBef>
                <a:spcPts val="600"/>
              </a:spcBef>
              <a:spcAft>
                <a:spcPct val="0"/>
              </a:spcAft>
            </a:pPr>
            <a:r>
              <a:rPr lang="en-US" smtClean="0"/>
              <a:t>Click to edit Master text styles</a:t>
            </a:r>
          </a:p>
        </p:txBody>
      </p:sp>
      <p:sp>
        <p:nvSpPr>
          <p:cNvPr id="4" name="Content Placeholder 3"/>
          <p:cNvSpPr>
            <a:spLocks noGrp="1"/>
          </p:cNvSpPr>
          <p:nvPr>
            <p:ph sz="half" idx="2"/>
          </p:nvPr>
        </p:nvSpPr>
        <p:spPr>
          <a:xfrm>
            <a:off x="228600" y="1905000"/>
            <a:ext cx="4267200" cy="4191000"/>
          </a:xfrm>
          <a:prstGeom prst="rect">
            <a:avLst/>
          </a:prstGeom>
        </p:spPr>
        <p:txBody>
          <a:bodyPr wrap="square">
            <a:noAutofit/>
          </a:bodyPr>
          <a:lstStyle>
            <a:lvl1pPr algn="l" defTabSz="457200" rtl="0" eaLnBrk="1" fontAlgn="base" latinLnBrk="0" hangingPunct="1">
              <a:lnSpc>
                <a:spcPct val="90000"/>
              </a:lnSpc>
              <a:spcBef>
                <a:spcPts val="600"/>
              </a:spcBef>
              <a:spcAft>
                <a:spcPts val="600"/>
              </a:spcAft>
              <a:defRPr lang="en-US" sz="2000" kern="1200" dirty="0" smtClean="0">
                <a:solidFill>
                  <a:schemeClr val="tx1">
                    <a:lumMod val="65000"/>
                    <a:lumOff val="35000"/>
                  </a:schemeClr>
                </a:solidFill>
                <a:latin typeface="Calibri" pitchFamily="34" charset="0"/>
                <a:ea typeface="+mn-ea"/>
                <a:cs typeface="+mn-cs"/>
              </a:defRPr>
            </a:lvl1pPr>
            <a:lvl2pPr marL="511175" indent="-422275" algn="l" defTabSz="457200" rtl="0" eaLnBrk="1" fontAlgn="base" latinLnBrk="0" hangingPunct="1">
              <a:lnSpc>
                <a:spcPct val="90000"/>
              </a:lnSpc>
              <a:spcBef>
                <a:spcPts val="600"/>
              </a:spcBef>
              <a:spcAft>
                <a:spcPts val="600"/>
              </a:spcAft>
              <a:defRPr lang="en-US" sz="2000" kern="1200" dirty="0" smtClean="0">
                <a:solidFill>
                  <a:schemeClr val="tx1">
                    <a:lumMod val="65000"/>
                    <a:lumOff val="35000"/>
                  </a:schemeClr>
                </a:solidFill>
                <a:latin typeface="Calibri" pitchFamily="34" charset="0"/>
                <a:ea typeface="+mn-ea"/>
                <a:cs typeface="+mn-cs"/>
              </a:defRPr>
            </a:lvl2pPr>
            <a:lvl3pPr algn="l" defTabSz="457200" rtl="0" eaLnBrk="1" fontAlgn="base" latinLnBrk="0" hangingPunct="1">
              <a:lnSpc>
                <a:spcPct val="90000"/>
              </a:lnSpc>
              <a:spcBef>
                <a:spcPts val="600"/>
              </a:spcBef>
              <a:spcAft>
                <a:spcPts val="600"/>
              </a:spcAft>
              <a:defRPr lang="en-US" sz="1800" kern="1200" dirty="0" smtClean="0">
                <a:solidFill>
                  <a:schemeClr val="tx1">
                    <a:lumMod val="65000"/>
                    <a:lumOff val="35000"/>
                  </a:schemeClr>
                </a:solidFill>
                <a:latin typeface="Calibri" pitchFamily="34" charset="0"/>
                <a:ea typeface="+mn-ea"/>
                <a:cs typeface="+mn-cs"/>
              </a:defRPr>
            </a:lvl3pPr>
            <a:lvl4pPr marL="627063" indent="-223838" algn="l" defTabSz="457200" rtl="0" eaLnBrk="1" fontAlgn="base" latinLnBrk="0" hangingPunct="1">
              <a:lnSpc>
                <a:spcPct val="90000"/>
              </a:lnSpc>
              <a:spcBef>
                <a:spcPts val="600"/>
              </a:spcBef>
              <a:spcAft>
                <a:spcPts val="600"/>
              </a:spcAft>
              <a:defRPr lang="en-US" sz="1800" kern="1200" dirty="0">
                <a:solidFill>
                  <a:schemeClr val="tx1">
                    <a:lumMod val="65000"/>
                    <a:lumOff val="35000"/>
                  </a:schemeClr>
                </a:solidFill>
                <a:latin typeface="Calibri" pitchFamily="34" charset="0"/>
                <a:ea typeface="+mn-ea"/>
                <a:cs typeface="+mn-cs"/>
              </a:defRPr>
            </a:lvl4pPr>
            <a:lvl5pPr algn="l" rtl="0" eaLnBrk="0" fontAlgn="base" hangingPunct="0">
              <a:lnSpc>
                <a:spcPct val="90000"/>
              </a:lnSpc>
              <a:spcBef>
                <a:spcPts val="600"/>
              </a:spcBef>
              <a:spcAft>
                <a:spcPct val="0"/>
              </a:spcAft>
              <a:defRPr lang="en-US" sz="1600" dirty="0">
                <a:solidFill>
                  <a:schemeClr val="tx1"/>
                </a:solidFill>
                <a:latin typeface="Calibri" pitchFamily="34" charset="0"/>
                <a:ea typeface="+mn-ea"/>
                <a:cs typeface="+mn-cs"/>
              </a:defRPr>
            </a:lvl5pPr>
            <a:lvl6pPr>
              <a:defRPr sz="1600"/>
            </a:lvl6pPr>
            <a:lvl7pPr>
              <a:defRPr sz="1600"/>
            </a:lvl7pPr>
            <a:lvl8pPr>
              <a:defRPr sz="1600"/>
            </a:lvl8pPr>
            <a:lvl9pPr>
              <a:defRPr sz="1600"/>
            </a:lvl9pPr>
          </a:lstStyle>
          <a:p>
            <a:pPr marL="166688" lvl="0" indent="-166688" algn="l" defTabSz="457200" rtl="0" eaLnBrk="1" fontAlgn="base" latinLnBrk="0" hangingPunct="1">
              <a:lnSpc>
                <a:spcPct val="90000"/>
              </a:lnSpc>
              <a:spcBef>
                <a:spcPts val="400"/>
              </a:spcBef>
              <a:spcAft>
                <a:spcPts val="600"/>
              </a:spcAft>
              <a:buFont typeface="Arial"/>
              <a:buChar char="•"/>
            </a:pPr>
            <a:r>
              <a:rPr lang="en-US" smtClean="0"/>
              <a:t>Click to edit Master text styles</a:t>
            </a:r>
          </a:p>
          <a:p>
            <a:pPr marL="166688" lvl="1" indent="-166688" algn="l" defTabSz="457200" rtl="0" eaLnBrk="1" fontAlgn="base" latinLnBrk="0" hangingPunct="1">
              <a:lnSpc>
                <a:spcPct val="90000"/>
              </a:lnSpc>
              <a:spcBef>
                <a:spcPts val="400"/>
              </a:spcBef>
              <a:spcAft>
                <a:spcPts val="600"/>
              </a:spcAft>
              <a:buFont typeface="Arial"/>
              <a:buChar char="•"/>
            </a:pPr>
            <a:r>
              <a:rPr lang="en-US" smtClean="0"/>
              <a:t>Second level</a:t>
            </a:r>
          </a:p>
          <a:p>
            <a:pPr marL="166688" lvl="2" indent="-166688" algn="l" defTabSz="457200" rtl="0" eaLnBrk="1" fontAlgn="base" latinLnBrk="0" hangingPunct="1">
              <a:lnSpc>
                <a:spcPct val="90000"/>
              </a:lnSpc>
              <a:spcBef>
                <a:spcPts val="400"/>
              </a:spcBef>
              <a:spcAft>
                <a:spcPts val="600"/>
              </a:spcAft>
              <a:buFont typeface="Arial"/>
              <a:buChar char="•"/>
            </a:pPr>
            <a:r>
              <a:rPr lang="en-US" smtClean="0"/>
              <a:t>Third level</a:t>
            </a:r>
          </a:p>
          <a:p>
            <a:pPr marL="166688" lvl="3" indent="-166688" algn="l" defTabSz="457200" rtl="0" eaLnBrk="1" fontAlgn="base" latinLnBrk="0" hangingPunct="1">
              <a:lnSpc>
                <a:spcPct val="90000"/>
              </a:lnSpc>
              <a:spcBef>
                <a:spcPts val="400"/>
              </a:spcBef>
              <a:spcAft>
                <a:spcPts val="600"/>
              </a:spcAft>
              <a:buFont typeface="Arial"/>
              <a:buChar char="•"/>
            </a:pPr>
            <a:r>
              <a:rPr lang="en-US" smtClean="0"/>
              <a:t>Fourth level</a:t>
            </a:r>
          </a:p>
        </p:txBody>
      </p:sp>
      <p:sp>
        <p:nvSpPr>
          <p:cNvPr id="5" name="Text Placeholder 4"/>
          <p:cNvSpPr>
            <a:spLocks noGrp="1"/>
          </p:cNvSpPr>
          <p:nvPr>
            <p:ph type="body" sz="quarter" idx="3"/>
          </p:nvPr>
        </p:nvSpPr>
        <p:spPr>
          <a:xfrm>
            <a:off x="4648200" y="1204119"/>
            <a:ext cx="4267200" cy="639762"/>
          </a:xfrm>
          <a:prstGeom prst="rect">
            <a:avLst/>
          </a:prstGeom>
          <a:noFill/>
        </p:spPr>
        <p:txBody>
          <a:bodyPr wrap="square" rtlCol="0" anchor="b" anchorCtr="0">
            <a:noAutofit/>
          </a:bodyPr>
          <a:lstStyle>
            <a:lvl1pPr marL="0" indent="0">
              <a:buNone/>
              <a:defRPr lang="en-US" sz="2400" kern="1200" dirty="0" smtClean="0">
                <a:solidFill>
                  <a:srgbClr val="000000"/>
                </a:solidFill>
                <a:latin typeface="Calibri" pitchFamily="34" charset="0"/>
                <a:ea typeface="Calibri" pitchFamily="34" charset="0"/>
                <a:cs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457200" rtl="0" eaLnBrk="1" fontAlgn="base" latinLnBrk="0" hangingPunct="1">
              <a:lnSpc>
                <a:spcPct val="90000"/>
              </a:lnSpc>
              <a:spcBef>
                <a:spcPts val="600"/>
              </a:spcBef>
              <a:spcAft>
                <a:spcPct val="0"/>
              </a:spcAft>
            </a:pPr>
            <a:r>
              <a:rPr lang="en-US" smtClean="0"/>
              <a:t>Click to edit Master text styles</a:t>
            </a:r>
          </a:p>
        </p:txBody>
      </p:sp>
      <p:sp>
        <p:nvSpPr>
          <p:cNvPr id="6" name="Content Placeholder 5"/>
          <p:cNvSpPr>
            <a:spLocks noGrp="1"/>
          </p:cNvSpPr>
          <p:nvPr>
            <p:ph sz="quarter" idx="4"/>
          </p:nvPr>
        </p:nvSpPr>
        <p:spPr>
          <a:xfrm>
            <a:off x="4648200" y="1905000"/>
            <a:ext cx="4267200" cy="4191000"/>
          </a:xfrm>
          <a:prstGeom prst="rect">
            <a:avLst/>
          </a:prstGeom>
        </p:spPr>
        <p:txBody>
          <a:bodyPr wrap="square">
            <a:noAutofit/>
          </a:bodyPr>
          <a:lstStyle>
            <a:lvl1pPr algn="l" defTabSz="457200" rtl="0" eaLnBrk="1" fontAlgn="base" latinLnBrk="0" hangingPunct="1">
              <a:lnSpc>
                <a:spcPct val="90000"/>
              </a:lnSpc>
              <a:spcBef>
                <a:spcPts val="600"/>
              </a:spcBef>
              <a:spcAft>
                <a:spcPts val="600"/>
              </a:spcAft>
              <a:defRPr lang="en-US" sz="2000" kern="1200" dirty="0" smtClean="0">
                <a:solidFill>
                  <a:schemeClr val="tx1">
                    <a:lumMod val="65000"/>
                    <a:lumOff val="35000"/>
                  </a:schemeClr>
                </a:solidFill>
                <a:latin typeface="Calibri" pitchFamily="34" charset="0"/>
                <a:ea typeface="+mn-ea"/>
                <a:cs typeface="+mn-cs"/>
              </a:defRPr>
            </a:lvl1pPr>
            <a:lvl2pPr algn="l" defTabSz="457200" rtl="0" eaLnBrk="1" fontAlgn="base" latinLnBrk="0" hangingPunct="1">
              <a:lnSpc>
                <a:spcPct val="90000"/>
              </a:lnSpc>
              <a:spcBef>
                <a:spcPts val="600"/>
              </a:spcBef>
              <a:spcAft>
                <a:spcPts val="600"/>
              </a:spcAft>
              <a:defRPr lang="en-US" sz="2000" kern="1200" dirty="0" smtClean="0">
                <a:solidFill>
                  <a:schemeClr val="tx1">
                    <a:lumMod val="65000"/>
                    <a:lumOff val="35000"/>
                  </a:schemeClr>
                </a:solidFill>
                <a:latin typeface="Calibri" pitchFamily="34" charset="0"/>
                <a:ea typeface="+mn-ea"/>
                <a:cs typeface="+mn-cs"/>
              </a:defRPr>
            </a:lvl2pPr>
            <a:lvl3pPr algn="l" defTabSz="457200" rtl="0" eaLnBrk="1" fontAlgn="base" latinLnBrk="0" hangingPunct="1">
              <a:lnSpc>
                <a:spcPct val="90000"/>
              </a:lnSpc>
              <a:spcBef>
                <a:spcPts val="600"/>
              </a:spcBef>
              <a:spcAft>
                <a:spcPts val="600"/>
              </a:spcAft>
              <a:defRPr lang="en-US" sz="1800" kern="1200" dirty="0" smtClean="0">
                <a:solidFill>
                  <a:schemeClr val="tx1">
                    <a:lumMod val="65000"/>
                    <a:lumOff val="35000"/>
                  </a:schemeClr>
                </a:solidFill>
                <a:latin typeface="Calibri" pitchFamily="34" charset="0"/>
                <a:ea typeface="+mn-ea"/>
                <a:cs typeface="+mn-cs"/>
              </a:defRPr>
            </a:lvl3pPr>
            <a:lvl4pPr algn="l" defTabSz="457200" rtl="0" eaLnBrk="1" fontAlgn="base" latinLnBrk="0" hangingPunct="1">
              <a:lnSpc>
                <a:spcPct val="90000"/>
              </a:lnSpc>
              <a:spcBef>
                <a:spcPts val="600"/>
              </a:spcBef>
              <a:spcAft>
                <a:spcPts val="600"/>
              </a:spcAft>
              <a:defRPr lang="en-US" sz="1800" kern="1200" dirty="0">
                <a:solidFill>
                  <a:schemeClr val="tx1">
                    <a:lumMod val="65000"/>
                    <a:lumOff val="35000"/>
                  </a:schemeClr>
                </a:solidFill>
                <a:latin typeface="Calibri" pitchFamily="34" charset="0"/>
                <a:ea typeface="+mn-ea"/>
                <a:cs typeface="+mn-cs"/>
              </a:defRPr>
            </a:lvl4pPr>
            <a:lvl5pPr algn="l" rtl="0" eaLnBrk="0" fontAlgn="base" hangingPunct="0">
              <a:lnSpc>
                <a:spcPct val="90000"/>
              </a:lnSpc>
              <a:spcBef>
                <a:spcPts val="600"/>
              </a:spcBef>
              <a:spcAft>
                <a:spcPct val="0"/>
              </a:spcAft>
              <a:defRPr lang="en-US" sz="1600" dirty="0">
                <a:solidFill>
                  <a:schemeClr val="tx1"/>
                </a:solidFill>
                <a:latin typeface="Calibri" pitchFamily="34" charset="0"/>
                <a:ea typeface="+mn-ea"/>
                <a:cs typeface="+mn-cs"/>
              </a:defRPr>
            </a:lvl5pPr>
            <a:lvl6pPr>
              <a:defRPr sz="1600"/>
            </a:lvl6pPr>
            <a:lvl7pPr>
              <a:defRPr sz="1600"/>
            </a:lvl7pPr>
            <a:lvl8pPr>
              <a:defRPr sz="1600"/>
            </a:lvl8pPr>
            <a:lvl9pPr>
              <a:defRPr sz="1600"/>
            </a:lvl9pPr>
          </a:lstStyle>
          <a:p>
            <a:pPr marL="166688" lvl="0" indent="-166688" algn="l" defTabSz="457200" rtl="0" eaLnBrk="1" fontAlgn="base" latinLnBrk="0" hangingPunct="1">
              <a:lnSpc>
                <a:spcPct val="90000"/>
              </a:lnSpc>
              <a:spcBef>
                <a:spcPts val="400"/>
              </a:spcBef>
              <a:spcAft>
                <a:spcPts val="600"/>
              </a:spcAft>
              <a:buFont typeface="Arial"/>
              <a:buChar char="•"/>
            </a:pPr>
            <a:r>
              <a:rPr lang="en-US" smtClean="0"/>
              <a:t>Click to edit Master text styles</a:t>
            </a:r>
          </a:p>
          <a:p>
            <a:pPr marL="166688" lvl="1" indent="-166688" algn="l" defTabSz="457200" rtl="0" eaLnBrk="1" fontAlgn="base" latinLnBrk="0" hangingPunct="1">
              <a:lnSpc>
                <a:spcPct val="90000"/>
              </a:lnSpc>
              <a:spcBef>
                <a:spcPts val="400"/>
              </a:spcBef>
              <a:spcAft>
                <a:spcPts val="600"/>
              </a:spcAft>
              <a:buFont typeface="Arial"/>
              <a:buChar char="•"/>
            </a:pPr>
            <a:r>
              <a:rPr lang="en-US" smtClean="0"/>
              <a:t>Second level</a:t>
            </a:r>
          </a:p>
          <a:p>
            <a:pPr marL="166688" lvl="2" indent="-166688" algn="l" defTabSz="457200" rtl="0" eaLnBrk="1" fontAlgn="base" latinLnBrk="0" hangingPunct="1">
              <a:lnSpc>
                <a:spcPct val="90000"/>
              </a:lnSpc>
              <a:spcBef>
                <a:spcPts val="400"/>
              </a:spcBef>
              <a:spcAft>
                <a:spcPts val="600"/>
              </a:spcAft>
              <a:buFont typeface="Arial"/>
              <a:buChar char="•"/>
            </a:pPr>
            <a:r>
              <a:rPr lang="en-US" smtClean="0"/>
              <a:t>Third level</a:t>
            </a:r>
          </a:p>
          <a:p>
            <a:pPr marL="166688" lvl="3" indent="-166688" algn="l" defTabSz="457200" rtl="0" eaLnBrk="1" fontAlgn="base" latinLnBrk="0" hangingPunct="1">
              <a:lnSpc>
                <a:spcPct val="90000"/>
              </a:lnSpc>
              <a:spcBef>
                <a:spcPts val="400"/>
              </a:spcBef>
              <a:spcAft>
                <a:spcPts val="600"/>
              </a:spcAft>
              <a:buFont typeface="Arial"/>
              <a:buChar char="•"/>
            </a:pPr>
            <a:r>
              <a:rPr lang="en-US" smtClean="0"/>
              <a:t>Fourth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609600"/>
          </a:xfrm>
          <a:prstGeom prst="rect">
            <a:avLst/>
          </a:prstGeom>
          <a:noFill/>
        </p:spPr>
        <p:txBody>
          <a:bodyPr wrap="square" rtlCol="0" anchor="ctr" anchorCtr="0">
            <a:noAutofit/>
          </a:bodyPr>
          <a:lstStyle>
            <a:lvl1pPr marL="0" algn="l" defTabSz="457200" rtl="0" eaLnBrk="1" fontAlgn="base" latinLnBrk="0" hangingPunct="1">
              <a:lnSpc>
                <a:spcPct val="85000"/>
              </a:lnSpc>
              <a:spcBef>
                <a:spcPct val="0"/>
              </a:spcBef>
              <a:spcAft>
                <a:spcPct val="0"/>
              </a:spcAft>
              <a:defRPr lang="en-US" sz="2600" b="0" kern="1200" dirty="0">
                <a:solidFill>
                  <a:srgbClr val="ED1C24"/>
                </a:solidFill>
                <a:latin typeface="Calibri" pitchFamily="34" charset="0"/>
                <a:ea typeface="+mn-ea"/>
                <a:cs typeface="Aria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031C4E2C-3A27-4034-A729-782E2C0E8FAE}" type="datetimeFigureOut">
              <a:rPr lang="en-US"/>
              <a:pPr>
                <a:defRPr/>
              </a:pPr>
              <a:t>8/4/2012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50E82A1F-CFFC-4298-AB59-72FECA04E79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 y="6314067"/>
            <a:ext cx="9143999" cy="543933"/>
          </a:xfrm>
          <a:prstGeom prst="rect">
            <a:avLst/>
          </a:pr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lumMod val="50000"/>
                  <a:lumOff val="50000"/>
                </a:schemeClr>
              </a:solidFill>
            </a:endParaRPr>
          </a:p>
        </p:txBody>
      </p:sp>
      <p:sp>
        <p:nvSpPr>
          <p:cNvPr id="2989061" name="Text Box 5"/>
          <p:cNvSpPr txBox="1">
            <a:spLocks noChangeArrowheads="1"/>
          </p:cNvSpPr>
          <p:nvPr/>
        </p:nvSpPr>
        <p:spPr bwMode="ltGray">
          <a:xfrm>
            <a:off x="8704060" y="6446083"/>
            <a:ext cx="372218" cy="276999"/>
          </a:xfrm>
          <a:prstGeom prst="rect">
            <a:avLst/>
          </a:prstGeom>
        </p:spPr>
        <p:txBody>
          <a:bodyPr vert="horz" lIns="91440" tIns="45720" rIns="91440" bIns="45720" rtlCol="0" anchor="ctr"/>
          <a:lstStyle/>
          <a:p>
            <a:pPr marL="0" algn="r" defTabSz="457200" rtl="0" eaLnBrk="1" latinLnBrk="0" hangingPunct="1">
              <a:defRPr/>
            </a:pPr>
            <a:fld id="{E7C69B4E-ECE6-45A4-90B9-35FF3183E8B4}" type="slidenum">
              <a:rPr lang="en-US" sz="1200" kern="1200">
                <a:solidFill>
                  <a:schemeClr val="tx1">
                    <a:tint val="75000"/>
                  </a:schemeClr>
                </a:solidFill>
                <a:latin typeface="+mn-lt"/>
                <a:ea typeface="+mn-ea"/>
                <a:cs typeface="+mn-cs"/>
              </a:rPr>
              <a:pPr marL="0" algn="r" defTabSz="457200" rtl="0" eaLnBrk="1" latinLnBrk="0" hangingPunct="1">
                <a:defRPr/>
              </a:pPr>
              <a:t>‹#›</a:t>
            </a:fld>
            <a:endParaRPr lang="en-US" sz="1200" kern="1200" dirty="0">
              <a:solidFill>
                <a:schemeClr val="tx1">
                  <a:tint val="75000"/>
                </a:schemeClr>
              </a:solidFill>
              <a:latin typeface="+mn-lt"/>
              <a:ea typeface="+mn-ea"/>
              <a:cs typeface="+mn-cs"/>
            </a:endParaRPr>
          </a:p>
        </p:txBody>
      </p:sp>
      <p:sp>
        <p:nvSpPr>
          <p:cNvPr id="8" name="Title Placeholder 7"/>
          <p:cNvSpPr>
            <a:spLocks noGrp="1"/>
          </p:cNvSpPr>
          <p:nvPr>
            <p:ph type="title"/>
          </p:nvPr>
        </p:nvSpPr>
        <p:spPr>
          <a:xfrm>
            <a:off x="228600" y="228600"/>
            <a:ext cx="8686800" cy="609600"/>
          </a:xfrm>
          <a:prstGeom prst="rect">
            <a:avLst/>
          </a:prstGeom>
          <a:noFill/>
        </p:spPr>
        <p:txBody>
          <a:bodyPr wrap="square" rtlCol="0" anchor="ctr" anchorCtr="0">
            <a:noAutofit/>
          </a:bodyPr>
          <a:lstStyle/>
          <a:p>
            <a:r>
              <a:rPr lang="en-US" dirty="0" smtClean="0"/>
              <a:t>Click to edit Master title style</a:t>
            </a:r>
            <a:endParaRPr lang="en-US" dirty="0"/>
          </a:p>
        </p:txBody>
      </p:sp>
      <p:cxnSp>
        <p:nvCxnSpPr>
          <p:cNvPr id="6" name="Straight Connector 5"/>
          <p:cNvCxnSpPr/>
          <p:nvPr/>
        </p:nvCxnSpPr>
        <p:spPr>
          <a:xfrm>
            <a:off x="0" y="917944"/>
            <a:ext cx="9144000"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3" name="Picture 12" descr="LN Logo white.png"/>
          <p:cNvPicPr>
            <a:picLocks noChangeAspect="1"/>
          </p:cNvPicPr>
          <p:nvPr/>
        </p:nvPicPr>
        <p:blipFill>
          <a:blip r:embed="rId10" cstate="print"/>
          <a:stretch>
            <a:fillRect/>
          </a:stretch>
        </p:blipFill>
        <p:spPr>
          <a:xfrm>
            <a:off x="304800" y="6443663"/>
            <a:ext cx="1474240" cy="314327"/>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6" r:id="rId8"/>
  </p:sldLayoutIdLst>
  <p:txStyles>
    <p:titleStyle>
      <a:lvl1pPr marL="0" algn="l" defTabSz="457200" rtl="0" eaLnBrk="1" fontAlgn="base" latinLnBrk="0" hangingPunct="1">
        <a:lnSpc>
          <a:spcPct val="85000"/>
        </a:lnSpc>
        <a:spcBef>
          <a:spcPct val="0"/>
        </a:spcBef>
        <a:spcAft>
          <a:spcPct val="0"/>
        </a:spcAft>
        <a:defRPr lang="en-US" sz="3200" b="0" kern="1200" dirty="0">
          <a:solidFill>
            <a:srgbClr val="ED1C24"/>
          </a:solidFill>
          <a:latin typeface="Calibri" pitchFamily="34" charset="0"/>
          <a:ea typeface="+mn-ea"/>
          <a:cs typeface="Arial"/>
        </a:defRPr>
      </a:lvl1pPr>
      <a:lvl2pPr algn="l" rtl="0" eaLnBrk="1" fontAlgn="base" hangingPunct="1">
        <a:spcBef>
          <a:spcPct val="0"/>
        </a:spcBef>
        <a:spcAft>
          <a:spcPct val="0"/>
        </a:spcAft>
        <a:defRPr b="1">
          <a:solidFill>
            <a:schemeClr val="tx2"/>
          </a:solidFill>
          <a:latin typeface="Arial" charset="0"/>
          <a:cs typeface="Arial" charset="0"/>
        </a:defRPr>
      </a:lvl2pPr>
      <a:lvl3pPr algn="l" rtl="0" eaLnBrk="1" fontAlgn="base" hangingPunct="1">
        <a:spcBef>
          <a:spcPct val="0"/>
        </a:spcBef>
        <a:spcAft>
          <a:spcPct val="0"/>
        </a:spcAft>
        <a:defRPr b="1">
          <a:solidFill>
            <a:schemeClr val="tx2"/>
          </a:solidFill>
          <a:latin typeface="Arial" charset="0"/>
          <a:cs typeface="Arial" charset="0"/>
        </a:defRPr>
      </a:lvl3pPr>
      <a:lvl4pPr algn="l" rtl="0" eaLnBrk="1" fontAlgn="base" hangingPunct="1">
        <a:spcBef>
          <a:spcPct val="0"/>
        </a:spcBef>
        <a:spcAft>
          <a:spcPct val="0"/>
        </a:spcAft>
        <a:defRPr b="1">
          <a:solidFill>
            <a:schemeClr val="tx2"/>
          </a:solidFill>
          <a:latin typeface="Arial" charset="0"/>
          <a:cs typeface="Arial" charset="0"/>
        </a:defRPr>
      </a:lvl4pPr>
      <a:lvl5pPr algn="l" rtl="0" eaLnBrk="1" fontAlgn="base" hangingPunct="1">
        <a:spcBef>
          <a:spcPct val="0"/>
        </a:spcBef>
        <a:spcAft>
          <a:spcPct val="0"/>
        </a:spcAft>
        <a:defRPr b="1">
          <a:solidFill>
            <a:schemeClr val="tx2"/>
          </a:solidFill>
          <a:latin typeface="Arial" charset="0"/>
          <a:cs typeface="Arial" charset="0"/>
        </a:defRPr>
      </a:lvl5pPr>
      <a:lvl6pPr marL="457200" algn="l" rtl="0" eaLnBrk="1" fontAlgn="base" hangingPunct="1">
        <a:spcBef>
          <a:spcPct val="0"/>
        </a:spcBef>
        <a:spcAft>
          <a:spcPct val="0"/>
        </a:spcAft>
        <a:defRPr b="1">
          <a:solidFill>
            <a:schemeClr val="tx2"/>
          </a:solidFill>
          <a:latin typeface="Arial" charset="0"/>
          <a:cs typeface="Arial" charset="0"/>
        </a:defRPr>
      </a:lvl6pPr>
      <a:lvl7pPr marL="914400" algn="l" rtl="0" eaLnBrk="1" fontAlgn="base" hangingPunct="1">
        <a:spcBef>
          <a:spcPct val="0"/>
        </a:spcBef>
        <a:spcAft>
          <a:spcPct val="0"/>
        </a:spcAft>
        <a:defRPr b="1">
          <a:solidFill>
            <a:schemeClr val="tx2"/>
          </a:solidFill>
          <a:latin typeface="Arial" charset="0"/>
          <a:cs typeface="Arial" charset="0"/>
        </a:defRPr>
      </a:lvl7pPr>
      <a:lvl8pPr marL="1371600" algn="l" rtl="0" eaLnBrk="1" fontAlgn="base" hangingPunct="1">
        <a:spcBef>
          <a:spcPct val="0"/>
        </a:spcBef>
        <a:spcAft>
          <a:spcPct val="0"/>
        </a:spcAft>
        <a:defRPr b="1">
          <a:solidFill>
            <a:schemeClr val="tx2"/>
          </a:solidFill>
          <a:latin typeface="Arial" charset="0"/>
          <a:cs typeface="Arial" charset="0"/>
        </a:defRPr>
      </a:lvl8pPr>
      <a:lvl9pPr marL="1828800" algn="l" rtl="0" eaLnBrk="1" fontAlgn="base" hangingPunct="1">
        <a:spcBef>
          <a:spcPct val="0"/>
        </a:spcBef>
        <a:spcAft>
          <a:spcPct val="0"/>
        </a:spcAft>
        <a:defRPr b="1">
          <a:solidFill>
            <a:schemeClr val="tx2"/>
          </a:solidFill>
          <a:latin typeface="Arial" charset="0"/>
          <a:cs typeface="Arial" charset="0"/>
        </a:defRPr>
      </a:lvl9pPr>
    </p:titleStyle>
    <p:bodyStyle>
      <a:lvl1pPr marL="342900" indent="-342900" algn="l" rtl="0" eaLnBrk="1" fontAlgn="base" hangingPunct="1">
        <a:lnSpc>
          <a:spcPct val="90000"/>
        </a:lnSpc>
        <a:spcBef>
          <a:spcPts val="600"/>
        </a:spcBef>
        <a:spcAft>
          <a:spcPct val="0"/>
        </a:spcAft>
        <a:defRPr lang="en-US" sz="1600" dirty="0" smtClean="0">
          <a:solidFill>
            <a:schemeClr val="tx1"/>
          </a:solidFill>
          <a:latin typeface="Calibri" pitchFamily="34" charset="0"/>
          <a:ea typeface="+mn-ea"/>
          <a:cs typeface="+mn-cs"/>
        </a:defRPr>
      </a:lvl1pPr>
      <a:lvl2pPr marL="266700" indent="-177800" algn="l" rtl="0" eaLnBrk="1" fontAlgn="base" hangingPunct="1">
        <a:lnSpc>
          <a:spcPct val="90000"/>
        </a:lnSpc>
        <a:spcBef>
          <a:spcPts val="600"/>
        </a:spcBef>
        <a:spcAft>
          <a:spcPct val="0"/>
        </a:spcAft>
        <a:buSzPct val="65000"/>
        <a:buFont typeface="Wingdings" pitchFamily="2" charset="2"/>
        <a:buChar char="l"/>
        <a:defRPr lang="en-US" sz="1600" dirty="0" smtClean="0">
          <a:solidFill>
            <a:schemeClr val="tx1"/>
          </a:solidFill>
          <a:latin typeface="Calibri" pitchFamily="34" charset="0"/>
          <a:ea typeface="+mn-ea"/>
          <a:cs typeface="+mn-cs"/>
        </a:defRPr>
      </a:lvl2pPr>
      <a:lvl3pPr marL="533400" indent="-177800" algn="l" rtl="0" eaLnBrk="1" fontAlgn="base" hangingPunct="1">
        <a:lnSpc>
          <a:spcPct val="90000"/>
        </a:lnSpc>
        <a:spcBef>
          <a:spcPts val="600"/>
        </a:spcBef>
        <a:spcAft>
          <a:spcPct val="0"/>
        </a:spcAft>
        <a:buSzPct val="100000"/>
        <a:buChar char="–"/>
        <a:defRPr lang="en-US" sz="1600" dirty="0" smtClean="0">
          <a:solidFill>
            <a:schemeClr val="tx1"/>
          </a:solidFill>
          <a:latin typeface="Calibri" pitchFamily="34" charset="0"/>
          <a:ea typeface="+mn-ea"/>
          <a:cs typeface="+mn-cs"/>
        </a:defRPr>
      </a:lvl3pPr>
      <a:lvl4pPr marL="800100" indent="-177800" algn="l" rtl="0" eaLnBrk="1" fontAlgn="base" hangingPunct="1">
        <a:lnSpc>
          <a:spcPct val="90000"/>
        </a:lnSpc>
        <a:spcBef>
          <a:spcPts val="600"/>
        </a:spcBef>
        <a:spcAft>
          <a:spcPct val="0"/>
        </a:spcAft>
        <a:buSzPct val="55000"/>
        <a:buFont typeface="Wingdings" pitchFamily="2" charset="2"/>
        <a:buChar char="¡"/>
        <a:defRPr lang="en-US" sz="1600" dirty="0" smtClean="0">
          <a:solidFill>
            <a:schemeClr val="tx1"/>
          </a:solidFill>
          <a:latin typeface="Calibri" pitchFamily="34" charset="0"/>
          <a:ea typeface="+mn-ea"/>
          <a:cs typeface="+mn-cs"/>
        </a:defRPr>
      </a:lvl4pPr>
      <a:lvl5pPr marL="1066800" indent="-177800" algn="l" rtl="0" eaLnBrk="1" fontAlgn="base" hangingPunct="1">
        <a:lnSpc>
          <a:spcPct val="90000"/>
        </a:lnSpc>
        <a:spcBef>
          <a:spcPts val="600"/>
        </a:spcBef>
        <a:spcAft>
          <a:spcPct val="0"/>
        </a:spcAft>
        <a:buChar char="»"/>
        <a:defRPr lang="en-US" sz="1600" dirty="0" smtClean="0">
          <a:solidFill>
            <a:schemeClr val="tx1"/>
          </a:solidFill>
          <a:latin typeface="Calibri" pitchFamily="34" charset="0"/>
          <a:ea typeface="+mn-ea"/>
          <a:cs typeface="+mn-cs"/>
        </a:defRPr>
      </a:lvl5pPr>
      <a:lvl6pPr marL="1524000" indent="-177800" algn="l" rtl="0" eaLnBrk="1" fontAlgn="base" hangingPunct="1">
        <a:spcBef>
          <a:spcPct val="20000"/>
        </a:spcBef>
        <a:spcAft>
          <a:spcPct val="0"/>
        </a:spcAft>
        <a:buChar char="»"/>
        <a:defRPr sz="1400">
          <a:solidFill>
            <a:schemeClr val="tx1"/>
          </a:solidFill>
          <a:latin typeface="+mn-lt"/>
          <a:cs typeface="+mn-cs"/>
        </a:defRPr>
      </a:lvl6pPr>
      <a:lvl7pPr marL="1981200" indent="-177800" algn="l" rtl="0" eaLnBrk="1" fontAlgn="base" hangingPunct="1">
        <a:spcBef>
          <a:spcPct val="20000"/>
        </a:spcBef>
        <a:spcAft>
          <a:spcPct val="0"/>
        </a:spcAft>
        <a:buChar char="»"/>
        <a:defRPr sz="1400">
          <a:solidFill>
            <a:schemeClr val="tx1"/>
          </a:solidFill>
          <a:latin typeface="+mn-lt"/>
          <a:cs typeface="+mn-cs"/>
        </a:defRPr>
      </a:lvl7pPr>
      <a:lvl8pPr marL="2438400" indent="-177800" algn="l" rtl="0" eaLnBrk="1" fontAlgn="base" hangingPunct="1">
        <a:spcBef>
          <a:spcPct val="20000"/>
        </a:spcBef>
        <a:spcAft>
          <a:spcPct val="0"/>
        </a:spcAft>
        <a:buChar char="»"/>
        <a:defRPr sz="1400">
          <a:solidFill>
            <a:schemeClr val="tx1"/>
          </a:solidFill>
          <a:latin typeface="+mn-lt"/>
          <a:cs typeface="+mn-cs"/>
        </a:defRPr>
      </a:lvl8pPr>
      <a:lvl9pPr marL="2895600" indent="-177800" algn="l" rtl="0" eaLnBrk="1" fontAlgn="base" hangingPunct="1">
        <a:spcBef>
          <a:spcPct val="20000"/>
        </a:spcBef>
        <a:spcAft>
          <a:spcPct val="0"/>
        </a:spcAft>
        <a:buChar char="»"/>
        <a:defRPr sz="1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na.justsystems.com/whitepapers.php" TargetMode="External"/><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mailto:dwaldt@gmail.com" TargetMode="External"/><Relationship Id="rId2" Type="http://schemas.openxmlformats.org/officeDocument/2006/relationships/hyperlink" Target="mailto:dale.waldt@lexisnexis.com" TargetMode="Externa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Software_quality_assurance" TargetMode="External"/><Relationship Id="rId2" Type="http://schemas.openxmlformats.org/officeDocument/2006/relationships/hyperlink" Target="http://en.wikipedia.org/wiki/Quality_assurance" TargetMode="Externa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p:txBody>
          <a:bodyPr/>
          <a:lstStyle/>
          <a:p>
            <a:pPr eaLnBrk="1" hangingPunct="1"/>
            <a:r>
              <a:rPr lang="en-US" dirty="0" smtClean="0"/>
              <a:t>Quality Assurance in </a:t>
            </a:r>
            <a:br>
              <a:rPr lang="en-US" dirty="0" smtClean="0"/>
            </a:br>
            <a:r>
              <a:rPr lang="en-US" dirty="0" smtClean="0"/>
              <a:t>an XML Environment</a:t>
            </a:r>
          </a:p>
        </p:txBody>
      </p:sp>
      <p:sp>
        <p:nvSpPr>
          <p:cNvPr id="4099" name="Subtitle 2"/>
          <p:cNvSpPr>
            <a:spLocks noGrp="1"/>
          </p:cNvSpPr>
          <p:nvPr>
            <p:ph type="subTitle" idx="1"/>
          </p:nvPr>
        </p:nvSpPr>
        <p:spPr>
          <a:xfrm>
            <a:off x="1520952" y="4191000"/>
            <a:ext cx="7010400" cy="1789176"/>
          </a:xfrm>
        </p:spPr>
        <p:txBody>
          <a:bodyPr/>
          <a:lstStyle/>
          <a:p>
            <a:pPr eaLnBrk="1" hangingPunct="1">
              <a:spcAft>
                <a:spcPts val="600"/>
              </a:spcAft>
            </a:pPr>
            <a:r>
              <a:rPr lang="en-US" sz="2000" dirty="0" smtClean="0"/>
              <a:t>Dale Waldt</a:t>
            </a:r>
          </a:p>
          <a:p>
            <a:pPr eaLnBrk="1" hangingPunct="1">
              <a:spcAft>
                <a:spcPts val="600"/>
              </a:spcAft>
            </a:pPr>
            <a:r>
              <a:rPr lang="en-US" sz="2000" dirty="0" smtClean="0"/>
              <a:t>dale.waldt@lexisnexis.com</a:t>
            </a:r>
          </a:p>
          <a:p>
            <a:pPr eaLnBrk="1" hangingPunct="1">
              <a:spcAft>
                <a:spcPts val="600"/>
              </a:spcAft>
            </a:pPr>
            <a:endParaRPr lang="en-US" sz="2000" dirty="0" smtClean="0"/>
          </a:p>
          <a:p>
            <a:pPr eaLnBrk="1" hangingPunct="1">
              <a:spcAft>
                <a:spcPts val="600"/>
              </a:spcAft>
            </a:pPr>
            <a:r>
              <a:rPr lang="en-US" sz="2000" dirty="0" smtClean="0"/>
              <a:t>August 6, 2012</a:t>
            </a:r>
          </a:p>
        </p:txBody>
      </p:sp>
      <p:cxnSp>
        <p:nvCxnSpPr>
          <p:cNvPr id="6" name="Straight Connector 5"/>
          <p:cNvCxnSpPr/>
          <p:nvPr/>
        </p:nvCxnSpPr>
        <p:spPr bwMode="auto">
          <a:xfrm>
            <a:off x="228600" y="4114800"/>
            <a:ext cx="8686800" cy="0"/>
          </a:xfrm>
          <a:prstGeom prst="line">
            <a:avLst/>
          </a:prstGeom>
          <a:solidFill>
            <a:srgbClr val="FF9900"/>
          </a:solidFill>
          <a:ln w="28575" cap="flat" cmpd="sng" algn="ctr">
            <a:solidFill>
              <a:schemeClr val="bg2">
                <a:lumMod val="60000"/>
                <a:lumOff val="40000"/>
              </a:schemeClr>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Reporting &amp; Performance Testing</a:t>
            </a:r>
            <a:endParaRPr lang="en-US" dirty="0"/>
          </a:p>
        </p:txBody>
      </p:sp>
      <p:sp>
        <p:nvSpPr>
          <p:cNvPr id="3" name="Content Placeholder 2"/>
          <p:cNvSpPr>
            <a:spLocks noGrp="1"/>
          </p:cNvSpPr>
          <p:nvPr>
            <p:ph idx="1"/>
          </p:nvPr>
        </p:nvSpPr>
        <p:spPr/>
        <p:txBody>
          <a:bodyPr/>
          <a:lstStyle/>
          <a:p>
            <a:r>
              <a:rPr lang="en-US" sz="2400" dirty="0" smtClean="0"/>
              <a:t>Statistical Reporting:  Programmatic logging and reporting of process results</a:t>
            </a:r>
          </a:p>
          <a:p>
            <a:pPr lvl="2">
              <a:buFont typeface="Wingdings" pitchFamily="2" charset="2"/>
              <a:buChar char="§"/>
            </a:pPr>
            <a:r>
              <a:rPr lang="en-US" sz="2000" dirty="0" smtClean="0"/>
              <a:t> Can be used to report counts, frequency of occurrence, contexts found, etc. for key elements, attributes, etc.</a:t>
            </a:r>
          </a:p>
          <a:p>
            <a:pPr lvl="2">
              <a:buFont typeface="Wingdings" pitchFamily="2" charset="2"/>
              <a:buChar char="§"/>
            </a:pPr>
            <a:r>
              <a:rPr lang="en-US" sz="2000" dirty="0" smtClean="0"/>
              <a:t>May need interpretation/ranges due to changes in content in lifecycle</a:t>
            </a:r>
          </a:p>
          <a:p>
            <a:pPr lvl="1">
              <a:buNone/>
            </a:pPr>
            <a:endParaRPr lang="en-US" sz="2000" dirty="0" smtClean="0"/>
          </a:p>
          <a:p>
            <a:r>
              <a:rPr lang="en-US" sz="2000" b="1" dirty="0" smtClean="0"/>
              <a:t>Performance Testing:  </a:t>
            </a:r>
            <a:r>
              <a:rPr lang="en-US" sz="2000" dirty="0" smtClean="0"/>
              <a:t>Programmatic monitoring and reporting on system process performance and results</a:t>
            </a:r>
          </a:p>
          <a:p>
            <a:pPr lvl="2">
              <a:buFont typeface="Wingdings" pitchFamily="2" charset="2"/>
              <a:buChar char="§"/>
            </a:pPr>
            <a:r>
              <a:rPr lang="en-US" sz="2000" dirty="0" smtClean="0"/>
              <a:t>Used to measure processing time against SLAs, find bottlenecks, etc.</a:t>
            </a:r>
          </a:p>
          <a:p>
            <a:pPr lvl="2">
              <a:buFont typeface="Wingdings" pitchFamily="2" charset="2"/>
              <a:buChar char="§"/>
            </a:pPr>
            <a:r>
              <a:rPr lang="en-US" sz="2000" dirty="0" smtClean="0"/>
              <a:t>Affects overall system acceptance in meeting business drivers</a:t>
            </a:r>
          </a:p>
          <a:p>
            <a:pPr lvl="1">
              <a:buFont typeface="Wingdings" pitchFamily="2" charset="2"/>
              <a:buChar char="§"/>
            </a:pP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Diffing &amp; Comparisons</a:t>
            </a:r>
            <a:endParaRPr lang="en-US" dirty="0"/>
          </a:p>
        </p:txBody>
      </p:sp>
      <p:grpSp>
        <p:nvGrpSpPr>
          <p:cNvPr id="4" name="Group 3"/>
          <p:cNvGrpSpPr/>
          <p:nvPr/>
        </p:nvGrpSpPr>
        <p:grpSpPr>
          <a:xfrm>
            <a:off x="259300" y="921667"/>
            <a:ext cx="8164861" cy="5209374"/>
            <a:chOff x="263525" y="979489"/>
            <a:chExt cx="8609013" cy="5492754"/>
          </a:xfrm>
        </p:grpSpPr>
        <p:grpSp>
          <p:nvGrpSpPr>
            <p:cNvPr id="5" name="Group 223"/>
            <p:cNvGrpSpPr>
              <a:grpSpLocks/>
            </p:cNvGrpSpPr>
            <p:nvPr/>
          </p:nvGrpSpPr>
          <p:grpSpPr bwMode="auto">
            <a:xfrm>
              <a:off x="263525" y="1068389"/>
              <a:ext cx="2962276" cy="2635252"/>
              <a:chOff x="166" y="673"/>
              <a:chExt cx="1866" cy="1660"/>
            </a:xfrm>
          </p:grpSpPr>
          <p:sp>
            <p:nvSpPr>
              <p:cNvPr id="136" name="AutoShape 74"/>
              <p:cNvSpPr>
                <a:spLocks noChangeArrowheads="1"/>
              </p:cNvSpPr>
              <p:nvPr/>
            </p:nvSpPr>
            <p:spPr bwMode="auto">
              <a:xfrm>
                <a:off x="908" y="947"/>
                <a:ext cx="974" cy="1386"/>
              </a:xfrm>
              <a:prstGeom prst="foldedCorner">
                <a:avLst>
                  <a:gd name="adj" fmla="val 12500"/>
                </a:avLst>
              </a:prstGeom>
              <a:solidFill>
                <a:srgbClr val="F8F8F8"/>
              </a:solidFill>
              <a:ln w="9525">
                <a:solidFill>
                  <a:schemeClr val="tx1"/>
                </a:solidFill>
                <a:round/>
                <a:headEnd/>
                <a:tailEnd/>
              </a:ln>
              <a:effectLst/>
            </p:spPr>
            <p:txBody>
              <a:bodyPr wrap="none" anchor="ctr"/>
              <a:lstStyle/>
              <a:p>
                <a:endParaRPr lang="en-US" sz="1400"/>
              </a:p>
            </p:txBody>
          </p:sp>
          <p:sp>
            <p:nvSpPr>
              <p:cNvPr id="137" name="AutoShape 4"/>
              <p:cNvSpPr>
                <a:spLocks noChangeArrowheads="1"/>
              </p:cNvSpPr>
              <p:nvPr/>
            </p:nvSpPr>
            <p:spPr bwMode="auto">
              <a:xfrm>
                <a:off x="826" y="864"/>
                <a:ext cx="974" cy="1387"/>
              </a:xfrm>
              <a:prstGeom prst="foldedCorner">
                <a:avLst>
                  <a:gd name="adj" fmla="val 12500"/>
                </a:avLst>
              </a:prstGeom>
              <a:solidFill>
                <a:srgbClr val="F8F8F8"/>
              </a:solidFill>
              <a:ln w="9525">
                <a:solidFill>
                  <a:schemeClr val="tx1"/>
                </a:solidFill>
                <a:round/>
                <a:headEnd/>
                <a:tailEnd/>
              </a:ln>
              <a:effectLst/>
            </p:spPr>
            <p:txBody>
              <a:bodyPr wrap="none" anchor="ctr"/>
              <a:lstStyle/>
              <a:p>
                <a:endParaRPr lang="en-US" sz="1400"/>
              </a:p>
            </p:txBody>
          </p:sp>
          <p:sp>
            <p:nvSpPr>
              <p:cNvPr id="138" name="Line 5"/>
              <p:cNvSpPr>
                <a:spLocks noChangeShapeType="1"/>
              </p:cNvSpPr>
              <p:nvPr/>
            </p:nvSpPr>
            <p:spPr bwMode="auto">
              <a:xfrm>
                <a:off x="1201" y="1028"/>
                <a:ext cx="151" cy="0"/>
              </a:xfrm>
              <a:prstGeom prst="line">
                <a:avLst/>
              </a:prstGeom>
              <a:noFill/>
              <a:ln w="28575">
                <a:solidFill>
                  <a:schemeClr val="tx1"/>
                </a:solidFill>
                <a:round/>
                <a:headEnd/>
                <a:tailEnd/>
              </a:ln>
              <a:effectLst/>
            </p:spPr>
            <p:txBody>
              <a:bodyPr/>
              <a:lstStyle/>
              <a:p>
                <a:endParaRPr lang="en-US" sz="1400"/>
              </a:p>
            </p:txBody>
          </p:sp>
          <p:sp>
            <p:nvSpPr>
              <p:cNvPr id="139" name="Text Box 6"/>
              <p:cNvSpPr txBox="1">
                <a:spLocks noChangeArrowheads="1"/>
              </p:cNvSpPr>
              <p:nvPr/>
            </p:nvSpPr>
            <p:spPr bwMode="auto">
              <a:xfrm>
                <a:off x="1259" y="850"/>
                <a:ext cx="691" cy="214"/>
              </a:xfrm>
              <a:prstGeom prst="rect">
                <a:avLst/>
              </a:prstGeom>
              <a:noFill/>
              <a:ln w="9525">
                <a:noFill/>
                <a:miter lim="800000"/>
                <a:headEnd/>
                <a:tailEnd/>
              </a:ln>
              <a:effectLst/>
            </p:spPr>
            <p:txBody>
              <a:bodyPr wrap="none">
                <a:spAutoFit/>
              </a:bodyPr>
              <a:lstStyle/>
              <a:p>
                <a:r>
                  <a:rPr lang="en-US" sz="1050" b="1"/>
                  <a:t>ARC 1234</a:t>
                </a:r>
              </a:p>
            </p:txBody>
          </p:sp>
          <p:sp>
            <p:nvSpPr>
              <p:cNvPr id="140" name="Line 7"/>
              <p:cNvSpPr>
                <a:spLocks noChangeShapeType="1"/>
              </p:cNvSpPr>
              <p:nvPr/>
            </p:nvSpPr>
            <p:spPr bwMode="auto">
              <a:xfrm>
                <a:off x="1037" y="1109"/>
                <a:ext cx="588" cy="0"/>
              </a:xfrm>
              <a:prstGeom prst="line">
                <a:avLst/>
              </a:prstGeom>
              <a:noFill/>
              <a:ln w="9525">
                <a:solidFill>
                  <a:schemeClr val="tx1"/>
                </a:solidFill>
                <a:round/>
                <a:headEnd/>
                <a:tailEnd/>
              </a:ln>
              <a:effectLst/>
            </p:spPr>
            <p:txBody>
              <a:bodyPr/>
              <a:lstStyle/>
              <a:p>
                <a:endParaRPr lang="en-US" sz="1400"/>
              </a:p>
            </p:txBody>
          </p:sp>
          <p:sp>
            <p:nvSpPr>
              <p:cNvPr id="141" name="Line 8"/>
              <p:cNvSpPr>
                <a:spLocks noChangeShapeType="1"/>
              </p:cNvSpPr>
              <p:nvPr/>
            </p:nvSpPr>
            <p:spPr bwMode="auto">
              <a:xfrm>
                <a:off x="973" y="1171"/>
                <a:ext cx="658" cy="0"/>
              </a:xfrm>
              <a:prstGeom prst="line">
                <a:avLst/>
              </a:prstGeom>
              <a:noFill/>
              <a:ln w="9525">
                <a:solidFill>
                  <a:schemeClr val="tx1"/>
                </a:solidFill>
                <a:round/>
                <a:headEnd/>
                <a:tailEnd/>
              </a:ln>
              <a:effectLst/>
            </p:spPr>
            <p:txBody>
              <a:bodyPr/>
              <a:lstStyle/>
              <a:p>
                <a:endParaRPr lang="en-US" sz="1400"/>
              </a:p>
            </p:txBody>
          </p:sp>
          <p:sp>
            <p:nvSpPr>
              <p:cNvPr id="142" name="Line 9"/>
              <p:cNvSpPr>
                <a:spLocks noChangeShapeType="1"/>
              </p:cNvSpPr>
              <p:nvPr/>
            </p:nvSpPr>
            <p:spPr bwMode="auto">
              <a:xfrm>
                <a:off x="973" y="1295"/>
                <a:ext cx="658" cy="0"/>
              </a:xfrm>
              <a:prstGeom prst="line">
                <a:avLst/>
              </a:prstGeom>
              <a:noFill/>
              <a:ln w="9525">
                <a:solidFill>
                  <a:schemeClr val="tx1"/>
                </a:solidFill>
                <a:round/>
                <a:headEnd/>
                <a:tailEnd/>
              </a:ln>
              <a:effectLst/>
            </p:spPr>
            <p:txBody>
              <a:bodyPr/>
              <a:lstStyle/>
              <a:p>
                <a:endParaRPr lang="en-US" sz="1400"/>
              </a:p>
            </p:txBody>
          </p:sp>
          <p:sp>
            <p:nvSpPr>
              <p:cNvPr id="143" name="Line 10"/>
              <p:cNvSpPr>
                <a:spLocks noChangeShapeType="1"/>
              </p:cNvSpPr>
              <p:nvPr/>
            </p:nvSpPr>
            <p:spPr bwMode="auto">
              <a:xfrm>
                <a:off x="973" y="1503"/>
                <a:ext cx="658" cy="0"/>
              </a:xfrm>
              <a:prstGeom prst="line">
                <a:avLst/>
              </a:prstGeom>
              <a:noFill/>
              <a:ln w="9525">
                <a:solidFill>
                  <a:schemeClr val="tx1"/>
                </a:solidFill>
                <a:round/>
                <a:headEnd/>
                <a:tailEnd/>
              </a:ln>
              <a:effectLst/>
            </p:spPr>
            <p:txBody>
              <a:bodyPr/>
              <a:lstStyle/>
              <a:p>
                <a:endParaRPr lang="en-US" sz="1400"/>
              </a:p>
            </p:txBody>
          </p:sp>
          <p:sp>
            <p:nvSpPr>
              <p:cNvPr id="144" name="Line 11"/>
              <p:cNvSpPr>
                <a:spLocks noChangeShapeType="1"/>
              </p:cNvSpPr>
              <p:nvPr/>
            </p:nvSpPr>
            <p:spPr bwMode="auto">
              <a:xfrm>
                <a:off x="973" y="1233"/>
                <a:ext cx="658" cy="0"/>
              </a:xfrm>
              <a:prstGeom prst="line">
                <a:avLst/>
              </a:prstGeom>
              <a:noFill/>
              <a:ln w="9525">
                <a:solidFill>
                  <a:schemeClr val="tx1"/>
                </a:solidFill>
                <a:round/>
                <a:headEnd/>
                <a:tailEnd/>
              </a:ln>
              <a:effectLst/>
            </p:spPr>
            <p:txBody>
              <a:bodyPr/>
              <a:lstStyle/>
              <a:p>
                <a:endParaRPr lang="en-US" sz="1400"/>
              </a:p>
            </p:txBody>
          </p:sp>
          <p:sp>
            <p:nvSpPr>
              <p:cNvPr id="145" name="Line 12"/>
              <p:cNvSpPr>
                <a:spLocks noChangeShapeType="1"/>
              </p:cNvSpPr>
              <p:nvPr/>
            </p:nvSpPr>
            <p:spPr bwMode="auto">
              <a:xfrm>
                <a:off x="973" y="1357"/>
                <a:ext cx="517" cy="0"/>
              </a:xfrm>
              <a:prstGeom prst="line">
                <a:avLst/>
              </a:prstGeom>
              <a:noFill/>
              <a:ln w="9525">
                <a:solidFill>
                  <a:schemeClr val="tx1"/>
                </a:solidFill>
                <a:round/>
                <a:headEnd/>
                <a:tailEnd/>
              </a:ln>
              <a:effectLst/>
            </p:spPr>
            <p:txBody>
              <a:bodyPr/>
              <a:lstStyle/>
              <a:p>
                <a:endParaRPr lang="en-US" sz="1400"/>
              </a:p>
            </p:txBody>
          </p:sp>
          <p:sp>
            <p:nvSpPr>
              <p:cNvPr id="146" name="Line 13"/>
              <p:cNvSpPr>
                <a:spLocks noChangeShapeType="1"/>
              </p:cNvSpPr>
              <p:nvPr/>
            </p:nvSpPr>
            <p:spPr bwMode="auto">
              <a:xfrm>
                <a:off x="973" y="1561"/>
                <a:ext cx="152" cy="0"/>
              </a:xfrm>
              <a:prstGeom prst="line">
                <a:avLst/>
              </a:prstGeom>
              <a:noFill/>
              <a:ln w="28575">
                <a:solidFill>
                  <a:schemeClr val="tx1"/>
                </a:solidFill>
                <a:round/>
                <a:headEnd/>
                <a:tailEnd/>
              </a:ln>
              <a:effectLst/>
            </p:spPr>
            <p:txBody>
              <a:bodyPr/>
              <a:lstStyle/>
              <a:p>
                <a:endParaRPr lang="en-US" sz="1400"/>
              </a:p>
            </p:txBody>
          </p:sp>
          <p:sp>
            <p:nvSpPr>
              <p:cNvPr id="147" name="Line 14"/>
              <p:cNvSpPr>
                <a:spLocks noChangeShapeType="1"/>
              </p:cNvSpPr>
              <p:nvPr/>
            </p:nvSpPr>
            <p:spPr bwMode="auto">
              <a:xfrm>
                <a:off x="973" y="1567"/>
                <a:ext cx="588" cy="0"/>
              </a:xfrm>
              <a:prstGeom prst="line">
                <a:avLst/>
              </a:prstGeom>
              <a:noFill/>
              <a:ln w="9525">
                <a:solidFill>
                  <a:schemeClr val="tx1"/>
                </a:solidFill>
                <a:round/>
                <a:headEnd/>
                <a:tailEnd/>
              </a:ln>
              <a:effectLst/>
            </p:spPr>
            <p:txBody>
              <a:bodyPr/>
              <a:lstStyle/>
              <a:p>
                <a:endParaRPr lang="en-US" sz="1400"/>
              </a:p>
            </p:txBody>
          </p:sp>
          <p:sp>
            <p:nvSpPr>
              <p:cNvPr id="148" name="Line 15"/>
              <p:cNvSpPr>
                <a:spLocks noChangeShapeType="1"/>
              </p:cNvSpPr>
              <p:nvPr/>
            </p:nvSpPr>
            <p:spPr bwMode="auto">
              <a:xfrm>
                <a:off x="973" y="1629"/>
                <a:ext cx="658" cy="0"/>
              </a:xfrm>
              <a:prstGeom prst="line">
                <a:avLst/>
              </a:prstGeom>
              <a:noFill/>
              <a:ln w="9525">
                <a:solidFill>
                  <a:schemeClr val="tx1"/>
                </a:solidFill>
                <a:round/>
                <a:headEnd/>
                <a:tailEnd/>
              </a:ln>
              <a:effectLst/>
            </p:spPr>
            <p:txBody>
              <a:bodyPr/>
              <a:lstStyle/>
              <a:p>
                <a:endParaRPr lang="en-US" sz="1400"/>
              </a:p>
            </p:txBody>
          </p:sp>
          <p:sp>
            <p:nvSpPr>
              <p:cNvPr id="149" name="Line 16"/>
              <p:cNvSpPr>
                <a:spLocks noChangeShapeType="1"/>
              </p:cNvSpPr>
              <p:nvPr/>
            </p:nvSpPr>
            <p:spPr bwMode="auto">
              <a:xfrm>
                <a:off x="973" y="1753"/>
                <a:ext cx="658" cy="0"/>
              </a:xfrm>
              <a:prstGeom prst="line">
                <a:avLst/>
              </a:prstGeom>
              <a:noFill/>
              <a:ln w="9525">
                <a:solidFill>
                  <a:schemeClr val="tx1"/>
                </a:solidFill>
                <a:round/>
                <a:headEnd/>
                <a:tailEnd/>
              </a:ln>
              <a:effectLst/>
            </p:spPr>
            <p:txBody>
              <a:bodyPr/>
              <a:lstStyle/>
              <a:p>
                <a:endParaRPr lang="en-US" sz="1400"/>
              </a:p>
            </p:txBody>
          </p:sp>
          <p:sp>
            <p:nvSpPr>
              <p:cNvPr id="150" name="Line 18"/>
              <p:cNvSpPr>
                <a:spLocks noChangeShapeType="1"/>
              </p:cNvSpPr>
              <p:nvPr/>
            </p:nvSpPr>
            <p:spPr bwMode="auto">
              <a:xfrm>
                <a:off x="973" y="1691"/>
                <a:ext cx="658" cy="0"/>
              </a:xfrm>
              <a:prstGeom prst="line">
                <a:avLst/>
              </a:prstGeom>
              <a:noFill/>
              <a:ln w="9525">
                <a:solidFill>
                  <a:schemeClr val="tx1"/>
                </a:solidFill>
                <a:round/>
                <a:headEnd/>
                <a:tailEnd/>
              </a:ln>
              <a:effectLst/>
            </p:spPr>
            <p:txBody>
              <a:bodyPr/>
              <a:lstStyle/>
              <a:p>
                <a:endParaRPr lang="en-US" sz="1400"/>
              </a:p>
            </p:txBody>
          </p:sp>
          <p:sp>
            <p:nvSpPr>
              <p:cNvPr id="151" name="Line 19"/>
              <p:cNvSpPr>
                <a:spLocks noChangeShapeType="1"/>
              </p:cNvSpPr>
              <p:nvPr/>
            </p:nvSpPr>
            <p:spPr bwMode="auto">
              <a:xfrm>
                <a:off x="973" y="1815"/>
                <a:ext cx="517" cy="0"/>
              </a:xfrm>
              <a:prstGeom prst="line">
                <a:avLst/>
              </a:prstGeom>
              <a:noFill/>
              <a:ln w="9525">
                <a:solidFill>
                  <a:schemeClr val="tx1"/>
                </a:solidFill>
                <a:round/>
                <a:headEnd/>
                <a:tailEnd/>
              </a:ln>
              <a:effectLst/>
            </p:spPr>
            <p:txBody>
              <a:bodyPr/>
              <a:lstStyle/>
              <a:p>
                <a:endParaRPr lang="en-US" sz="1400"/>
              </a:p>
            </p:txBody>
          </p:sp>
          <p:sp>
            <p:nvSpPr>
              <p:cNvPr id="152" name="Text Box 76"/>
              <p:cNvSpPr txBox="1">
                <a:spLocks noChangeArrowheads="1"/>
              </p:cNvSpPr>
              <p:nvPr/>
            </p:nvSpPr>
            <p:spPr bwMode="auto">
              <a:xfrm>
                <a:off x="1134" y="1353"/>
                <a:ext cx="343" cy="214"/>
              </a:xfrm>
              <a:prstGeom prst="rect">
                <a:avLst/>
              </a:prstGeom>
              <a:noFill/>
              <a:ln w="9525">
                <a:noFill/>
                <a:miter lim="800000"/>
                <a:headEnd/>
                <a:tailEnd/>
              </a:ln>
              <a:effectLst/>
            </p:spPr>
            <p:txBody>
              <a:bodyPr wrap="none">
                <a:spAutoFit/>
              </a:bodyPr>
              <a:lstStyle/>
              <a:p>
                <a:r>
                  <a:rPr lang="en-US" sz="1050" b="1"/>
                  <a:t>301</a:t>
                </a:r>
              </a:p>
            </p:txBody>
          </p:sp>
          <p:sp>
            <p:nvSpPr>
              <p:cNvPr id="153" name="Text Box 215"/>
              <p:cNvSpPr txBox="1">
                <a:spLocks noChangeArrowheads="1"/>
              </p:cNvSpPr>
              <p:nvPr/>
            </p:nvSpPr>
            <p:spPr bwMode="auto">
              <a:xfrm>
                <a:off x="166" y="673"/>
                <a:ext cx="1866" cy="204"/>
              </a:xfrm>
              <a:prstGeom prst="rect">
                <a:avLst/>
              </a:prstGeom>
              <a:noFill/>
              <a:ln w="9525">
                <a:noFill/>
                <a:miter lim="800000"/>
                <a:headEnd/>
                <a:tailEnd/>
              </a:ln>
              <a:effectLst/>
            </p:spPr>
            <p:txBody>
              <a:bodyPr wrap="none">
                <a:spAutoFit/>
              </a:bodyPr>
              <a:lstStyle/>
              <a:p>
                <a:r>
                  <a:rPr lang="en-US" sz="1400" b="1" dirty="0"/>
                  <a:t>Rule Making Documents (RMs)</a:t>
                </a:r>
              </a:p>
            </p:txBody>
          </p:sp>
          <p:sp>
            <p:nvSpPr>
              <p:cNvPr id="154" name="Rectangle 218"/>
              <p:cNvSpPr>
                <a:spLocks noChangeArrowheads="1"/>
              </p:cNvSpPr>
              <p:nvPr/>
            </p:nvSpPr>
            <p:spPr bwMode="auto">
              <a:xfrm>
                <a:off x="917" y="1378"/>
                <a:ext cx="781" cy="500"/>
              </a:xfrm>
              <a:prstGeom prst="rect">
                <a:avLst/>
              </a:prstGeom>
              <a:noFill/>
              <a:ln w="19050">
                <a:solidFill>
                  <a:srgbClr val="FF0000"/>
                </a:solidFill>
                <a:miter lim="800000"/>
                <a:headEnd/>
                <a:tailEnd/>
              </a:ln>
              <a:effectLst/>
            </p:spPr>
            <p:txBody>
              <a:bodyPr wrap="none" anchor="ctr"/>
              <a:lstStyle/>
              <a:p>
                <a:endParaRPr lang="en-US" sz="1400"/>
              </a:p>
            </p:txBody>
          </p:sp>
        </p:grpSp>
        <p:grpSp>
          <p:nvGrpSpPr>
            <p:cNvPr id="6" name="Group 224"/>
            <p:cNvGrpSpPr>
              <a:grpSpLocks/>
            </p:cNvGrpSpPr>
            <p:nvPr/>
          </p:nvGrpSpPr>
          <p:grpSpPr bwMode="auto">
            <a:xfrm>
              <a:off x="2705100" y="979489"/>
              <a:ext cx="4892675" cy="2728913"/>
              <a:chOff x="1704" y="617"/>
              <a:chExt cx="3082" cy="1719"/>
            </a:xfrm>
          </p:grpSpPr>
          <p:sp>
            <p:nvSpPr>
              <p:cNvPr id="92" name="AutoShape 29"/>
              <p:cNvSpPr>
                <a:spLocks noChangeArrowheads="1"/>
              </p:cNvSpPr>
              <p:nvPr/>
            </p:nvSpPr>
            <p:spPr bwMode="auto">
              <a:xfrm flipH="1">
                <a:off x="2674" y="844"/>
                <a:ext cx="1004" cy="1492"/>
              </a:xfrm>
              <a:prstGeom prst="foldedCorner">
                <a:avLst>
                  <a:gd name="adj" fmla="val 12500"/>
                </a:avLst>
              </a:prstGeom>
              <a:solidFill>
                <a:srgbClr val="F8F8F8"/>
              </a:solidFill>
              <a:ln w="9525">
                <a:solidFill>
                  <a:schemeClr val="tx1"/>
                </a:solidFill>
                <a:round/>
                <a:headEnd/>
                <a:tailEnd/>
              </a:ln>
              <a:effectLst/>
            </p:spPr>
            <p:txBody>
              <a:bodyPr wrap="none" anchor="ctr"/>
              <a:lstStyle/>
              <a:p>
                <a:endParaRPr lang="en-US" sz="1400"/>
              </a:p>
            </p:txBody>
          </p:sp>
          <p:sp>
            <p:nvSpPr>
              <p:cNvPr id="93" name="Text Box 31"/>
              <p:cNvSpPr txBox="1">
                <a:spLocks noChangeArrowheads="1"/>
              </p:cNvSpPr>
              <p:nvPr/>
            </p:nvSpPr>
            <p:spPr bwMode="auto">
              <a:xfrm>
                <a:off x="2856" y="849"/>
                <a:ext cx="695" cy="207"/>
              </a:xfrm>
              <a:prstGeom prst="rect">
                <a:avLst/>
              </a:prstGeom>
              <a:noFill/>
              <a:ln w="9525">
                <a:noFill/>
                <a:miter lim="800000"/>
                <a:headEnd/>
                <a:tailEnd/>
              </a:ln>
              <a:effectLst/>
            </p:spPr>
            <p:txBody>
              <a:bodyPr wrap="none">
                <a:spAutoFit/>
              </a:bodyPr>
              <a:lstStyle/>
              <a:p>
                <a:r>
                  <a:rPr lang="en-US" sz="1050" b="1"/>
                  <a:t>BULLETIN</a:t>
                </a:r>
              </a:p>
            </p:txBody>
          </p:sp>
          <p:sp>
            <p:nvSpPr>
              <p:cNvPr id="94" name="Line 32"/>
              <p:cNvSpPr>
                <a:spLocks noChangeShapeType="1"/>
              </p:cNvSpPr>
              <p:nvPr/>
            </p:nvSpPr>
            <p:spPr bwMode="auto">
              <a:xfrm>
                <a:off x="2879" y="1108"/>
                <a:ext cx="607" cy="1"/>
              </a:xfrm>
              <a:prstGeom prst="line">
                <a:avLst/>
              </a:prstGeom>
              <a:noFill/>
              <a:ln w="9525">
                <a:solidFill>
                  <a:schemeClr val="tx1"/>
                </a:solidFill>
                <a:round/>
                <a:headEnd/>
                <a:tailEnd/>
              </a:ln>
              <a:effectLst/>
            </p:spPr>
            <p:txBody>
              <a:bodyPr/>
              <a:lstStyle/>
              <a:p>
                <a:endParaRPr lang="en-US" sz="1400"/>
              </a:p>
            </p:txBody>
          </p:sp>
          <p:sp>
            <p:nvSpPr>
              <p:cNvPr id="95" name="Line 33"/>
              <p:cNvSpPr>
                <a:spLocks noChangeShapeType="1"/>
              </p:cNvSpPr>
              <p:nvPr/>
            </p:nvSpPr>
            <p:spPr bwMode="auto">
              <a:xfrm>
                <a:off x="2815" y="1174"/>
                <a:ext cx="679" cy="1"/>
              </a:xfrm>
              <a:prstGeom prst="line">
                <a:avLst/>
              </a:prstGeom>
              <a:noFill/>
              <a:ln w="9525">
                <a:solidFill>
                  <a:schemeClr val="tx1"/>
                </a:solidFill>
                <a:round/>
                <a:headEnd/>
                <a:tailEnd/>
              </a:ln>
              <a:effectLst/>
            </p:spPr>
            <p:txBody>
              <a:bodyPr/>
              <a:lstStyle/>
              <a:p>
                <a:endParaRPr lang="en-US" sz="1400"/>
              </a:p>
            </p:txBody>
          </p:sp>
          <p:sp>
            <p:nvSpPr>
              <p:cNvPr id="96" name="Line 34"/>
              <p:cNvSpPr>
                <a:spLocks noChangeShapeType="1"/>
              </p:cNvSpPr>
              <p:nvPr/>
            </p:nvSpPr>
            <p:spPr bwMode="auto">
              <a:xfrm>
                <a:off x="2815" y="1308"/>
                <a:ext cx="679" cy="1"/>
              </a:xfrm>
              <a:prstGeom prst="line">
                <a:avLst/>
              </a:prstGeom>
              <a:noFill/>
              <a:ln w="9525">
                <a:solidFill>
                  <a:schemeClr val="tx1"/>
                </a:solidFill>
                <a:round/>
                <a:headEnd/>
                <a:tailEnd/>
              </a:ln>
              <a:effectLst/>
            </p:spPr>
            <p:txBody>
              <a:bodyPr/>
              <a:lstStyle/>
              <a:p>
                <a:endParaRPr lang="en-US" sz="1400"/>
              </a:p>
            </p:txBody>
          </p:sp>
          <p:sp>
            <p:nvSpPr>
              <p:cNvPr id="97" name="Line 36"/>
              <p:cNvSpPr>
                <a:spLocks noChangeShapeType="1"/>
              </p:cNvSpPr>
              <p:nvPr/>
            </p:nvSpPr>
            <p:spPr bwMode="auto">
              <a:xfrm>
                <a:off x="2815" y="1241"/>
                <a:ext cx="679" cy="1"/>
              </a:xfrm>
              <a:prstGeom prst="line">
                <a:avLst/>
              </a:prstGeom>
              <a:noFill/>
              <a:ln w="9525">
                <a:solidFill>
                  <a:schemeClr val="tx1"/>
                </a:solidFill>
                <a:round/>
                <a:headEnd/>
                <a:tailEnd/>
              </a:ln>
              <a:effectLst/>
            </p:spPr>
            <p:txBody>
              <a:bodyPr/>
              <a:lstStyle/>
              <a:p>
                <a:endParaRPr lang="en-US" sz="1400"/>
              </a:p>
            </p:txBody>
          </p:sp>
          <p:sp>
            <p:nvSpPr>
              <p:cNvPr id="98" name="Line 37"/>
              <p:cNvSpPr>
                <a:spLocks noChangeShapeType="1"/>
              </p:cNvSpPr>
              <p:nvPr/>
            </p:nvSpPr>
            <p:spPr bwMode="auto">
              <a:xfrm>
                <a:off x="2815" y="1374"/>
                <a:ext cx="534" cy="1"/>
              </a:xfrm>
              <a:prstGeom prst="line">
                <a:avLst/>
              </a:prstGeom>
              <a:noFill/>
              <a:ln w="9525">
                <a:solidFill>
                  <a:schemeClr val="tx1"/>
                </a:solidFill>
                <a:round/>
                <a:headEnd/>
                <a:tailEnd/>
              </a:ln>
              <a:effectLst/>
            </p:spPr>
            <p:txBody>
              <a:bodyPr/>
              <a:lstStyle/>
              <a:p>
                <a:endParaRPr lang="en-US" sz="1400"/>
              </a:p>
            </p:txBody>
          </p:sp>
          <p:sp>
            <p:nvSpPr>
              <p:cNvPr id="99" name="Line 39"/>
              <p:cNvSpPr>
                <a:spLocks noChangeShapeType="1"/>
              </p:cNvSpPr>
              <p:nvPr/>
            </p:nvSpPr>
            <p:spPr bwMode="auto">
              <a:xfrm>
                <a:off x="2815" y="1582"/>
                <a:ext cx="607" cy="1"/>
              </a:xfrm>
              <a:prstGeom prst="line">
                <a:avLst/>
              </a:prstGeom>
              <a:noFill/>
              <a:ln w="9525">
                <a:solidFill>
                  <a:schemeClr val="tx1"/>
                </a:solidFill>
                <a:round/>
                <a:headEnd/>
                <a:tailEnd/>
              </a:ln>
              <a:effectLst/>
            </p:spPr>
            <p:txBody>
              <a:bodyPr/>
              <a:lstStyle/>
              <a:p>
                <a:endParaRPr lang="en-US" sz="1400"/>
              </a:p>
            </p:txBody>
          </p:sp>
          <p:sp>
            <p:nvSpPr>
              <p:cNvPr id="100" name="Line 40"/>
              <p:cNvSpPr>
                <a:spLocks noChangeShapeType="1"/>
              </p:cNvSpPr>
              <p:nvPr/>
            </p:nvSpPr>
            <p:spPr bwMode="auto">
              <a:xfrm>
                <a:off x="2815" y="1641"/>
                <a:ext cx="679" cy="1"/>
              </a:xfrm>
              <a:prstGeom prst="line">
                <a:avLst/>
              </a:prstGeom>
              <a:noFill/>
              <a:ln w="9525">
                <a:solidFill>
                  <a:schemeClr val="tx1"/>
                </a:solidFill>
                <a:round/>
                <a:headEnd/>
                <a:tailEnd/>
              </a:ln>
              <a:effectLst/>
            </p:spPr>
            <p:txBody>
              <a:bodyPr/>
              <a:lstStyle/>
              <a:p>
                <a:endParaRPr lang="en-US" sz="1400"/>
              </a:p>
            </p:txBody>
          </p:sp>
          <p:sp>
            <p:nvSpPr>
              <p:cNvPr id="101" name="Line 41"/>
              <p:cNvSpPr>
                <a:spLocks noChangeShapeType="1"/>
              </p:cNvSpPr>
              <p:nvPr/>
            </p:nvSpPr>
            <p:spPr bwMode="auto">
              <a:xfrm>
                <a:off x="2815" y="1774"/>
                <a:ext cx="679" cy="1"/>
              </a:xfrm>
              <a:prstGeom prst="line">
                <a:avLst/>
              </a:prstGeom>
              <a:noFill/>
              <a:ln w="9525">
                <a:solidFill>
                  <a:schemeClr val="tx1"/>
                </a:solidFill>
                <a:round/>
                <a:headEnd/>
                <a:tailEnd/>
              </a:ln>
              <a:effectLst/>
            </p:spPr>
            <p:txBody>
              <a:bodyPr/>
              <a:lstStyle/>
              <a:p>
                <a:endParaRPr lang="en-US" sz="1400"/>
              </a:p>
            </p:txBody>
          </p:sp>
          <p:sp>
            <p:nvSpPr>
              <p:cNvPr id="102" name="Line 42"/>
              <p:cNvSpPr>
                <a:spLocks noChangeShapeType="1"/>
              </p:cNvSpPr>
              <p:nvPr/>
            </p:nvSpPr>
            <p:spPr bwMode="auto">
              <a:xfrm>
                <a:off x="2815" y="1708"/>
                <a:ext cx="679" cy="1"/>
              </a:xfrm>
              <a:prstGeom prst="line">
                <a:avLst/>
              </a:prstGeom>
              <a:noFill/>
              <a:ln w="9525">
                <a:solidFill>
                  <a:schemeClr val="tx1"/>
                </a:solidFill>
                <a:round/>
                <a:headEnd/>
                <a:tailEnd/>
              </a:ln>
              <a:effectLst/>
            </p:spPr>
            <p:txBody>
              <a:bodyPr/>
              <a:lstStyle/>
              <a:p>
                <a:endParaRPr lang="en-US" sz="1400"/>
              </a:p>
            </p:txBody>
          </p:sp>
          <p:sp>
            <p:nvSpPr>
              <p:cNvPr id="103" name="Line 43"/>
              <p:cNvSpPr>
                <a:spLocks noChangeShapeType="1"/>
              </p:cNvSpPr>
              <p:nvPr/>
            </p:nvSpPr>
            <p:spPr bwMode="auto">
              <a:xfrm>
                <a:off x="2815" y="1921"/>
                <a:ext cx="534" cy="1"/>
              </a:xfrm>
              <a:prstGeom prst="line">
                <a:avLst/>
              </a:prstGeom>
              <a:noFill/>
              <a:ln w="9525">
                <a:solidFill>
                  <a:schemeClr val="tx1"/>
                </a:solidFill>
                <a:round/>
                <a:headEnd/>
                <a:tailEnd/>
              </a:ln>
              <a:effectLst/>
            </p:spPr>
            <p:txBody>
              <a:bodyPr/>
              <a:lstStyle/>
              <a:p>
                <a:endParaRPr lang="en-US" sz="1400"/>
              </a:p>
            </p:txBody>
          </p:sp>
          <p:sp>
            <p:nvSpPr>
              <p:cNvPr id="104" name="Line 44"/>
              <p:cNvSpPr>
                <a:spLocks noChangeShapeType="1"/>
              </p:cNvSpPr>
              <p:nvPr/>
            </p:nvSpPr>
            <p:spPr bwMode="auto">
              <a:xfrm>
                <a:off x="2815" y="1994"/>
                <a:ext cx="157" cy="1"/>
              </a:xfrm>
              <a:prstGeom prst="line">
                <a:avLst/>
              </a:prstGeom>
              <a:noFill/>
              <a:ln w="28575">
                <a:solidFill>
                  <a:schemeClr val="tx1"/>
                </a:solidFill>
                <a:round/>
                <a:headEnd/>
                <a:tailEnd/>
              </a:ln>
              <a:effectLst/>
            </p:spPr>
            <p:txBody>
              <a:bodyPr/>
              <a:lstStyle/>
              <a:p>
                <a:endParaRPr lang="en-US" sz="1400"/>
              </a:p>
            </p:txBody>
          </p:sp>
          <p:sp>
            <p:nvSpPr>
              <p:cNvPr id="105" name="Line 45"/>
              <p:cNvSpPr>
                <a:spLocks noChangeShapeType="1"/>
              </p:cNvSpPr>
              <p:nvPr/>
            </p:nvSpPr>
            <p:spPr bwMode="auto">
              <a:xfrm>
                <a:off x="2815" y="2001"/>
                <a:ext cx="607" cy="1"/>
              </a:xfrm>
              <a:prstGeom prst="line">
                <a:avLst/>
              </a:prstGeom>
              <a:noFill/>
              <a:ln w="9525">
                <a:solidFill>
                  <a:schemeClr val="tx1"/>
                </a:solidFill>
                <a:round/>
                <a:headEnd/>
                <a:tailEnd/>
              </a:ln>
              <a:effectLst/>
            </p:spPr>
            <p:txBody>
              <a:bodyPr/>
              <a:lstStyle/>
              <a:p>
                <a:endParaRPr lang="en-US" sz="1400"/>
              </a:p>
            </p:txBody>
          </p:sp>
          <p:sp>
            <p:nvSpPr>
              <p:cNvPr id="106" name="Line 46"/>
              <p:cNvSpPr>
                <a:spLocks noChangeShapeType="1"/>
              </p:cNvSpPr>
              <p:nvPr/>
            </p:nvSpPr>
            <p:spPr bwMode="auto">
              <a:xfrm>
                <a:off x="2815" y="2068"/>
                <a:ext cx="679" cy="1"/>
              </a:xfrm>
              <a:prstGeom prst="line">
                <a:avLst/>
              </a:prstGeom>
              <a:noFill/>
              <a:ln w="9525">
                <a:solidFill>
                  <a:schemeClr val="tx1"/>
                </a:solidFill>
                <a:round/>
                <a:headEnd/>
                <a:tailEnd/>
              </a:ln>
              <a:effectLst/>
            </p:spPr>
            <p:txBody>
              <a:bodyPr/>
              <a:lstStyle/>
              <a:p>
                <a:endParaRPr lang="en-US" sz="1400"/>
              </a:p>
            </p:txBody>
          </p:sp>
          <p:sp>
            <p:nvSpPr>
              <p:cNvPr id="107" name="Line 47"/>
              <p:cNvSpPr>
                <a:spLocks noChangeShapeType="1"/>
              </p:cNvSpPr>
              <p:nvPr/>
            </p:nvSpPr>
            <p:spPr bwMode="auto">
              <a:xfrm>
                <a:off x="2815" y="2201"/>
                <a:ext cx="679" cy="1"/>
              </a:xfrm>
              <a:prstGeom prst="line">
                <a:avLst/>
              </a:prstGeom>
              <a:noFill/>
              <a:ln w="9525">
                <a:solidFill>
                  <a:schemeClr val="tx1"/>
                </a:solidFill>
                <a:round/>
                <a:headEnd/>
                <a:tailEnd/>
              </a:ln>
              <a:effectLst/>
            </p:spPr>
            <p:txBody>
              <a:bodyPr/>
              <a:lstStyle/>
              <a:p>
                <a:endParaRPr lang="en-US" sz="1400"/>
              </a:p>
            </p:txBody>
          </p:sp>
          <p:sp>
            <p:nvSpPr>
              <p:cNvPr id="108" name="Line 48"/>
              <p:cNvSpPr>
                <a:spLocks noChangeShapeType="1"/>
              </p:cNvSpPr>
              <p:nvPr/>
            </p:nvSpPr>
            <p:spPr bwMode="auto">
              <a:xfrm>
                <a:off x="2815" y="2134"/>
                <a:ext cx="679" cy="1"/>
              </a:xfrm>
              <a:prstGeom prst="line">
                <a:avLst/>
              </a:prstGeom>
              <a:noFill/>
              <a:ln w="9525">
                <a:solidFill>
                  <a:schemeClr val="tx1"/>
                </a:solidFill>
                <a:round/>
                <a:headEnd/>
                <a:tailEnd/>
              </a:ln>
              <a:effectLst/>
            </p:spPr>
            <p:txBody>
              <a:bodyPr/>
              <a:lstStyle/>
              <a:p>
                <a:endParaRPr lang="en-US" sz="1400"/>
              </a:p>
            </p:txBody>
          </p:sp>
          <p:sp>
            <p:nvSpPr>
              <p:cNvPr id="109" name="AutoShape 51"/>
              <p:cNvSpPr>
                <a:spLocks noChangeArrowheads="1"/>
              </p:cNvSpPr>
              <p:nvPr/>
            </p:nvSpPr>
            <p:spPr bwMode="auto">
              <a:xfrm>
                <a:off x="3678" y="844"/>
                <a:ext cx="1004" cy="1492"/>
              </a:xfrm>
              <a:prstGeom prst="foldedCorner">
                <a:avLst>
                  <a:gd name="adj" fmla="val 12500"/>
                </a:avLst>
              </a:prstGeom>
              <a:solidFill>
                <a:srgbClr val="F8F8F8"/>
              </a:solidFill>
              <a:ln w="9525">
                <a:solidFill>
                  <a:schemeClr val="tx1"/>
                </a:solidFill>
                <a:round/>
                <a:headEnd/>
                <a:tailEnd/>
              </a:ln>
              <a:effectLst/>
            </p:spPr>
            <p:txBody>
              <a:bodyPr wrap="none" anchor="ctr"/>
              <a:lstStyle/>
              <a:p>
                <a:endParaRPr lang="en-US" sz="1400"/>
              </a:p>
            </p:txBody>
          </p:sp>
          <p:sp>
            <p:nvSpPr>
              <p:cNvPr id="110" name="Line 52"/>
              <p:cNvSpPr>
                <a:spLocks noChangeShapeType="1"/>
              </p:cNvSpPr>
              <p:nvPr/>
            </p:nvSpPr>
            <p:spPr bwMode="auto">
              <a:xfrm>
                <a:off x="4038" y="1098"/>
                <a:ext cx="157" cy="1"/>
              </a:xfrm>
              <a:prstGeom prst="line">
                <a:avLst/>
              </a:prstGeom>
              <a:noFill/>
              <a:ln w="28575">
                <a:solidFill>
                  <a:schemeClr val="tx1"/>
                </a:solidFill>
                <a:round/>
                <a:headEnd/>
                <a:tailEnd/>
              </a:ln>
              <a:effectLst/>
            </p:spPr>
            <p:txBody>
              <a:bodyPr/>
              <a:lstStyle/>
              <a:p>
                <a:endParaRPr lang="en-US" sz="1400"/>
              </a:p>
            </p:txBody>
          </p:sp>
          <p:sp>
            <p:nvSpPr>
              <p:cNvPr id="111" name="Text Box 53"/>
              <p:cNvSpPr txBox="1">
                <a:spLocks noChangeArrowheads="1"/>
              </p:cNvSpPr>
              <p:nvPr/>
            </p:nvSpPr>
            <p:spPr bwMode="auto">
              <a:xfrm>
                <a:off x="3082" y="1371"/>
                <a:ext cx="691" cy="214"/>
              </a:xfrm>
              <a:prstGeom prst="rect">
                <a:avLst/>
              </a:prstGeom>
              <a:noFill/>
              <a:ln w="9525">
                <a:noFill/>
                <a:miter lim="800000"/>
                <a:headEnd/>
                <a:tailEnd/>
              </a:ln>
              <a:effectLst/>
            </p:spPr>
            <p:txBody>
              <a:bodyPr wrap="none">
                <a:spAutoFit/>
              </a:bodyPr>
              <a:lstStyle/>
              <a:p>
                <a:r>
                  <a:rPr lang="en-US" sz="1050" b="1"/>
                  <a:t>ARC 1234</a:t>
                </a:r>
              </a:p>
            </p:txBody>
          </p:sp>
          <p:sp>
            <p:nvSpPr>
              <p:cNvPr id="112" name="Line 55"/>
              <p:cNvSpPr>
                <a:spLocks noChangeShapeType="1"/>
              </p:cNvSpPr>
              <p:nvPr/>
            </p:nvSpPr>
            <p:spPr bwMode="auto">
              <a:xfrm>
                <a:off x="3820" y="1171"/>
                <a:ext cx="678" cy="1"/>
              </a:xfrm>
              <a:prstGeom prst="line">
                <a:avLst/>
              </a:prstGeom>
              <a:noFill/>
              <a:ln w="9525">
                <a:solidFill>
                  <a:schemeClr val="tx1"/>
                </a:solidFill>
                <a:round/>
                <a:headEnd/>
                <a:tailEnd/>
              </a:ln>
              <a:effectLst/>
            </p:spPr>
            <p:txBody>
              <a:bodyPr/>
              <a:lstStyle/>
              <a:p>
                <a:endParaRPr lang="en-US" sz="1400"/>
              </a:p>
            </p:txBody>
          </p:sp>
          <p:sp>
            <p:nvSpPr>
              <p:cNvPr id="113" name="Line 56"/>
              <p:cNvSpPr>
                <a:spLocks noChangeShapeType="1"/>
              </p:cNvSpPr>
              <p:nvPr/>
            </p:nvSpPr>
            <p:spPr bwMode="auto">
              <a:xfrm>
                <a:off x="3820" y="1304"/>
                <a:ext cx="678" cy="1"/>
              </a:xfrm>
              <a:prstGeom prst="line">
                <a:avLst/>
              </a:prstGeom>
              <a:noFill/>
              <a:ln w="9525">
                <a:solidFill>
                  <a:schemeClr val="tx1"/>
                </a:solidFill>
                <a:round/>
                <a:headEnd/>
                <a:tailEnd/>
              </a:ln>
              <a:effectLst/>
            </p:spPr>
            <p:txBody>
              <a:bodyPr/>
              <a:lstStyle/>
              <a:p>
                <a:endParaRPr lang="en-US" sz="1400"/>
              </a:p>
            </p:txBody>
          </p:sp>
          <p:sp>
            <p:nvSpPr>
              <p:cNvPr id="114" name="Line 57"/>
              <p:cNvSpPr>
                <a:spLocks noChangeShapeType="1"/>
              </p:cNvSpPr>
              <p:nvPr/>
            </p:nvSpPr>
            <p:spPr bwMode="auto">
              <a:xfrm>
                <a:off x="3820" y="1503"/>
                <a:ext cx="678" cy="1"/>
              </a:xfrm>
              <a:prstGeom prst="line">
                <a:avLst/>
              </a:prstGeom>
              <a:noFill/>
              <a:ln w="9525">
                <a:solidFill>
                  <a:schemeClr val="tx1"/>
                </a:solidFill>
                <a:round/>
                <a:headEnd/>
                <a:tailEnd/>
              </a:ln>
              <a:effectLst/>
            </p:spPr>
            <p:txBody>
              <a:bodyPr/>
              <a:lstStyle/>
              <a:p>
                <a:endParaRPr lang="en-US" sz="1400"/>
              </a:p>
            </p:txBody>
          </p:sp>
          <p:sp>
            <p:nvSpPr>
              <p:cNvPr id="115" name="Line 58"/>
              <p:cNvSpPr>
                <a:spLocks noChangeShapeType="1"/>
              </p:cNvSpPr>
              <p:nvPr/>
            </p:nvSpPr>
            <p:spPr bwMode="auto">
              <a:xfrm>
                <a:off x="3820" y="1238"/>
                <a:ext cx="678" cy="1"/>
              </a:xfrm>
              <a:prstGeom prst="line">
                <a:avLst/>
              </a:prstGeom>
              <a:noFill/>
              <a:ln w="9525">
                <a:solidFill>
                  <a:schemeClr val="tx1"/>
                </a:solidFill>
                <a:round/>
                <a:headEnd/>
                <a:tailEnd/>
              </a:ln>
              <a:effectLst/>
            </p:spPr>
            <p:txBody>
              <a:bodyPr/>
              <a:lstStyle/>
              <a:p>
                <a:endParaRPr lang="en-US" sz="1400"/>
              </a:p>
            </p:txBody>
          </p:sp>
          <p:sp>
            <p:nvSpPr>
              <p:cNvPr id="116" name="Line 59"/>
              <p:cNvSpPr>
                <a:spLocks noChangeShapeType="1"/>
              </p:cNvSpPr>
              <p:nvPr/>
            </p:nvSpPr>
            <p:spPr bwMode="auto">
              <a:xfrm>
                <a:off x="3820" y="1371"/>
                <a:ext cx="533" cy="1"/>
              </a:xfrm>
              <a:prstGeom prst="line">
                <a:avLst/>
              </a:prstGeom>
              <a:noFill/>
              <a:ln w="9525">
                <a:solidFill>
                  <a:schemeClr val="tx1"/>
                </a:solidFill>
                <a:round/>
                <a:headEnd/>
                <a:tailEnd/>
              </a:ln>
              <a:effectLst/>
            </p:spPr>
            <p:txBody>
              <a:bodyPr/>
              <a:lstStyle/>
              <a:p>
                <a:endParaRPr lang="en-US" sz="1400"/>
              </a:p>
            </p:txBody>
          </p:sp>
          <p:sp>
            <p:nvSpPr>
              <p:cNvPr id="117" name="Line 60"/>
              <p:cNvSpPr>
                <a:spLocks noChangeShapeType="1"/>
              </p:cNvSpPr>
              <p:nvPr/>
            </p:nvSpPr>
            <p:spPr bwMode="auto">
              <a:xfrm>
                <a:off x="3820" y="1564"/>
                <a:ext cx="156" cy="1"/>
              </a:xfrm>
              <a:prstGeom prst="line">
                <a:avLst/>
              </a:prstGeom>
              <a:noFill/>
              <a:ln w="28575">
                <a:solidFill>
                  <a:schemeClr val="tx1"/>
                </a:solidFill>
                <a:round/>
                <a:headEnd/>
                <a:tailEnd/>
              </a:ln>
              <a:effectLst/>
            </p:spPr>
            <p:txBody>
              <a:bodyPr/>
              <a:lstStyle/>
              <a:p>
                <a:endParaRPr lang="en-US" sz="1400"/>
              </a:p>
            </p:txBody>
          </p:sp>
          <p:sp>
            <p:nvSpPr>
              <p:cNvPr id="118" name="Line 61"/>
              <p:cNvSpPr>
                <a:spLocks noChangeShapeType="1"/>
              </p:cNvSpPr>
              <p:nvPr/>
            </p:nvSpPr>
            <p:spPr bwMode="auto">
              <a:xfrm>
                <a:off x="3884" y="1571"/>
                <a:ext cx="606" cy="1"/>
              </a:xfrm>
              <a:prstGeom prst="line">
                <a:avLst/>
              </a:prstGeom>
              <a:noFill/>
              <a:ln w="9525">
                <a:solidFill>
                  <a:schemeClr val="tx1"/>
                </a:solidFill>
                <a:round/>
                <a:headEnd/>
                <a:tailEnd/>
              </a:ln>
              <a:effectLst/>
            </p:spPr>
            <p:txBody>
              <a:bodyPr/>
              <a:lstStyle/>
              <a:p>
                <a:endParaRPr lang="en-US" sz="1400"/>
              </a:p>
            </p:txBody>
          </p:sp>
          <p:sp>
            <p:nvSpPr>
              <p:cNvPr id="119" name="Line 62"/>
              <p:cNvSpPr>
                <a:spLocks noChangeShapeType="1"/>
              </p:cNvSpPr>
              <p:nvPr/>
            </p:nvSpPr>
            <p:spPr bwMode="auto">
              <a:xfrm>
                <a:off x="3820" y="1638"/>
                <a:ext cx="678" cy="1"/>
              </a:xfrm>
              <a:prstGeom prst="line">
                <a:avLst/>
              </a:prstGeom>
              <a:noFill/>
              <a:ln w="9525">
                <a:solidFill>
                  <a:schemeClr val="tx1"/>
                </a:solidFill>
                <a:round/>
                <a:headEnd/>
                <a:tailEnd/>
              </a:ln>
              <a:effectLst/>
            </p:spPr>
            <p:txBody>
              <a:bodyPr/>
              <a:lstStyle/>
              <a:p>
                <a:endParaRPr lang="en-US" sz="1400"/>
              </a:p>
            </p:txBody>
          </p:sp>
          <p:sp>
            <p:nvSpPr>
              <p:cNvPr id="120" name="Line 63"/>
              <p:cNvSpPr>
                <a:spLocks noChangeShapeType="1"/>
              </p:cNvSpPr>
              <p:nvPr/>
            </p:nvSpPr>
            <p:spPr bwMode="auto">
              <a:xfrm>
                <a:off x="3820" y="1771"/>
                <a:ext cx="678" cy="1"/>
              </a:xfrm>
              <a:prstGeom prst="line">
                <a:avLst/>
              </a:prstGeom>
              <a:noFill/>
              <a:ln w="9525">
                <a:solidFill>
                  <a:schemeClr val="tx1"/>
                </a:solidFill>
                <a:round/>
                <a:headEnd/>
                <a:tailEnd/>
              </a:ln>
              <a:effectLst/>
            </p:spPr>
            <p:txBody>
              <a:bodyPr/>
              <a:lstStyle/>
              <a:p>
                <a:endParaRPr lang="en-US" sz="1400"/>
              </a:p>
            </p:txBody>
          </p:sp>
          <p:sp>
            <p:nvSpPr>
              <p:cNvPr id="121" name="Line 64"/>
              <p:cNvSpPr>
                <a:spLocks noChangeShapeType="1"/>
              </p:cNvSpPr>
              <p:nvPr/>
            </p:nvSpPr>
            <p:spPr bwMode="auto">
              <a:xfrm>
                <a:off x="3820" y="1704"/>
                <a:ext cx="678" cy="1"/>
              </a:xfrm>
              <a:prstGeom prst="line">
                <a:avLst/>
              </a:prstGeom>
              <a:noFill/>
              <a:ln w="9525">
                <a:solidFill>
                  <a:schemeClr val="tx1"/>
                </a:solidFill>
                <a:round/>
                <a:headEnd/>
                <a:tailEnd/>
              </a:ln>
              <a:effectLst/>
            </p:spPr>
            <p:txBody>
              <a:bodyPr/>
              <a:lstStyle/>
              <a:p>
                <a:endParaRPr lang="en-US" sz="1400"/>
              </a:p>
            </p:txBody>
          </p:sp>
          <p:sp>
            <p:nvSpPr>
              <p:cNvPr id="122" name="Line 65"/>
              <p:cNvSpPr>
                <a:spLocks noChangeShapeType="1"/>
              </p:cNvSpPr>
              <p:nvPr/>
            </p:nvSpPr>
            <p:spPr bwMode="auto">
              <a:xfrm>
                <a:off x="3820" y="1838"/>
                <a:ext cx="533" cy="1"/>
              </a:xfrm>
              <a:prstGeom prst="line">
                <a:avLst/>
              </a:prstGeom>
              <a:noFill/>
              <a:ln w="9525">
                <a:solidFill>
                  <a:schemeClr val="tx1"/>
                </a:solidFill>
                <a:round/>
                <a:headEnd/>
                <a:tailEnd/>
              </a:ln>
              <a:effectLst/>
            </p:spPr>
            <p:txBody>
              <a:bodyPr/>
              <a:lstStyle/>
              <a:p>
                <a:endParaRPr lang="en-US" sz="1400"/>
              </a:p>
            </p:txBody>
          </p:sp>
          <p:sp>
            <p:nvSpPr>
              <p:cNvPr id="123" name="Line 66"/>
              <p:cNvSpPr>
                <a:spLocks noChangeShapeType="1"/>
              </p:cNvSpPr>
              <p:nvPr/>
            </p:nvSpPr>
            <p:spPr bwMode="auto">
              <a:xfrm>
                <a:off x="3820" y="2015"/>
                <a:ext cx="156" cy="1"/>
              </a:xfrm>
              <a:prstGeom prst="line">
                <a:avLst/>
              </a:prstGeom>
              <a:noFill/>
              <a:ln w="28575">
                <a:solidFill>
                  <a:schemeClr val="tx1"/>
                </a:solidFill>
                <a:round/>
                <a:headEnd/>
                <a:tailEnd/>
              </a:ln>
              <a:effectLst/>
            </p:spPr>
            <p:txBody>
              <a:bodyPr/>
              <a:lstStyle/>
              <a:p>
                <a:endParaRPr lang="en-US" sz="1400"/>
              </a:p>
            </p:txBody>
          </p:sp>
          <p:sp>
            <p:nvSpPr>
              <p:cNvPr id="124" name="Line 67"/>
              <p:cNvSpPr>
                <a:spLocks noChangeShapeType="1"/>
              </p:cNvSpPr>
              <p:nvPr/>
            </p:nvSpPr>
            <p:spPr bwMode="auto">
              <a:xfrm>
                <a:off x="3820" y="2022"/>
                <a:ext cx="606" cy="1"/>
              </a:xfrm>
              <a:prstGeom prst="line">
                <a:avLst/>
              </a:prstGeom>
              <a:noFill/>
              <a:ln w="9525">
                <a:solidFill>
                  <a:schemeClr val="tx1"/>
                </a:solidFill>
                <a:round/>
                <a:headEnd/>
                <a:tailEnd/>
              </a:ln>
              <a:effectLst/>
            </p:spPr>
            <p:txBody>
              <a:bodyPr/>
              <a:lstStyle/>
              <a:p>
                <a:endParaRPr lang="en-US" sz="1400"/>
              </a:p>
            </p:txBody>
          </p:sp>
          <p:sp>
            <p:nvSpPr>
              <p:cNvPr id="125" name="Line 68"/>
              <p:cNvSpPr>
                <a:spLocks noChangeShapeType="1"/>
              </p:cNvSpPr>
              <p:nvPr/>
            </p:nvSpPr>
            <p:spPr bwMode="auto">
              <a:xfrm>
                <a:off x="3820" y="2088"/>
                <a:ext cx="678" cy="1"/>
              </a:xfrm>
              <a:prstGeom prst="line">
                <a:avLst/>
              </a:prstGeom>
              <a:noFill/>
              <a:ln w="9525">
                <a:solidFill>
                  <a:schemeClr val="tx1"/>
                </a:solidFill>
                <a:round/>
                <a:headEnd/>
                <a:tailEnd/>
              </a:ln>
              <a:effectLst/>
            </p:spPr>
            <p:txBody>
              <a:bodyPr/>
              <a:lstStyle/>
              <a:p>
                <a:endParaRPr lang="en-US" sz="1400"/>
              </a:p>
            </p:txBody>
          </p:sp>
          <p:sp>
            <p:nvSpPr>
              <p:cNvPr id="126" name="Line 70"/>
              <p:cNvSpPr>
                <a:spLocks noChangeShapeType="1"/>
              </p:cNvSpPr>
              <p:nvPr/>
            </p:nvSpPr>
            <p:spPr bwMode="auto">
              <a:xfrm>
                <a:off x="3820" y="2155"/>
                <a:ext cx="678" cy="1"/>
              </a:xfrm>
              <a:prstGeom prst="line">
                <a:avLst/>
              </a:prstGeom>
              <a:noFill/>
              <a:ln w="9525">
                <a:solidFill>
                  <a:schemeClr val="tx1"/>
                </a:solidFill>
                <a:round/>
                <a:headEnd/>
                <a:tailEnd/>
              </a:ln>
              <a:effectLst/>
            </p:spPr>
            <p:txBody>
              <a:bodyPr/>
              <a:lstStyle/>
              <a:p>
                <a:endParaRPr lang="en-US" sz="1400"/>
              </a:p>
            </p:txBody>
          </p:sp>
          <p:sp>
            <p:nvSpPr>
              <p:cNvPr id="127" name="Line 71"/>
              <p:cNvSpPr>
                <a:spLocks noChangeShapeType="1"/>
              </p:cNvSpPr>
              <p:nvPr/>
            </p:nvSpPr>
            <p:spPr bwMode="auto">
              <a:xfrm>
                <a:off x="2820" y="2254"/>
                <a:ext cx="533" cy="1"/>
              </a:xfrm>
              <a:prstGeom prst="line">
                <a:avLst/>
              </a:prstGeom>
              <a:noFill/>
              <a:ln w="9525">
                <a:solidFill>
                  <a:schemeClr val="tx1"/>
                </a:solidFill>
                <a:round/>
                <a:headEnd/>
                <a:tailEnd/>
              </a:ln>
              <a:effectLst/>
            </p:spPr>
            <p:txBody>
              <a:bodyPr/>
              <a:lstStyle/>
              <a:p>
                <a:endParaRPr lang="en-US" sz="1400"/>
              </a:p>
            </p:txBody>
          </p:sp>
          <p:sp>
            <p:nvSpPr>
              <p:cNvPr id="128" name="Text Box 72"/>
              <p:cNvSpPr txBox="1">
                <a:spLocks noChangeArrowheads="1"/>
              </p:cNvSpPr>
              <p:nvPr/>
            </p:nvSpPr>
            <p:spPr bwMode="auto">
              <a:xfrm>
                <a:off x="4095" y="927"/>
                <a:ext cx="691" cy="214"/>
              </a:xfrm>
              <a:prstGeom prst="rect">
                <a:avLst/>
              </a:prstGeom>
              <a:noFill/>
              <a:ln w="9525">
                <a:noFill/>
                <a:miter lim="800000"/>
                <a:headEnd/>
                <a:tailEnd/>
              </a:ln>
              <a:effectLst/>
            </p:spPr>
            <p:txBody>
              <a:bodyPr wrap="none">
                <a:spAutoFit/>
              </a:bodyPr>
              <a:lstStyle/>
              <a:p>
                <a:r>
                  <a:rPr lang="en-US" sz="1050" b="1"/>
                  <a:t>ARC 2345</a:t>
                </a:r>
              </a:p>
            </p:txBody>
          </p:sp>
          <p:sp>
            <p:nvSpPr>
              <p:cNvPr id="129" name="Line 73"/>
              <p:cNvSpPr>
                <a:spLocks noChangeShapeType="1"/>
              </p:cNvSpPr>
              <p:nvPr/>
            </p:nvSpPr>
            <p:spPr bwMode="auto">
              <a:xfrm>
                <a:off x="3058" y="1532"/>
                <a:ext cx="157" cy="1"/>
              </a:xfrm>
              <a:prstGeom prst="line">
                <a:avLst/>
              </a:prstGeom>
              <a:noFill/>
              <a:ln w="28575">
                <a:solidFill>
                  <a:schemeClr val="tx1"/>
                </a:solidFill>
                <a:round/>
                <a:headEnd/>
                <a:tailEnd/>
              </a:ln>
              <a:effectLst/>
            </p:spPr>
            <p:txBody>
              <a:bodyPr/>
              <a:lstStyle/>
              <a:p>
                <a:endParaRPr lang="en-US" sz="1400"/>
              </a:p>
            </p:txBody>
          </p:sp>
          <p:sp>
            <p:nvSpPr>
              <p:cNvPr id="130" name="Text Box 75"/>
              <p:cNvSpPr txBox="1">
                <a:spLocks noChangeArrowheads="1"/>
              </p:cNvSpPr>
              <p:nvPr/>
            </p:nvSpPr>
            <p:spPr bwMode="auto">
              <a:xfrm>
                <a:off x="2978" y="1764"/>
                <a:ext cx="343" cy="214"/>
              </a:xfrm>
              <a:prstGeom prst="rect">
                <a:avLst/>
              </a:prstGeom>
              <a:noFill/>
              <a:ln w="9525">
                <a:noFill/>
                <a:miter lim="800000"/>
                <a:headEnd/>
                <a:tailEnd/>
              </a:ln>
              <a:effectLst/>
            </p:spPr>
            <p:txBody>
              <a:bodyPr wrap="none">
                <a:spAutoFit/>
              </a:bodyPr>
              <a:lstStyle/>
              <a:p>
                <a:r>
                  <a:rPr lang="en-US" sz="1050" b="1"/>
                  <a:t>301</a:t>
                </a:r>
              </a:p>
            </p:txBody>
          </p:sp>
          <p:sp>
            <p:nvSpPr>
              <p:cNvPr id="131" name="Text Box 79"/>
              <p:cNvSpPr txBox="1">
                <a:spLocks noChangeArrowheads="1"/>
              </p:cNvSpPr>
              <p:nvPr/>
            </p:nvSpPr>
            <p:spPr bwMode="auto">
              <a:xfrm>
                <a:off x="3991" y="1351"/>
                <a:ext cx="343" cy="214"/>
              </a:xfrm>
              <a:prstGeom prst="rect">
                <a:avLst/>
              </a:prstGeom>
              <a:noFill/>
              <a:ln w="9525">
                <a:noFill/>
                <a:miter lim="800000"/>
                <a:headEnd/>
                <a:tailEnd/>
              </a:ln>
              <a:effectLst/>
            </p:spPr>
            <p:txBody>
              <a:bodyPr wrap="none">
                <a:spAutoFit/>
              </a:bodyPr>
              <a:lstStyle/>
              <a:p>
                <a:r>
                  <a:rPr lang="en-US" sz="1050" b="1"/>
                  <a:t>430</a:t>
                </a:r>
              </a:p>
            </p:txBody>
          </p:sp>
          <p:sp>
            <p:nvSpPr>
              <p:cNvPr id="132" name="Text Box 80"/>
              <p:cNvSpPr txBox="1">
                <a:spLocks noChangeArrowheads="1"/>
              </p:cNvSpPr>
              <p:nvPr/>
            </p:nvSpPr>
            <p:spPr bwMode="auto">
              <a:xfrm>
                <a:off x="3991" y="1853"/>
                <a:ext cx="295" cy="352"/>
              </a:xfrm>
              <a:prstGeom prst="rect">
                <a:avLst/>
              </a:prstGeom>
              <a:noFill/>
              <a:ln w="9525">
                <a:noFill/>
                <a:miter lim="800000"/>
                <a:headEnd/>
                <a:tailEnd/>
              </a:ln>
              <a:effectLst/>
            </p:spPr>
            <p:txBody>
              <a:bodyPr>
                <a:spAutoFit/>
              </a:bodyPr>
              <a:lstStyle/>
              <a:p>
                <a:r>
                  <a:rPr lang="en-US" sz="1050" b="1"/>
                  <a:t>635</a:t>
                </a:r>
              </a:p>
            </p:txBody>
          </p:sp>
          <p:sp>
            <p:nvSpPr>
              <p:cNvPr id="133" name="Text Box 216"/>
              <p:cNvSpPr txBox="1">
                <a:spLocks noChangeArrowheads="1"/>
              </p:cNvSpPr>
              <p:nvPr/>
            </p:nvSpPr>
            <p:spPr bwMode="auto">
              <a:xfrm>
                <a:off x="3369" y="617"/>
                <a:ext cx="867" cy="204"/>
              </a:xfrm>
              <a:prstGeom prst="rect">
                <a:avLst/>
              </a:prstGeom>
              <a:noFill/>
              <a:ln w="9525">
                <a:noFill/>
                <a:miter lim="800000"/>
                <a:headEnd/>
                <a:tailEnd/>
              </a:ln>
              <a:effectLst/>
            </p:spPr>
            <p:txBody>
              <a:bodyPr wrap="none">
                <a:spAutoFit/>
              </a:bodyPr>
              <a:lstStyle/>
              <a:p>
                <a:r>
                  <a:rPr lang="en-US" sz="1400" b="1" dirty="0"/>
                  <a:t>Bulletin (IAB</a:t>
                </a:r>
                <a:r>
                  <a:rPr lang="en-US" sz="1100" b="1" dirty="0"/>
                  <a:t>)</a:t>
                </a:r>
              </a:p>
            </p:txBody>
          </p:sp>
          <p:sp>
            <p:nvSpPr>
              <p:cNvPr id="134" name="Rectangle 219"/>
              <p:cNvSpPr>
                <a:spLocks noChangeArrowheads="1"/>
              </p:cNvSpPr>
              <p:nvPr/>
            </p:nvSpPr>
            <p:spPr bwMode="auto">
              <a:xfrm>
                <a:off x="2779" y="1801"/>
                <a:ext cx="781" cy="484"/>
              </a:xfrm>
              <a:prstGeom prst="rect">
                <a:avLst/>
              </a:prstGeom>
              <a:noFill/>
              <a:ln w="19050">
                <a:solidFill>
                  <a:srgbClr val="FF0000"/>
                </a:solidFill>
                <a:miter lim="800000"/>
                <a:headEnd/>
                <a:tailEnd/>
              </a:ln>
              <a:effectLst/>
            </p:spPr>
            <p:txBody>
              <a:bodyPr wrap="none" anchor="ctr"/>
              <a:lstStyle/>
              <a:p>
                <a:endParaRPr lang="en-US" sz="1400"/>
              </a:p>
            </p:txBody>
          </p:sp>
          <p:cxnSp>
            <p:nvCxnSpPr>
              <p:cNvPr id="135" name="AutoShape 221"/>
              <p:cNvCxnSpPr>
                <a:cxnSpLocks noChangeShapeType="1"/>
                <a:stCxn id="154" idx="3"/>
                <a:endCxn id="134" idx="1"/>
              </p:cNvCxnSpPr>
              <p:nvPr/>
            </p:nvCxnSpPr>
            <p:spPr bwMode="auto">
              <a:xfrm>
                <a:off x="1704" y="1628"/>
                <a:ext cx="1069" cy="415"/>
              </a:xfrm>
              <a:prstGeom prst="curvedConnector3">
                <a:avLst>
                  <a:gd name="adj1" fmla="val 49954"/>
                </a:avLst>
              </a:prstGeom>
              <a:noFill/>
              <a:ln w="19050">
                <a:solidFill>
                  <a:srgbClr val="FF0000"/>
                </a:solidFill>
                <a:round/>
                <a:headEnd/>
                <a:tailEnd type="triangle" w="med" len="med"/>
              </a:ln>
              <a:effectLst/>
            </p:spPr>
          </p:cxnSp>
        </p:grpSp>
        <p:grpSp>
          <p:nvGrpSpPr>
            <p:cNvPr id="7" name="Group 225"/>
            <p:cNvGrpSpPr>
              <a:grpSpLocks/>
            </p:cNvGrpSpPr>
            <p:nvPr/>
          </p:nvGrpSpPr>
          <p:grpSpPr bwMode="auto">
            <a:xfrm>
              <a:off x="422275" y="3636966"/>
              <a:ext cx="8450263" cy="2835277"/>
              <a:chOff x="266" y="2291"/>
              <a:chExt cx="5323" cy="1786"/>
            </a:xfrm>
          </p:grpSpPr>
          <p:sp>
            <p:nvSpPr>
              <p:cNvPr id="8" name="AutoShape 99"/>
              <p:cNvSpPr>
                <a:spLocks noChangeArrowheads="1"/>
              </p:cNvSpPr>
              <p:nvPr/>
            </p:nvSpPr>
            <p:spPr bwMode="auto">
              <a:xfrm>
                <a:off x="270" y="2579"/>
                <a:ext cx="1004" cy="1492"/>
              </a:xfrm>
              <a:prstGeom prst="foldedCorner">
                <a:avLst>
                  <a:gd name="adj" fmla="val 12500"/>
                </a:avLst>
              </a:prstGeom>
              <a:solidFill>
                <a:srgbClr val="F8F8F8"/>
              </a:solidFill>
              <a:ln w="9525">
                <a:solidFill>
                  <a:schemeClr val="tx1"/>
                </a:solidFill>
                <a:round/>
                <a:headEnd/>
                <a:tailEnd/>
              </a:ln>
              <a:effectLst/>
            </p:spPr>
            <p:txBody>
              <a:bodyPr wrap="none" anchor="ctr"/>
              <a:lstStyle/>
              <a:p>
                <a:endParaRPr lang="en-US" sz="1400"/>
              </a:p>
            </p:txBody>
          </p:sp>
          <p:sp>
            <p:nvSpPr>
              <p:cNvPr id="9" name="Line 104"/>
              <p:cNvSpPr>
                <a:spLocks noChangeShapeType="1"/>
              </p:cNvSpPr>
              <p:nvPr/>
            </p:nvSpPr>
            <p:spPr bwMode="auto">
              <a:xfrm>
                <a:off x="412" y="3241"/>
                <a:ext cx="678" cy="1"/>
              </a:xfrm>
              <a:prstGeom prst="line">
                <a:avLst/>
              </a:prstGeom>
              <a:noFill/>
              <a:ln w="9525">
                <a:solidFill>
                  <a:schemeClr val="tx1"/>
                </a:solidFill>
                <a:round/>
                <a:headEnd/>
                <a:tailEnd/>
              </a:ln>
              <a:effectLst/>
            </p:spPr>
            <p:txBody>
              <a:bodyPr/>
              <a:lstStyle/>
              <a:p>
                <a:endParaRPr lang="en-US" sz="1400"/>
              </a:p>
            </p:txBody>
          </p:sp>
          <p:sp>
            <p:nvSpPr>
              <p:cNvPr id="10" name="Line 107"/>
              <p:cNvSpPr>
                <a:spLocks noChangeShapeType="1"/>
              </p:cNvSpPr>
              <p:nvPr/>
            </p:nvSpPr>
            <p:spPr bwMode="auto">
              <a:xfrm>
                <a:off x="412" y="3302"/>
                <a:ext cx="156" cy="1"/>
              </a:xfrm>
              <a:prstGeom prst="line">
                <a:avLst/>
              </a:prstGeom>
              <a:noFill/>
              <a:ln w="28575">
                <a:solidFill>
                  <a:schemeClr val="tx1"/>
                </a:solidFill>
                <a:round/>
                <a:headEnd/>
                <a:tailEnd/>
              </a:ln>
              <a:effectLst/>
            </p:spPr>
            <p:txBody>
              <a:bodyPr/>
              <a:lstStyle/>
              <a:p>
                <a:endParaRPr lang="en-US" sz="1400"/>
              </a:p>
            </p:txBody>
          </p:sp>
          <p:sp>
            <p:nvSpPr>
              <p:cNvPr id="11" name="Line 108"/>
              <p:cNvSpPr>
                <a:spLocks noChangeShapeType="1"/>
              </p:cNvSpPr>
              <p:nvPr/>
            </p:nvSpPr>
            <p:spPr bwMode="auto">
              <a:xfrm>
                <a:off x="412" y="3309"/>
                <a:ext cx="606" cy="1"/>
              </a:xfrm>
              <a:prstGeom prst="line">
                <a:avLst/>
              </a:prstGeom>
              <a:noFill/>
              <a:ln w="9525">
                <a:solidFill>
                  <a:schemeClr val="tx1"/>
                </a:solidFill>
                <a:round/>
                <a:headEnd/>
                <a:tailEnd/>
              </a:ln>
              <a:effectLst/>
            </p:spPr>
            <p:txBody>
              <a:bodyPr/>
              <a:lstStyle/>
              <a:p>
                <a:endParaRPr lang="en-US" sz="1400"/>
              </a:p>
            </p:txBody>
          </p:sp>
          <p:sp>
            <p:nvSpPr>
              <p:cNvPr id="12" name="Line 109"/>
              <p:cNvSpPr>
                <a:spLocks noChangeShapeType="1"/>
              </p:cNvSpPr>
              <p:nvPr/>
            </p:nvSpPr>
            <p:spPr bwMode="auto">
              <a:xfrm>
                <a:off x="412" y="3376"/>
                <a:ext cx="678" cy="1"/>
              </a:xfrm>
              <a:prstGeom prst="line">
                <a:avLst/>
              </a:prstGeom>
              <a:noFill/>
              <a:ln w="9525">
                <a:solidFill>
                  <a:schemeClr val="tx1"/>
                </a:solidFill>
                <a:round/>
                <a:headEnd/>
                <a:tailEnd/>
              </a:ln>
              <a:effectLst/>
            </p:spPr>
            <p:txBody>
              <a:bodyPr/>
              <a:lstStyle/>
              <a:p>
                <a:endParaRPr lang="en-US" sz="1400"/>
              </a:p>
            </p:txBody>
          </p:sp>
          <p:sp>
            <p:nvSpPr>
              <p:cNvPr id="13" name="Line 110"/>
              <p:cNvSpPr>
                <a:spLocks noChangeShapeType="1"/>
              </p:cNvSpPr>
              <p:nvPr/>
            </p:nvSpPr>
            <p:spPr bwMode="auto">
              <a:xfrm>
                <a:off x="412" y="3509"/>
                <a:ext cx="678" cy="1"/>
              </a:xfrm>
              <a:prstGeom prst="line">
                <a:avLst/>
              </a:prstGeom>
              <a:noFill/>
              <a:ln w="9525">
                <a:solidFill>
                  <a:schemeClr val="tx1"/>
                </a:solidFill>
                <a:round/>
                <a:headEnd/>
                <a:tailEnd/>
              </a:ln>
              <a:effectLst/>
            </p:spPr>
            <p:txBody>
              <a:bodyPr/>
              <a:lstStyle/>
              <a:p>
                <a:endParaRPr lang="en-US" sz="1400"/>
              </a:p>
            </p:txBody>
          </p:sp>
          <p:sp>
            <p:nvSpPr>
              <p:cNvPr id="14" name="Line 111"/>
              <p:cNvSpPr>
                <a:spLocks noChangeShapeType="1"/>
              </p:cNvSpPr>
              <p:nvPr/>
            </p:nvSpPr>
            <p:spPr bwMode="auto">
              <a:xfrm>
                <a:off x="412" y="3442"/>
                <a:ext cx="678" cy="1"/>
              </a:xfrm>
              <a:prstGeom prst="line">
                <a:avLst/>
              </a:prstGeom>
              <a:noFill/>
              <a:ln w="9525">
                <a:solidFill>
                  <a:schemeClr val="tx1"/>
                </a:solidFill>
                <a:round/>
                <a:headEnd/>
                <a:tailEnd/>
              </a:ln>
              <a:effectLst/>
            </p:spPr>
            <p:txBody>
              <a:bodyPr/>
              <a:lstStyle/>
              <a:p>
                <a:endParaRPr lang="en-US" sz="1400"/>
              </a:p>
            </p:txBody>
          </p:sp>
          <p:sp>
            <p:nvSpPr>
              <p:cNvPr id="15" name="Line 112"/>
              <p:cNvSpPr>
                <a:spLocks noChangeShapeType="1"/>
              </p:cNvSpPr>
              <p:nvPr/>
            </p:nvSpPr>
            <p:spPr bwMode="auto">
              <a:xfrm>
                <a:off x="412" y="3576"/>
                <a:ext cx="533" cy="1"/>
              </a:xfrm>
              <a:prstGeom prst="line">
                <a:avLst/>
              </a:prstGeom>
              <a:noFill/>
              <a:ln w="9525">
                <a:solidFill>
                  <a:schemeClr val="tx1"/>
                </a:solidFill>
                <a:round/>
                <a:headEnd/>
                <a:tailEnd/>
              </a:ln>
              <a:effectLst/>
            </p:spPr>
            <p:txBody>
              <a:bodyPr/>
              <a:lstStyle/>
              <a:p>
                <a:endParaRPr lang="en-US" sz="1400"/>
              </a:p>
            </p:txBody>
          </p:sp>
          <p:sp>
            <p:nvSpPr>
              <p:cNvPr id="16" name="Line 113"/>
              <p:cNvSpPr>
                <a:spLocks noChangeShapeType="1"/>
              </p:cNvSpPr>
              <p:nvPr/>
            </p:nvSpPr>
            <p:spPr bwMode="auto">
              <a:xfrm>
                <a:off x="412" y="3753"/>
                <a:ext cx="156" cy="1"/>
              </a:xfrm>
              <a:prstGeom prst="line">
                <a:avLst/>
              </a:prstGeom>
              <a:noFill/>
              <a:ln w="28575">
                <a:solidFill>
                  <a:schemeClr val="tx1"/>
                </a:solidFill>
                <a:round/>
                <a:headEnd/>
                <a:tailEnd/>
              </a:ln>
              <a:effectLst/>
            </p:spPr>
            <p:txBody>
              <a:bodyPr/>
              <a:lstStyle/>
              <a:p>
                <a:endParaRPr lang="en-US" sz="1400"/>
              </a:p>
            </p:txBody>
          </p:sp>
          <p:sp>
            <p:nvSpPr>
              <p:cNvPr id="17" name="Line 114"/>
              <p:cNvSpPr>
                <a:spLocks noChangeShapeType="1"/>
              </p:cNvSpPr>
              <p:nvPr/>
            </p:nvSpPr>
            <p:spPr bwMode="auto">
              <a:xfrm>
                <a:off x="468" y="3760"/>
                <a:ext cx="606" cy="1"/>
              </a:xfrm>
              <a:prstGeom prst="line">
                <a:avLst/>
              </a:prstGeom>
              <a:noFill/>
              <a:ln w="9525">
                <a:solidFill>
                  <a:schemeClr val="tx1"/>
                </a:solidFill>
                <a:round/>
                <a:headEnd/>
                <a:tailEnd/>
              </a:ln>
              <a:effectLst/>
            </p:spPr>
            <p:txBody>
              <a:bodyPr/>
              <a:lstStyle/>
              <a:p>
                <a:endParaRPr lang="en-US" sz="1400"/>
              </a:p>
            </p:txBody>
          </p:sp>
          <p:sp>
            <p:nvSpPr>
              <p:cNvPr id="18" name="Line 115"/>
              <p:cNvSpPr>
                <a:spLocks noChangeShapeType="1"/>
              </p:cNvSpPr>
              <p:nvPr/>
            </p:nvSpPr>
            <p:spPr bwMode="auto">
              <a:xfrm>
                <a:off x="412" y="3826"/>
                <a:ext cx="678" cy="1"/>
              </a:xfrm>
              <a:prstGeom prst="line">
                <a:avLst/>
              </a:prstGeom>
              <a:noFill/>
              <a:ln w="9525">
                <a:solidFill>
                  <a:schemeClr val="tx1"/>
                </a:solidFill>
                <a:round/>
                <a:headEnd/>
                <a:tailEnd/>
              </a:ln>
              <a:effectLst/>
            </p:spPr>
            <p:txBody>
              <a:bodyPr/>
              <a:lstStyle/>
              <a:p>
                <a:endParaRPr lang="en-US" sz="1400"/>
              </a:p>
            </p:txBody>
          </p:sp>
          <p:sp>
            <p:nvSpPr>
              <p:cNvPr id="19" name="Line 116"/>
              <p:cNvSpPr>
                <a:spLocks noChangeShapeType="1"/>
              </p:cNvSpPr>
              <p:nvPr/>
            </p:nvSpPr>
            <p:spPr bwMode="auto">
              <a:xfrm>
                <a:off x="412" y="3893"/>
                <a:ext cx="678" cy="1"/>
              </a:xfrm>
              <a:prstGeom prst="line">
                <a:avLst/>
              </a:prstGeom>
              <a:noFill/>
              <a:ln w="9525">
                <a:solidFill>
                  <a:schemeClr val="tx1"/>
                </a:solidFill>
                <a:round/>
                <a:headEnd/>
                <a:tailEnd/>
              </a:ln>
              <a:effectLst/>
            </p:spPr>
            <p:txBody>
              <a:bodyPr/>
              <a:lstStyle/>
              <a:p>
                <a:endParaRPr lang="en-US" sz="1400"/>
              </a:p>
            </p:txBody>
          </p:sp>
          <p:sp>
            <p:nvSpPr>
              <p:cNvPr id="20" name="Line 117"/>
              <p:cNvSpPr>
                <a:spLocks noChangeShapeType="1"/>
              </p:cNvSpPr>
              <p:nvPr/>
            </p:nvSpPr>
            <p:spPr bwMode="auto">
              <a:xfrm>
                <a:off x="412" y="3954"/>
                <a:ext cx="533" cy="1"/>
              </a:xfrm>
              <a:prstGeom prst="line">
                <a:avLst/>
              </a:prstGeom>
              <a:noFill/>
              <a:ln w="9525">
                <a:solidFill>
                  <a:schemeClr val="tx1"/>
                </a:solidFill>
                <a:round/>
                <a:headEnd/>
                <a:tailEnd/>
              </a:ln>
              <a:effectLst/>
            </p:spPr>
            <p:txBody>
              <a:bodyPr/>
              <a:lstStyle/>
              <a:p>
                <a:endParaRPr lang="en-US" sz="1400"/>
              </a:p>
            </p:txBody>
          </p:sp>
          <p:sp>
            <p:nvSpPr>
              <p:cNvPr id="21" name="Text Box 121"/>
              <p:cNvSpPr txBox="1">
                <a:spLocks noChangeArrowheads="1"/>
              </p:cNvSpPr>
              <p:nvPr/>
            </p:nvSpPr>
            <p:spPr bwMode="auto">
              <a:xfrm>
                <a:off x="583" y="3089"/>
                <a:ext cx="343" cy="214"/>
              </a:xfrm>
              <a:prstGeom prst="rect">
                <a:avLst/>
              </a:prstGeom>
              <a:noFill/>
              <a:ln w="9525">
                <a:noFill/>
                <a:miter lim="800000"/>
                <a:headEnd/>
                <a:tailEnd/>
              </a:ln>
              <a:effectLst/>
            </p:spPr>
            <p:txBody>
              <a:bodyPr wrap="none">
                <a:spAutoFit/>
              </a:bodyPr>
              <a:lstStyle/>
              <a:p>
                <a:r>
                  <a:rPr lang="en-US" sz="1050" b="1"/>
                  <a:t>101</a:t>
                </a:r>
              </a:p>
            </p:txBody>
          </p:sp>
          <p:sp>
            <p:nvSpPr>
              <p:cNvPr id="22" name="Text Box 122"/>
              <p:cNvSpPr txBox="1">
                <a:spLocks noChangeArrowheads="1"/>
              </p:cNvSpPr>
              <p:nvPr/>
            </p:nvSpPr>
            <p:spPr bwMode="auto">
              <a:xfrm>
                <a:off x="583" y="3591"/>
                <a:ext cx="295" cy="352"/>
              </a:xfrm>
              <a:prstGeom prst="rect">
                <a:avLst/>
              </a:prstGeom>
              <a:noFill/>
              <a:ln w="9525">
                <a:noFill/>
                <a:miter lim="800000"/>
                <a:headEnd/>
                <a:tailEnd/>
              </a:ln>
              <a:effectLst/>
            </p:spPr>
            <p:txBody>
              <a:bodyPr>
                <a:spAutoFit/>
              </a:bodyPr>
              <a:lstStyle/>
              <a:p>
                <a:r>
                  <a:rPr lang="en-US" sz="1050" b="1"/>
                  <a:t>102</a:t>
                </a:r>
              </a:p>
            </p:txBody>
          </p:sp>
          <p:sp>
            <p:nvSpPr>
              <p:cNvPr id="23" name="Text Box 123"/>
              <p:cNvSpPr txBox="1">
                <a:spLocks noChangeArrowheads="1"/>
              </p:cNvSpPr>
              <p:nvPr/>
            </p:nvSpPr>
            <p:spPr bwMode="auto">
              <a:xfrm>
                <a:off x="303" y="2645"/>
                <a:ext cx="916" cy="472"/>
              </a:xfrm>
              <a:prstGeom prst="rect">
                <a:avLst/>
              </a:prstGeom>
              <a:noFill/>
              <a:ln w="9525">
                <a:noFill/>
                <a:miter lim="800000"/>
                <a:headEnd/>
                <a:tailEnd/>
              </a:ln>
              <a:effectLst/>
            </p:spPr>
            <p:txBody>
              <a:bodyPr wrap="none">
                <a:spAutoFit/>
              </a:bodyPr>
              <a:lstStyle/>
              <a:p>
                <a:pPr algn="ctr"/>
                <a:r>
                  <a:rPr lang="en-US" sz="1050" b="1"/>
                  <a:t>Iowa </a:t>
                </a:r>
              </a:p>
              <a:p>
                <a:pPr algn="ctr"/>
                <a:r>
                  <a:rPr lang="en-US" sz="1050" b="1"/>
                  <a:t>Administrative</a:t>
                </a:r>
              </a:p>
              <a:p>
                <a:pPr algn="ctr"/>
                <a:r>
                  <a:rPr lang="en-US" sz="1050" b="1"/>
                  <a:t>Code</a:t>
                </a:r>
              </a:p>
            </p:txBody>
          </p:sp>
          <p:sp>
            <p:nvSpPr>
              <p:cNvPr id="24" name="AutoShape 124"/>
              <p:cNvSpPr>
                <a:spLocks noChangeArrowheads="1"/>
              </p:cNvSpPr>
              <p:nvPr/>
            </p:nvSpPr>
            <p:spPr bwMode="auto">
              <a:xfrm flipH="1">
                <a:off x="1661" y="2580"/>
                <a:ext cx="1004" cy="1492"/>
              </a:xfrm>
              <a:prstGeom prst="foldedCorner">
                <a:avLst>
                  <a:gd name="adj" fmla="val 12500"/>
                </a:avLst>
              </a:prstGeom>
              <a:solidFill>
                <a:srgbClr val="F8F8F8"/>
              </a:solidFill>
              <a:ln w="9525">
                <a:solidFill>
                  <a:schemeClr val="tx1"/>
                </a:solidFill>
                <a:round/>
                <a:headEnd/>
                <a:tailEnd/>
              </a:ln>
              <a:effectLst/>
            </p:spPr>
            <p:txBody>
              <a:bodyPr wrap="none" anchor="ctr"/>
              <a:lstStyle/>
              <a:p>
                <a:endParaRPr lang="en-US" sz="1400"/>
              </a:p>
            </p:txBody>
          </p:sp>
          <p:sp>
            <p:nvSpPr>
              <p:cNvPr id="25" name="Line 125"/>
              <p:cNvSpPr>
                <a:spLocks noChangeShapeType="1"/>
              </p:cNvSpPr>
              <p:nvPr/>
            </p:nvSpPr>
            <p:spPr bwMode="auto">
              <a:xfrm>
                <a:off x="1802" y="3156"/>
                <a:ext cx="679" cy="1"/>
              </a:xfrm>
              <a:prstGeom prst="line">
                <a:avLst/>
              </a:prstGeom>
              <a:noFill/>
              <a:ln w="9525">
                <a:solidFill>
                  <a:schemeClr val="tx1"/>
                </a:solidFill>
                <a:round/>
                <a:headEnd/>
                <a:tailEnd/>
              </a:ln>
              <a:effectLst/>
            </p:spPr>
            <p:txBody>
              <a:bodyPr/>
              <a:lstStyle/>
              <a:p>
                <a:endParaRPr lang="en-US" sz="1400"/>
              </a:p>
            </p:txBody>
          </p:sp>
          <p:sp>
            <p:nvSpPr>
              <p:cNvPr id="26" name="Line 126"/>
              <p:cNvSpPr>
                <a:spLocks noChangeShapeType="1"/>
              </p:cNvSpPr>
              <p:nvPr/>
            </p:nvSpPr>
            <p:spPr bwMode="auto">
              <a:xfrm>
                <a:off x="1802" y="3089"/>
                <a:ext cx="679" cy="1"/>
              </a:xfrm>
              <a:prstGeom prst="line">
                <a:avLst/>
              </a:prstGeom>
              <a:noFill/>
              <a:ln w="9525">
                <a:solidFill>
                  <a:schemeClr val="tx1"/>
                </a:solidFill>
                <a:round/>
                <a:headEnd/>
                <a:tailEnd/>
              </a:ln>
              <a:effectLst/>
            </p:spPr>
            <p:txBody>
              <a:bodyPr/>
              <a:lstStyle/>
              <a:p>
                <a:endParaRPr lang="en-US" sz="1400"/>
              </a:p>
            </p:txBody>
          </p:sp>
          <p:sp>
            <p:nvSpPr>
              <p:cNvPr id="27" name="Line 127"/>
              <p:cNvSpPr>
                <a:spLocks noChangeShapeType="1"/>
              </p:cNvSpPr>
              <p:nvPr/>
            </p:nvSpPr>
            <p:spPr bwMode="auto">
              <a:xfrm>
                <a:off x="1802" y="3222"/>
                <a:ext cx="534" cy="1"/>
              </a:xfrm>
              <a:prstGeom prst="line">
                <a:avLst/>
              </a:prstGeom>
              <a:noFill/>
              <a:ln w="9525">
                <a:solidFill>
                  <a:schemeClr val="tx1"/>
                </a:solidFill>
                <a:round/>
                <a:headEnd/>
                <a:tailEnd/>
              </a:ln>
              <a:effectLst/>
            </p:spPr>
            <p:txBody>
              <a:bodyPr/>
              <a:lstStyle/>
              <a:p>
                <a:endParaRPr lang="en-US" sz="1400"/>
              </a:p>
            </p:txBody>
          </p:sp>
          <p:sp>
            <p:nvSpPr>
              <p:cNvPr id="28" name="Line 128"/>
              <p:cNvSpPr>
                <a:spLocks noChangeShapeType="1"/>
              </p:cNvSpPr>
              <p:nvPr/>
            </p:nvSpPr>
            <p:spPr bwMode="auto">
              <a:xfrm>
                <a:off x="1866" y="3310"/>
                <a:ext cx="607" cy="1"/>
              </a:xfrm>
              <a:prstGeom prst="line">
                <a:avLst/>
              </a:prstGeom>
              <a:noFill/>
              <a:ln w="9525">
                <a:solidFill>
                  <a:schemeClr val="tx1"/>
                </a:solidFill>
                <a:round/>
                <a:headEnd/>
                <a:tailEnd/>
              </a:ln>
              <a:effectLst/>
            </p:spPr>
            <p:txBody>
              <a:bodyPr/>
              <a:lstStyle/>
              <a:p>
                <a:endParaRPr lang="en-US" sz="1400"/>
              </a:p>
            </p:txBody>
          </p:sp>
          <p:sp>
            <p:nvSpPr>
              <p:cNvPr id="29" name="Line 129"/>
              <p:cNvSpPr>
                <a:spLocks noChangeShapeType="1"/>
              </p:cNvSpPr>
              <p:nvPr/>
            </p:nvSpPr>
            <p:spPr bwMode="auto">
              <a:xfrm>
                <a:off x="1802" y="3377"/>
                <a:ext cx="679" cy="1"/>
              </a:xfrm>
              <a:prstGeom prst="line">
                <a:avLst/>
              </a:prstGeom>
              <a:noFill/>
              <a:ln w="9525">
                <a:solidFill>
                  <a:schemeClr val="tx1"/>
                </a:solidFill>
                <a:round/>
                <a:headEnd/>
                <a:tailEnd/>
              </a:ln>
              <a:effectLst/>
            </p:spPr>
            <p:txBody>
              <a:bodyPr/>
              <a:lstStyle/>
              <a:p>
                <a:endParaRPr lang="en-US" sz="1400"/>
              </a:p>
            </p:txBody>
          </p:sp>
          <p:sp>
            <p:nvSpPr>
              <p:cNvPr id="30" name="Line 130"/>
              <p:cNvSpPr>
                <a:spLocks noChangeShapeType="1"/>
              </p:cNvSpPr>
              <p:nvPr/>
            </p:nvSpPr>
            <p:spPr bwMode="auto">
              <a:xfrm>
                <a:off x="1802" y="3510"/>
                <a:ext cx="679" cy="1"/>
              </a:xfrm>
              <a:prstGeom prst="line">
                <a:avLst/>
              </a:prstGeom>
              <a:noFill/>
              <a:ln w="9525">
                <a:solidFill>
                  <a:schemeClr val="tx1"/>
                </a:solidFill>
                <a:round/>
                <a:headEnd/>
                <a:tailEnd/>
              </a:ln>
              <a:effectLst/>
            </p:spPr>
            <p:txBody>
              <a:bodyPr/>
              <a:lstStyle/>
              <a:p>
                <a:endParaRPr lang="en-US" sz="1400"/>
              </a:p>
            </p:txBody>
          </p:sp>
          <p:sp>
            <p:nvSpPr>
              <p:cNvPr id="31" name="Line 131"/>
              <p:cNvSpPr>
                <a:spLocks noChangeShapeType="1"/>
              </p:cNvSpPr>
              <p:nvPr/>
            </p:nvSpPr>
            <p:spPr bwMode="auto">
              <a:xfrm>
                <a:off x="1802" y="3444"/>
                <a:ext cx="679" cy="1"/>
              </a:xfrm>
              <a:prstGeom prst="line">
                <a:avLst/>
              </a:prstGeom>
              <a:noFill/>
              <a:ln w="9525">
                <a:solidFill>
                  <a:schemeClr val="tx1"/>
                </a:solidFill>
                <a:round/>
                <a:headEnd/>
                <a:tailEnd/>
              </a:ln>
              <a:effectLst/>
            </p:spPr>
            <p:txBody>
              <a:bodyPr/>
              <a:lstStyle/>
              <a:p>
                <a:endParaRPr lang="en-US" sz="1400"/>
              </a:p>
            </p:txBody>
          </p:sp>
          <p:sp>
            <p:nvSpPr>
              <p:cNvPr id="32" name="Line 132"/>
              <p:cNvSpPr>
                <a:spLocks noChangeShapeType="1"/>
              </p:cNvSpPr>
              <p:nvPr/>
            </p:nvSpPr>
            <p:spPr bwMode="auto">
              <a:xfrm>
                <a:off x="1802" y="3577"/>
                <a:ext cx="534" cy="1"/>
              </a:xfrm>
              <a:prstGeom prst="line">
                <a:avLst/>
              </a:prstGeom>
              <a:noFill/>
              <a:ln w="9525">
                <a:solidFill>
                  <a:schemeClr val="tx1"/>
                </a:solidFill>
                <a:round/>
                <a:headEnd/>
                <a:tailEnd/>
              </a:ln>
              <a:effectLst/>
            </p:spPr>
            <p:txBody>
              <a:bodyPr/>
              <a:lstStyle/>
              <a:p>
                <a:endParaRPr lang="en-US" sz="1400"/>
              </a:p>
            </p:txBody>
          </p:sp>
          <p:sp>
            <p:nvSpPr>
              <p:cNvPr id="33" name="Line 133"/>
              <p:cNvSpPr>
                <a:spLocks noChangeShapeType="1"/>
              </p:cNvSpPr>
              <p:nvPr/>
            </p:nvSpPr>
            <p:spPr bwMode="auto">
              <a:xfrm>
                <a:off x="1802" y="3730"/>
                <a:ext cx="157" cy="1"/>
              </a:xfrm>
              <a:prstGeom prst="line">
                <a:avLst/>
              </a:prstGeom>
              <a:noFill/>
              <a:ln w="28575">
                <a:solidFill>
                  <a:schemeClr val="tx1"/>
                </a:solidFill>
                <a:round/>
                <a:headEnd/>
                <a:tailEnd/>
              </a:ln>
              <a:effectLst/>
            </p:spPr>
            <p:txBody>
              <a:bodyPr/>
              <a:lstStyle/>
              <a:p>
                <a:endParaRPr lang="en-US" sz="1400"/>
              </a:p>
            </p:txBody>
          </p:sp>
          <p:sp>
            <p:nvSpPr>
              <p:cNvPr id="34" name="Line 134"/>
              <p:cNvSpPr>
                <a:spLocks noChangeShapeType="1"/>
              </p:cNvSpPr>
              <p:nvPr/>
            </p:nvSpPr>
            <p:spPr bwMode="auto">
              <a:xfrm>
                <a:off x="1802" y="3737"/>
                <a:ext cx="607" cy="1"/>
              </a:xfrm>
              <a:prstGeom prst="line">
                <a:avLst/>
              </a:prstGeom>
              <a:noFill/>
              <a:ln w="9525">
                <a:solidFill>
                  <a:schemeClr val="tx1"/>
                </a:solidFill>
                <a:round/>
                <a:headEnd/>
                <a:tailEnd/>
              </a:ln>
              <a:effectLst/>
            </p:spPr>
            <p:txBody>
              <a:bodyPr/>
              <a:lstStyle/>
              <a:p>
                <a:endParaRPr lang="en-US" sz="1400"/>
              </a:p>
            </p:txBody>
          </p:sp>
          <p:sp>
            <p:nvSpPr>
              <p:cNvPr id="35" name="Line 135"/>
              <p:cNvSpPr>
                <a:spLocks noChangeShapeType="1"/>
              </p:cNvSpPr>
              <p:nvPr/>
            </p:nvSpPr>
            <p:spPr bwMode="auto">
              <a:xfrm>
                <a:off x="1802" y="3804"/>
                <a:ext cx="679" cy="1"/>
              </a:xfrm>
              <a:prstGeom prst="line">
                <a:avLst/>
              </a:prstGeom>
              <a:noFill/>
              <a:ln w="9525">
                <a:solidFill>
                  <a:schemeClr val="tx1"/>
                </a:solidFill>
                <a:round/>
                <a:headEnd/>
                <a:tailEnd/>
              </a:ln>
              <a:effectLst/>
            </p:spPr>
            <p:txBody>
              <a:bodyPr/>
              <a:lstStyle/>
              <a:p>
                <a:endParaRPr lang="en-US" sz="1400"/>
              </a:p>
            </p:txBody>
          </p:sp>
          <p:sp>
            <p:nvSpPr>
              <p:cNvPr id="36" name="Line 136"/>
              <p:cNvSpPr>
                <a:spLocks noChangeShapeType="1"/>
              </p:cNvSpPr>
              <p:nvPr/>
            </p:nvSpPr>
            <p:spPr bwMode="auto">
              <a:xfrm>
                <a:off x="1802" y="3937"/>
                <a:ext cx="679" cy="1"/>
              </a:xfrm>
              <a:prstGeom prst="line">
                <a:avLst/>
              </a:prstGeom>
              <a:noFill/>
              <a:ln w="9525">
                <a:solidFill>
                  <a:schemeClr val="tx1"/>
                </a:solidFill>
                <a:round/>
                <a:headEnd/>
                <a:tailEnd/>
              </a:ln>
              <a:effectLst/>
            </p:spPr>
            <p:txBody>
              <a:bodyPr/>
              <a:lstStyle/>
              <a:p>
                <a:endParaRPr lang="en-US" sz="1400"/>
              </a:p>
            </p:txBody>
          </p:sp>
          <p:sp>
            <p:nvSpPr>
              <p:cNvPr id="37" name="Line 137"/>
              <p:cNvSpPr>
                <a:spLocks noChangeShapeType="1"/>
              </p:cNvSpPr>
              <p:nvPr/>
            </p:nvSpPr>
            <p:spPr bwMode="auto">
              <a:xfrm>
                <a:off x="1802" y="3870"/>
                <a:ext cx="679" cy="1"/>
              </a:xfrm>
              <a:prstGeom prst="line">
                <a:avLst/>
              </a:prstGeom>
              <a:noFill/>
              <a:ln w="9525">
                <a:solidFill>
                  <a:schemeClr val="tx1"/>
                </a:solidFill>
                <a:round/>
                <a:headEnd/>
                <a:tailEnd/>
              </a:ln>
              <a:effectLst/>
            </p:spPr>
            <p:txBody>
              <a:bodyPr/>
              <a:lstStyle/>
              <a:p>
                <a:endParaRPr lang="en-US" sz="1400"/>
              </a:p>
            </p:txBody>
          </p:sp>
          <p:sp>
            <p:nvSpPr>
              <p:cNvPr id="38" name="Line 138"/>
              <p:cNvSpPr>
                <a:spLocks noChangeShapeType="1"/>
              </p:cNvSpPr>
              <p:nvPr/>
            </p:nvSpPr>
            <p:spPr bwMode="auto">
              <a:xfrm>
                <a:off x="1802" y="4004"/>
                <a:ext cx="534" cy="1"/>
              </a:xfrm>
              <a:prstGeom prst="line">
                <a:avLst/>
              </a:prstGeom>
              <a:noFill/>
              <a:ln w="9525">
                <a:solidFill>
                  <a:schemeClr val="tx1"/>
                </a:solidFill>
                <a:round/>
                <a:headEnd/>
                <a:tailEnd/>
              </a:ln>
              <a:effectLst/>
            </p:spPr>
            <p:txBody>
              <a:bodyPr/>
              <a:lstStyle/>
              <a:p>
                <a:endParaRPr lang="en-US" sz="1400"/>
              </a:p>
            </p:txBody>
          </p:sp>
          <p:sp>
            <p:nvSpPr>
              <p:cNvPr id="39" name="AutoShape 139"/>
              <p:cNvSpPr>
                <a:spLocks noChangeArrowheads="1"/>
              </p:cNvSpPr>
              <p:nvPr/>
            </p:nvSpPr>
            <p:spPr bwMode="auto">
              <a:xfrm>
                <a:off x="2665" y="2577"/>
                <a:ext cx="1004" cy="1492"/>
              </a:xfrm>
              <a:prstGeom prst="foldedCorner">
                <a:avLst>
                  <a:gd name="adj" fmla="val 12500"/>
                </a:avLst>
              </a:prstGeom>
              <a:solidFill>
                <a:srgbClr val="F8F8F8"/>
              </a:solidFill>
              <a:ln w="9525">
                <a:solidFill>
                  <a:schemeClr val="tx1"/>
                </a:solidFill>
                <a:round/>
                <a:headEnd/>
                <a:tailEnd/>
              </a:ln>
              <a:effectLst/>
            </p:spPr>
            <p:txBody>
              <a:bodyPr wrap="none" anchor="ctr"/>
              <a:lstStyle/>
              <a:p>
                <a:endParaRPr lang="en-US" sz="1400"/>
              </a:p>
            </p:txBody>
          </p:sp>
          <p:sp>
            <p:nvSpPr>
              <p:cNvPr id="40" name="Line 140"/>
              <p:cNvSpPr>
                <a:spLocks noChangeShapeType="1"/>
              </p:cNvSpPr>
              <p:nvPr/>
            </p:nvSpPr>
            <p:spPr bwMode="auto">
              <a:xfrm>
                <a:off x="2807" y="3016"/>
                <a:ext cx="678" cy="1"/>
              </a:xfrm>
              <a:prstGeom prst="line">
                <a:avLst/>
              </a:prstGeom>
              <a:noFill/>
              <a:ln w="9525">
                <a:solidFill>
                  <a:schemeClr val="tx1"/>
                </a:solidFill>
                <a:round/>
                <a:headEnd/>
                <a:tailEnd/>
              </a:ln>
              <a:effectLst/>
            </p:spPr>
            <p:txBody>
              <a:bodyPr/>
              <a:lstStyle/>
              <a:p>
                <a:endParaRPr lang="en-US" sz="1400"/>
              </a:p>
            </p:txBody>
          </p:sp>
          <p:sp>
            <p:nvSpPr>
              <p:cNvPr id="41" name="Line 142"/>
              <p:cNvSpPr>
                <a:spLocks noChangeShapeType="1"/>
              </p:cNvSpPr>
              <p:nvPr/>
            </p:nvSpPr>
            <p:spPr bwMode="auto">
              <a:xfrm>
                <a:off x="2807" y="2950"/>
                <a:ext cx="678" cy="1"/>
              </a:xfrm>
              <a:prstGeom prst="line">
                <a:avLst/>
              </a:prstGeom>
              <a:noFill/>
              <a:ln w="9525">
                <a:solidFill>
                  <a:schemeClr val="tx1"/>
                </a:solidFill>
                <a:round/>
                <a:headEnd/>
                <a:tailEnd/>
              </a:ln>
              <a:effectLst/>
            </p:spPr>
            <p:txBody>
              <a:bodyPr/>
              <a:lstStyle/>
              <a:p>
                <a:endParaRPr lang="en-US" sz="1400"/>
              </a:p>
            </p:txBody>
          </p:sp>
          <p:sp>
            <p:nvSpPr>
              <p:cNvPr id="42" name="Line 143"/>
              <p:cNvSpPr>
                <a:spLocks noChangeShapeType="1"/>
              </p:cNvSpPr>
              <p:nvPr/>
            </p:nvSpPr>
            <p:spPr bwMode="auto">
              <a:xfrm>
                <a:off x="2807" y="3083"/>
                <a:ext cx="533" cy="1"/>
              </a:xfrm>
              <a:prstGeom prst="line">
                <a:avLst/>
              </a:prstGeom>
              <a:noFill/>
              <a:ln w="9525">
                <a:solidFill>
                  <a:schemeClr val="tx1"/>
                </a:solidFill>
                <a:round/>
                <a:headEnd/>
                <a:tailEnd/>
              </a:ln>
              <a:effectLst/>
            </p:spPr>
            <p:txBody>
              <a:bodyPr/>
              <a:lstStyle/>
              <a:p>
                <a:endParaRPr lang="en-US" sz="1400"/>
              </a:p>
            </p:txBody>
          </p:sp>
          <p:sp>
            <p:nvSpPr>
              <p:cNvPr id="43" name="Line 144"/>
              <p:cNvSpPr>
                <a:spLocks noChangeShapeType="1"/>
              </p:cNvSpPr>
              <p:nvPr/>
            </p:nvSpPr>
            <p:spPr bwMode="auto">
              <a:xfrm>
                <a:off x="2807" y="3300"/>
                <a:ext cx="156" cy="1"/>
              </a:xfrm>
              <a:prstGeom prst="line">
                <a:avLst/>
              </a:prstGeom>
              <a:noFill/>
              <a:ln w="28575">
                <a:solidFill>
                  <a:schemeClr val="tx1"/>
                </a:solidFill>
                <a:round/>
                <a:headEnd/>
                <a:tailEnd/>
              </a:ln>
              <a:effectLst/>
            </p:spPr>
            <p:txBody>
              <a:bodyPr/>
              <a:lstStyle/>
              <a:p>
                <a:endParaRPr lang="en-US" sz="1400"/>
              </a:p>
            </p:txBody>
          </p:sp>
          <p:sp>
            <p:nvSpPr>
              <p:cNvPr id="44" name="Line 145"/>
              <p:cNvSpPr>
                <a:spLocks noChangeShapeType="1"/>
              </p:cNvSpPr>
              <p:nvPr/>
            </p:nvSpPr>
            <p:spPr bwMode="auto">
              <a:xfrm>
                <a:off x="2807" y="3307"/>
                <a:ext cx="606" cy="1"/>
              </a:xfrm>
              <a:prstGeom prst="line">
                <a:avLst/>
              </a:prstGeom>
              <a:noFill/>
              <a:ln w="9525">
                <a:solidFill>
                  <a:schemeClr val="tx1"/>
                </a:solidFill>
                <a:round/>
                <a:headEnd/>
                <a:tailEnd/>
              </a:ln>
              <a:effectLst/>
            </p:spPr>
            <p:txBody>
              <a:bodyPr/>
              <a:lstStyle/>
              <a:p>
                <a:endParaRPr lang="en-US" sz="1400"/>
              </a:p>
            </p:txBody>
          </p:sp>
          <p:sp>
            <p:nvSpPr>
              <p:cNvPr id="45" name="Line 146"/>
              <p:cNvSpPr>
                <a:spLocks noChangeShapeType="1"/>
              </p:cNvSpPr>
              <p:nvPr/>
            </p:nvSpPr>
            <p:spPr bwMode="auto">
              <a:xfrm>
                <a:off x="2807" y="3374"/>
                <a:ext cx="678" cy="1"/>
              </a:xfrm>
              <a:prstGeom prst="line">
                <a:avLst/>
              </a:prstGeom>
              <a:noFill/>
              <a:ln w="9525">
                <a:solidFill>
                  <a:schemeClr val="tx1"/>
                </a:solidFill>
                <a:round/>
                <a:headEnd/>
                <a:tailEnd/>
              </a:ln>
              <a:effectLst/>
            </p:spPr>
            <p:txBody>
              <a:bodyPr/>
              <a:lstStyle/>
              <a:p>
                <a:endParaRPr lang="en-US" sz="1400"/>
              </a:p>
            </p:txBody>
          </p:sp>
          <p:sp>
            <p:nvSpPr>
              <p:cNvPr id="46" name="Line 147"/>
              <p:cNvSpPr>
                <a:spLocks noChangeShapeType="1"/>
              </p:cNvSpPr>
              <p:nvPr/>
            </p:nvSpPr>
            <p:spPr bwMode="auto">
              <a:xfrm>
                <a:off x="2807" y="3507"/>
                <a:ext cx="678" cy="1"/>
              </a:xfrm>
              <a:prstGeom prst="line">
                <a:avLst/>
              </a:prstGeom>
              <a:noFill/>
              <a:ln w="9525">
                <a:solidFill>
                  <a:schemeClr val="tx1"/>
                </a:solidFill>
                <a:round/>
                <a:headEnd/>
                <a:tailEnd/>
              </a:ln>
              <a:effectLst/>
            </p:spPr>
            <p:txBody>
              <a:bodyPr/>
              <a:lstStyle/>
              <a:p>
                <a:endParaRPr lang="en-US" sz="1400"/>
              </a:p>
            </p:txBody>
          </p:sp>
          <p:sp>
            <p:nvSpPr>
              <p:cNvPr id="47" name="Line 148"/>
              <p:cNvSpPr>
                <a:spLocks noChangeShapeType="1"/>
              </p:cNvSpPr>
              <p:nvPr/>
            </p:nvSpPr>
            <p:spPr bwMode="auto">
              <a:xfrm>
                <a:off x="2807" y="3440"/>
                <a:ext cx="678" cy="1"/>
              </a:xfrm>
              <a:prstGeom prst="line">
                <a:avLst/>
              </a:prstGeom>
              <a:noFill/>
              <a:ln w="9525">
                <a:solidFill>
                  <a:schemeClr val="tx1"/>
                </a:solidFill>
                <a:round/>
                <a:headEnd/>
                <a:tailEnd/>
              </a:ln>
              <a:effectLst/>
            </p:spPr>
            <p:txBody>
              <a:bodyPr/>
              <a:lstStyle/>
              <a:p>
                <a:endParaRPr lang="en-US" sz="1400"/>
              </a:p>
            </p:txBody>
          </p:sp>
          <p:sp>
            <p:nvSpPr>
              <p:cNvPr id="48" name="Line 149"/>
              <p:cNvSpPr>
                <a:spLocks noChangeShapeType="1"/>
              </p:cNvSpPr>
              <p:nvPr/>
            </p:nvSpPr>
            <p:spPr bwMode="auto">
              <a:xfrm>
                <a:off x="2807" y="3574"/>
                <a:ext cx="533" cy="1"/>
              </a:xfrm>
              <a:prstGeom prst="line">
                <a:avLst/>
              </a:prstGeom>
              <a:noFill/>
              <a:ln w="9525">
                <a:solidFill>
                  <a:schemeClr val="tx1"/>
                </a:solidFill>
                <a:round/>
                <a:headEnd/>
                <a:tailEnd/>
              </a:ln>
              <a:effectLst/>
            </p:spPr>
            <p:txBody>
              <a:bodyPr/>
              <a:lstStyle/>
              <a:p>
                <a:endParaRPr lang="en-US" sz="1400"/>
              </a:p>
            </p:txBody>
          </p:sp>
          <p:sp>
            <p:nvSpPr>
              <p:cNvPr id="49" name="Line 150"/>
              <p:cNvSpPr>
                <a:spLocks noChangeShapeType="1"/>
              </p:cNvSpPr>
              <p:nvPr/>
            </p:nvSpPr>
            <p:spPr bwMode="auto">
              <a:xfrm>
                <a:off x="2807" y="3751"/>
                <a:ext cx="156" cy="1"/>
              </a:xfrm>
              <a:prstGeom prst="line">
                <a:avLst/>
              </a:prstGeom>
              <a:noFill/>
              <a:ln w="28575">
                <a:solidFill>
                  <a:schemeClr val="tx1"/>
                </a:solidFill>
                <a:round/>
                <a:headEnd/>
                <a:tailEnd/>
              </a:ln>
              <a:effectLst/>
            </p:spPr>
            <p:txBody>
              <a:bodyPr/>
              <a:lstStyle/>
              <a:p>
                <a:endParaRPr lang="en-US" sz="1400"/>
              </a:p>
            </p:txBody>
          </p:sp>
          <p:sp>
            <p:nvSpPr>
              <p:cNvPr id="50" name="Line 151"/>
              <p:cNvSpPr>
                <a:spLocks noChangeShapeType="1"/>
              </p:cNvSpPr>
              <p:nvPr/>
            </p:nvSpPr>
            <p:spPr bwMode="auto">
              <a:xfrm>
                <a:off x="2807" y="3758"/>
                <a:ext cx="606" cy="1"/>
              </a:xfrm>
              <a:prstGeom prst="line">
                <a:avLst/>
              </a:prstGeom>
              <a:noFill/>
              <a:ln w="9525">
                <a:solidFill>
                  <a:schemeClr val="tx1"/>
                </a:solidFill>
                <a:round/>
                <a:headEnd/>
                <a:tailEnd/>
              </a:ln>
              <a:effectLst/>
            </p:spPr>
            <p:txBody>
              <a:bodyPr/>
              <a:lstStyle/>
              <a:p>
                <a:endParaRPr lang="en-US" sz="1400"/>
              </a:p>
            </p:txBody>
          </p:sp>
          <p:sp>
            <p:nvSpPr>
              <p:cNvPr id="51" name="Line 152"/>
              <p:cNvSpPr>
                <a:spLocks noChangeShapeType="1"/>
              </p:cNvSpPr>
              <p:nvPr/>
            </p:nvSpPr>
            <p:spPr bwMode="auto">
              <a:xfrm>
                <a:off x="2807" y="3824"/>
                <a:ext cx="678" cy="1"/>
              </a:xfrm>
              <a:prstGeom prst="line">
                <a:avLst/>
              </a:prstGeom>
              <a:noFill/>
              <a:ln w="9525">
                <a:solidFill>
                  <a:schemeClr val="tx1"/>
                </a:solidFill>
                <a:round/>
                <a:headEnd/>
                <a:tailEnd/>
              </a:ln>
              <a:effectLst/>
            </p:spPr>
            <p:txBody>
              <a:bodyPr/>
              <a:lstStyle/>
              <a:p>
                <a:endParaRPr lang="en-US" sz="1400"/>
              </a:p>
            </p:txBody>
          </p:sp>
          <p:sp>
            <p:nvSpPr>
              <p:cNvPr id="52" name="Line 153"/>
              <p:cNvSpPr>
                <a:spLocks noChangeShapeType="1"/>
              </p:cNvSpPr>
              <p:nvPr/>
            </p:nvSpPr>
            <p:spPr bwMode="auto">
              <a:xfrm>
                <a:off x="2807" y="3891"/>
                <a:ext cx="678" cy="1"/>
              </a:xfrm>
              <a:prstGeom prst="line">
                <a:avLst/>
              </a:prstGeom>
              <a:noFill/>
              <a:ln w="9525">
                <a:solidFill>
                  <a:schemeClr val="tx1"/>
                </a:solidFill>
                <a:round/>
                <a:headEnd/>
                <a:tailEnd/>
              </a:ln>
              <a:effectLst/>
            </p:spPr>
            <p:txBody>
              <a:bodyPr/>
              <a:lstStyle/>
              <a:p>
                <a:endParaRPr lang="en-US" sz="1400"/>
              </a:p>
            </p:txBody>
          </p:sp>
          <p:sp>
            <p:nvSpPr>
              <p:cNvPr id="53" name="Line 154"/>
              <p:cNvSpPr>
                <a:spLocks noChangeShapeType="1"/>
              </p:cNvSpPr>
              <p:nvPr/>
            </p:nvSpPr>
            <p:spPr bwMode="auto">
              <a:xfrm>
                <a:off x="2807" y="3952"/>
                <a:ext cx="533" cy="1"/>
              </a:xfrm>
              <a:prstGeom prst="line">
                <a:avLst/>
              </a:prstGeom>
              <a:noFill/>
              <a:ln w="9525">
                <a:solidFill>
                  <a:schemeClr val="tx1"/>
                </a:solidFill>
                <a:round/>
                <a:headEnd/>
                <a:tailEnd/>
              </a:ln>
              <a:effectLst/>
            </p:spPr>
            <p:txBody>
              <a:bodyPr/>
              <a:lstStyle/>
              <a:p>
                <a:endParaRPr lang="en-US" sz="1400"/>
              </a:p>
            </p:txBody>
          </p:sp>
          <p:sp>
            <p:nvSpPr>
              <p:cNvPr id="54" name="Text Box 155"/>
              <p:cNvSpPr txBox="1">
                <a:spLocks noChangeArrowheads="1"/>
              </p:cNvSpPr>
              <p:nvPr/>
            </p:nvSpPr>
            <p:spPr bwMode="auto">
              <a:xfrm>
                <a:off x="1965" y="3568"/>
                <a:ext cx="343" cy="214"/>
              </a:xfrm>
              <a:prstGeom prst="rect">
                <a:avLst/>
              </a:prstGeom>
              <a:noFill/>
              <a:ln w="9525">
                <a:noFill/>
                <a:miter lim="800000"/>
                <a:headEnd/>
                <a:tailEnd/>
              </a:ln>
              <a:effectLst/>
            </p:spPr>
            <p:txBody>
              <a:bodyPr wrap="none">
                <a:spAutoFit/>
              </a:bodyPr>
              <a:lstStyle/>
              <a:p>
                <a:r>
                  <a:rPr lang="en-US" sz="1050" b="1"/>
                  <a:t>300</a:t>
                </a:r>
              </a:p>
            </p:txBody>
          </p:sp>
          <p:sp>
            <p:nvSpPr>
              <p:cNvPr id="55" name="Text Box 156"/>
              <p:cNvSpPr txBox="1">
                <a:spLocks noChangeArrowheads="1"/>
              </p:cNvSpPr>
              <p:nvPr/>
            </p:nvSpPr>
            <p:spPr bwMode="auto">
              <a:xfrm>
                <a:off x="2978" y="3135"/>
                <a:ext cx="343" cy="214"/>
              </a:xfrm>
              <a:prstGeom prst="rect">
                <a:avLst/>
              </a:prstGeom>
              <a:noFill/>
              <a:ln w="9525">
                <a:noFill/>
                <a:miter lim="800000"/>
                <a:headEnd/>
                <a:tailEnd/>
              </a:ln>
              <a:effectLst/>
            </p:spPr>
            <p:txBody>
              <a:bodyPr wrap="none">
                <a:spAutoFit/>
              </a:bodyPr>
              <a:lstStyle/>
              <a:p>
                <a:r>
                  <a:rPr lang="en-US" sz="1050" b="1"/>
                  <a:t>301</a:t>
                </a:r>
              </a:p>
            </p:txBody>
          </p:sp>
          <p:sp>
            <p:nvSpPr>
              <p:cNvPr id="56" name="Text Box 157"/>
              <p:cNvSpPr txBox="1">
                <a:spLocks noChangeArrowheads="1"/>
              </p:cNvSpPr>
              <p:nvPr/>
            </p:nvSpPr>
            <p:spPr bwMode="auto">
              <a:xfrm>
                <a:off x="2978" y="3589"/>
                <a:ext cx="295" cy="352"/>
              </a:xfrm>
              <a:prstGeom prst="rect">
                <a:avLst/>
              </a:prstGeom>
              <a:noFill/>
              <a:ln w="9525">
                <a:noFill/>
                <a:miter lim="800000"/>
                <a:headEnd/>
                <a:tailEnd/>
              </a:ln>
              <a:effectLst/>
            </p:spPr>
            <p:txBody>
              <a:bodyPr>
                <a:spAutoFit/>
              </a:bodyPr>
              <a:lstStyle/>
              <a:p>
                <a:r>
                  <a:rPr lang="en-US" sz="1050" b="1"/>
                  <a:t>302</a:t>
                </a:r>
              </a:p>
            </p:txBody>
          </p:sp>
          <p:sp>
            <p:nvSpPr>
              <p:cNvPr id="57" name="Text Box 159"/>
              <p:cNvSpPr txBox="1">
                <a:spLocks noChangeArrowheads="1"/>
              </p:cNvSpPr>
              <p:nvPr/>
            </p:nvSpPr>
            <p:spPr bwMode="auto">
              <a:xfrm>
                <a:off x="1245" y="3004"/>
                <a:ext cx="413" cy="302"/>
              </a:xfrm>
              <a:prstGeom prst="rect">
                <a:avLst/>
              </a:prstGeom>
              <a:noFill/>
              <a:ln w="9525">
                <a:noFill/>
                <a:miter lim="800000"/>
                <a:headEnd/>
                <a:tailEnd/>
              </a:ln>
              <a:effectLst/>
            </p:spPr>
            <p:txBody>
              <a:bodyPr wrap="none">
                <a:spAutoFit/>
              </a:bodyPr>
              <a:lstStyle/>
              <a:p>
                <a:r>
                  <a:rPr lang="en-US" b="1"/>
                  <a:t>. . .</a:t>
                </a:r>
              </a:p>
            </p:txBody>
          </p:sp>
          <p:sp>
            <p:nvSpPr>
              <p:cNvPr id="58" name="Line 160"/>
              <p:cNvSpPr>
                <a:spLocks noChangeShapeType="1"/>
              </p:cNvSpPr>
              <p:nvPr/>
            </p:nvSpPr>
            <p:spPr bwMode="auto">
              <a:xfrm>
                <a:off x="1811" y="2842"/>
                <a:ext cx="678" cy="1"/>
              </a:xfrm>
              <a:prstGeom prst="line">
                <a:avLst/>
              </a:prstGeom>
              <a:noFill/>
              <a:ln w="9525">
                <a:solidFill>
                  <a:schemeClr val="tx1"/>
                </a:solidFill>
                <a:round/>
                <a:headEnd/>
                <a:tailEnd/>
              </a:ln>
              <a:effectLst/>
            </p:spPr>
            <p:txBody>
              <a:bodyPr/>
              <a:lstStyle/>
              <a:p>
                <a:endParaRPr lang="en-US" sz="1400"/>
              </a:p>
            </p:txBody>
          </p:sp>
          <p:sp>
            <p:nvSpPr>
              <p:cNvPr id="59" name="Line 162"/>
              <p:cNvSpPr>
                <a:spLocks noChangeShapeType="1"/>
              </p:cNvSpPr>
              <p:nvPr/>
            </p:nvSpPr>
            <p:spPr bwMode="auto">
              <a:xfrm>
                <a:off x="1811" y="2903"/>
                <a:ext cx="156" cy="1"/>
              </a:xfrm>
              <a:prstGeom prst="line">
                <a:avLst/>
              </a:prstGeom>
              <a:noFill/>
              <a:ln w="28575">
                <a:solidFill>
                  <a:schemeClr val="tx1"/>
                </a:solidFill>
                <a:round/>
                <a:headEnd/>
                <a:tailEnd/>
              </a:ln>
              <a:effectLst/>
            </p:spPr>
            <p:txBody>
              <a:bodyPr/>
              <a:lstStyle/>
              <a:p>
                <a:endParaRPr lang="en-US" sz="1400"/>
              </a:p>
            </p:txBody>
          </p:sp>
          <p:sp>
            <p:nvSpPr>
              <p:cNvPr id="60" name="Line 163"/>
              <p:cNvSpPr>
                <a:spLocks noChangeShapeType="1"/>
              </p:cNvSpPr>
              <p:nvPr/>
            </p:nvSpPr>
            <p:spPr bwMode="auto">
              <a:xfrm>
                <a:off x="1811" y="2910"/>
                <a:ext cx="606" cy="1"/>
              </a:xfrm>
              <a:prstGeom prst="line">
                <a:avLst/>
              </a:prstGeom>
              <a:noFill/>
              <a:ln w="9525">
                <a:solidFill>
                  <a:schemeClr val="tx1"/>
                </a:solidFill>
                <a:round/>
                <a:headEnd/>
                <a:tailEnd/>
              </a:ln>
              <a:effectLst/>
            </p:spPr>
            <p:txBody>
              <a:bodyPr/>
              <a:lstStyle/>
              <a:p>
                <a:endParaRPr lang="en-US" sz="1400"/>
              </a:p>
            </p:txBody>
          </p:sp>
          <p:sp>
            <p:nvSpPr>
              <p:cNvPr id="61" name="Line 164"/>
              <p:cNvSpPr>
                <a:spLocks noChangeShapeType="1"/>
              </p:cNvSpPr>
              <p:nvPr/>
            </p:nvSpPr>
            <p:spPr bwMode="auto">
              <a:xfrm>
                <a:off x="1811" y="2977"/>
                <a:ext cx="534" cy="1"/>
              </a:xfrm>
              <a:prstGeom prst="line">
                <a:avLst/>
              </a:prstGeom>
              <a:noFill/>
              <a:ln w="9525">
                <a:solidFill>
                  <a:schemeClr val="tx1"/>
                </a:solidFill>
                <a:round/>
                <a:headEnd/>
                <a:tailEnd/>
              </a:ln>
              <a:effectLst/>
            </p:spPr>
            <p:txBody>
              <a:bodyPr/>
              <a:lstStyle/>
              <a:p>
                <a:endParaRPr lang="en-US" sz="1400"/>
              </a:p>
            </p:txBody>
          </p:sp>
          <p:sp>
            <p:nvSpPr>
              <p:cNvPr id="62" name="Text Box 167"/>
              <p:cNvSpPr txBox="1">
                <a:spLocks noChangeArrowheads="1"/>
              </p:cNvSpPr>
              <p:nvPr/>
            </p:nvSpPr>
            <p:spPr bwMode="auto">
              <a:xfrm>
                <a:off x="1982" y="2690"/>
                <a:ext cx="343" cy="214"/>
              </a:xfrm>
              <a:prstGeom prst="rect">
                <a:avLst/>
              </a:prstGeom>
              <a:noFill/>
              <a:ln w="9525">
                <a:noFill/>
                <a:miter lim="800000"/>
                <a:headEnd/>
                <a:tailEnd/>
              </a:ln>
              <a:effectLst/>
            </p:spPr>
            <p:txBody>
              <a:bodyPr wrap="none">
                <a:spAutoFit/>
              </a:bodyPr>
              <a:lstStyle/>
              <a:p>
                <a:r>
                  <a:rPr lang="en-US" sz="1050" b="1"/>
                  <a:t>299</a:t>
                </a:r>
              </a:p>
            </p:txBody>
          </p:sp>
          <p:sp>
            <p:nvSpPr>
              <p:cNvPr id="63" name="Line 168"/>
              <p:cNvSpPr>
                <a:spLocks noChangeShapeType="1"/>
              </p:cNvSpPr>
              <p:nvPr/>
            </p:nvSpPr>
            <p:spPr bwMode="auto">
              <a:xfrm>
                <a:off x="2813" y="2885"/>
                <a:ext cx="678" cy="1"/>
              </a:xfrm>
              <a:prstGeom prst="line">
                <a:avLst/>
              </a:prstGeom>
              <a:noFill/>
              <a:ln w="9525">
                <a:solidFill>
                  <a:schemeClr val="tx1"/>
                </a:solidFill>
                <a:round/>
                <a:headEnd/>
                <a:tailEnd/>
              </a:ln>
              <a:effectLst/>
            </p:spPr>
            <p:txBody>
              <a:bodyPr/>
              <a:lstStyle/>
              <a:p>
                <a:endParaRPr lang="en-US" sz="1400"/>
              </a:p>
            </p:txBody>
          </p:sp>
          <p:sp>
            <p:nvSpPr>
              <p:cNvPr id="64" name="Line 169"/>
              <p:cNvSpPr>
                <a:spLocks noChangeShapeType="1"/>
              </p:cNvSpPr>
              <p:nvPr/>
            </p:nvSpPr>
            <p:spPr bwMode="auto">
              <a:xfrm>
                <a:off x="2813" y="2819"/>
                <a:ext cx="678" cy="1"/>
              </a:xfrm>
              <a:prstGeom prst="line">
                <a:avLst/>
              </a:prstGeom>
              <a:noFill/>
              <a:ln w="9525">
                <a:solidFill>
                  <a:schemeClr val="tx1"/>
                </a:solidFill>
                <a:round/>
                <a:headEnd/>
                <a:tailEnd/>
              </a:ln>
              <a:effectLst/>
            </p:spPr>
            <p:txBody>
              <a:bodyPr/>
              <a:lstStyle/>
              <a:p>
                <a:endParaRPr lang="en-US" sz="1400"/>
              </a:p>
            </p:txBody>
          </p:sp>
          <p:sp>
            <p:nvSpPr>
              <p:cNvPr id="65" name="Line 170"/>
              <p:cNvSpPr>
                <a:spLocks noChangeShapeType="1"/>
              </p:cNvSpPr>
              <p:nvPr/>
            </p:nvSpPr>
            <p:spPr bwMode="auto">
              <a:xfrm>
                <a:off x="2937" y="2762"/>
                <a:ext cx="534" cy="1"/>
              </a:xfrm>
              <a:prstGeom prst="line">
                <a:avLst/>
              </a:prstGeom>
              <a:noFill/>
              <a:ln w="9525">
                <a:solidFill>
                  <a:schemeClr val="tx1"/>
                </a:solidFill>
                <a:round/>
                <a:headEnd/>
                <a:tailEnd/>
              </a:ln>
              <a:effectLst/>
            </p:spPr>
            <p:txBody>
              <a:bodyPr/>
              <a:lstStyle/>
              <a:p>
                <a:endParaRPr lang="en-US" sz="1400"/>
              </a:p>
            </p:txBody>
          </p:sp>
          <p:sp>
            <p:nvSpPr>
              <p:cNvPr id="66" name="Text Box 171"/>
              <p:cNvSpPr txBox="1">
                <a:spLocks noChangeArrowheads="1"/>
              </p:cNvSpPr>
              <p:nvPr/>
            </p:nvSpPr>
            <p:spPr bwMode="auto">
              <a:xfrm>
                <a:off x="3648" y="3004"/>
                <a:ext cx="413" cy="302"/>
              </a:xfrm>
              <a:prstGeom prst="rect">
                <a:avLst/>
              </a:prstGeom>
              <a:noFill/>
              <a:ln w="9525">
                <a:noFill/>
                <a:miter lim="800000"/>
                <a:headEnd/>
                <a:tailEnd/>
              </a:ln>
              <a:effectLst/>
            </p:spPr>
            <p:txBody>
              <a:bodyPr wrap="none">
                <a:spAutoFit/>
              </a:bodyPr>
              <a:lstStyle/>
              <a:p>
                <a:r>
                  <a:rPr lang="en-US" b="1"/>
                  <a:t>. . .</a:t>
                </a:r>
              </a:p>
            </p:txBody>
          </p:sp>
          <p:sp>
            <p:nvSpPr>
              <p:cNvPr id="67" name="AutoShape 172"/>
              <p:cNvSpPr>
                <a:spLocks noChangeArrowheads="1"/>
              </p:cNvSpPr>
              <p:nvPr/>
            </p:nvSpPr>
            <p:spPr bwMode="auto">
              <a:xfrm flipH="1">
                <a:off x="4107" y="2585"/>
                <a:ext cx="1004" cy="1492"/>
              </a:xfrm>
              <a:prstGeom prst="foldedCorner">
                <a:avLst>
                  <a:gd name="adj" fmla="val 12500"/>
                </a:avLst>
              </a:prstGeom>
              <a:solidFill>
                <a:srgbClr val="F8F8F8"/>
              </a:solidFill>
              <a:ln w="9525">
                <a:solidFill>
                  <a:schemeClr val="tx1"/>
                </a:solidFill>
                <a:round/>
                <a:headEnd/>
                <a:tailEnd/>
              </a:ln>
              <a:effectLst/>
            </p:spPr>
            <p:txBody>
              <a:bodyPr wrap="none" anchor="ctr"/>
              <a:lstStyle/>
              <a:p>
                <a:endParaRPr lang="en-US" sz="1400"/>
              </a:p>
            </p:txBody>
          </p:sp>
          <p:sp>
            <p:nvSpPr>
              <p:cNvPr id="68" name="Line 173"/>
              <p:cNvSpPr>
                <a:spLocks noChangeShapeType="1"/>
              </p:cNvSpPr>
              <p:nvPr/>
            </p:nvSpPr>
            <p:spPr bwMode="auto">
              <a:xfrm>
                <a:off x="4248" y="3161"/>
                <a:ext cx="679" cy="1"/>
              </a:xfrm>
              <a:prstGeom prst="line">
                <a:avLst/>
              </a:prstGeom>
              <a:noFill/>
              <a:ln w="9525">
                <a:solidFill>
                  <a:schemeClr val="tx1"/>
                </a:solidFill>
                <a:round/>
                <a:headEnd/>
                <a:tailEnd/>
              </a:ln>
              <a:effectLst/>
            </p:spPr>
            <p:txBody>
              <a:bodyPr/>
              <a:lstStyle/>
              <a:p>
                <a:endParaRPr lang="en-US" sz="1400"/>
              </a:p>
            </p:txBody>
          </p:sp>
          <p:sp>
            <p:nvSpPr>
              <p:cNvPr id="69" name="Line 174"/>
              <p:cNvSpPr>
                <a:spLocks noChangeShapeType="1"/>
              </p:cNvSpPr>
              <p:nvPr/>
            </p:nvSpPr>
            <p:spPr bwMode="auto">
              <a:xfrm>
                <a:off x="4248" y="3094"/>
                <a:ext cx="679" cy="1"/>
              </a:xfrm>
              <a:prstGeom prst="line">
                <a:avLst/>
              </a:prstGeom>
              <a:noFill/>
              <a:ln w="9525">
                <a:solidFill>
                  <a:schemeClr val="tx1"/>
                </a:solidFill>
                <a:round/>
                <a:headEnd/>
                <a:tailEnd/>
              </a:ln>
              <a:effectLst/>
            </p:spPr>
            <p:txBody>
              <a:bodyPr/>
              <a:lstStyle/>
              <a:p>
                <a:endParaRPr lang="en-US" sz="1400"/>
              </a:p>
            </p:txBody>
          </p:sp>
          <p:sp>
            <p:nvSpPr>
              <p:cNvPr id="70" name="Line 175"/>
              <p:cNvSpPr>
                <a:spLocks noChangeShapeType="1"/>
              </p:cNvSpPr>
              <p:nvPr/>
            </p:nvSpPr>
            <p:spPr bwMode="auto">
              <a:xfrm>
                <a:off x="4248" y="3227"/>
                <a:ext cx="534" cy="1"/>
              </a:xfrm>
              <a:prstGeom prst="line">
                <a:avLst/>
              </a:prstGeom>
              <a:noFill/>
              <a:ln w="9525">
                <a:solidFill>
                  <a:schemeClr val="tx1"/>
                </a:solidFill>
                <a:round/>
                <a:headEnd/>
                <a:tailEnd/>
              </a:ln>
              <a:effectLst/>
            </p:spPr>
            <p:txBody>
              <a:bodyPr/>
              <a:lstStyle/>
              <a:p>
                <a:endParaRPr lang="en-US" sz="1400"/>
              </a:p>
            </p:txBody>
          </p:sp>
          <p:sp>
            <p:nvSpPr>
              <p:cNvPr id="71" name="Line 176"/>
              <p:cNvSpPr>
                <a:spLocks noChangeShapeType="1"/>
              </p:cNvSpPr>
              <p:nvPr/>
            </p:nvSpPr>
            <p:spPr bwMode="auto">
              <a:xfrm>
                <a:off x="4312" y="3315"/>
                <a:ext cx="607" cy="1"/>
              </a:xfrm>
              <a:prstGeom prst="line">
                <a:avLst/>
              </a:prstGeom>
              <a:noFill/>
              <a:ln w="9525">
                <a:solidFill>
                  <a:schemeClr val="tx1"/>
                </a:solidFill>
                <a:round/>
                <a:headEnd/>
                <a:tailEnd/>
              </a:ln>
              <a:effectLst/>
            </p:spPr>
            <p:txBody>
              <a:bodyPr/>
              <a:lstStyle/>
              <a:p>
                <a:endParaRPr lang="en-US" sz="1400"/>
              </a:p>
            </p:txBody>
          </p:sp>
          <p:sp>
            <p:nvSpPr>
              <p:cNvPr id="72" name="Line 177"/>
              <p:cNvSpPr>
                <a:spLocks noChangeShapeType="1"/>
              </p:cNvSpPr>
              <p:nvPr/>
            </p:nvSpPr>
            <p:spPr bwMode="auto">
              <a:xfrm>
                <a:off x="4248" y="3382"/>
                <a:ext cx="679" cy="1"/>
              </a:xfrm>
              <a:prstGeom prst="line">
                <a:avLst/>
              </a:prstGeom>
              <a:noFill/>
              <a:ln w="9525">
                <a:solidFill>
                  <a:schemeClr val="tx1"/>
                </a:solidFill>
                <a:round/>
                <a:headEnd/>
                <a:tailEnd/>
              </a:ln>
              <a:effectLst/>
            </p:spPr>
            <p:txBody>
              <a:bodyPr/>
              <a:lstStyle/>
              <a:p>
                <a:endParaRPr lang="en-US" sz="1400"/>
              </a:p>
            </p:txBody>
          </p:sp>
          <p:sp>
            <p:nvSpPr>
              <p:cNvPr id="73" name="Line 178"/>
              <p:cNvSpPr>
                <a:spLocks noChangeShapeType="1"/>
              </p:cNvSpPr>
              <p:nvPr/>
            </p:nvSpPr>
            <p:spPr bwMode="auto">
              <a:xfrm>
                <a:off x="4248" y="3515"/>
                <a:ext cx="679" cy="1"/>
              </a:xfrm>
              <a:prstGeom prst="line">
                <a:avLst/>
              </a:prstGeom>
              <a:noFill/>
              <a:ln w="9525">
                <a:solidFill>
                  <a:schemeClr val="tx1"/>
                </a:solidFill>
                <a:round/>
                <a:headEnd/>
                <a:tailEnd/>
              </a:ln>
              <a:effectLst/>
            </p:spPr>
            <p:txBody>
              <a:bodyPr/>
              <a:lstStyle/>
              <a:p>
                <a:endParaRPr lang="en-US" sz="1400"/>
              </a:p>
            </p:txBody>
          </p:sp>
          <p:sp>
            <p:nvSpPr>
              <p:cNvPr id="74" name="Line 179"/>
              <p:cNvSpPr>
                <a:spLocks noChangeShapeType="1"/>
              </p:cNvSpPr>
              <p:nvPr/>
            </p:nvSpPr>
            <p:spPr bwMode="auto">
              <a:xfrm>
                <a:off x="4248" y="3449"/>
                <a:ext cx="679" cy="1"/>
              </a:xfrm>
              <a:prstGeom prst="line">
                <a:avLst/>
              </a:prstGeom>
              <a:noFill/>
              <a:ln w="9525">
                <a:solidFill>
                  <a:schemeClr val="tx1"/>
                </a:solidFill>
                <a:round/>
                <a:headEnd/>
                <a:tailEnd/>
              </a:ln>
              <a:effectLst/>
            </p:spPr>
            <p:txBody>
              <a:bodyPr/>
              <a:lstStyle/>
              <a:p>
                <a:endParaRPr lang="en-US" sz="1400"/>
              </a:p>
            </p:txBody>
          </p:sp>
          <p:sp>
            <p:nvSpPr>
              <p:cNvPr id="75" name="Line 180"/>
              <p:cNvSpPr>
                <a:spLocks noChangeShapeType="1"/>
              </p:cNvSpPr>
              <p:nvPr/>
            </p:nvSpPr>
            <p:spPr bwMode="auto">
              <a:xfrm>
                <a:off x="4248" y="3582"/>
                <a:ext cx="534" cy="1"/>
              </a:xfrm>
              <a:prstGeom prst="line">
                <a:avLst/>
              </a:prstGeom>
              <a:noFill/>
              <a:ln w="9525">
                <a:solidFill>
                  <a:schemeClr val="tx1"/>
                </a:solidFill>
                <a:round/>
                <a:headEnd/>
                <a:tailEnd/>
              </a:ln>
              <a:effectLst/>
            </p:spPr>
            <p:txBody>
              <a:bodyPr/>
              <a:lstStyle/>
              <a:p>
                <a:endParaRPr lang="en-US" sz="1400"/>
              </a:p>
            </p:txBody>
          </p:sp>
          <p:sp>
            <p:nvSpPr>
              <p:cNvPr id="76" name="Line 181"/>
              <p:cNvSpPr>
                <a:spLocks noChangeShapeType="1"/>
              </p:cNvSpPr>
              <p:nvPr/>
            </p:nvSpPr>
            <p:spPr bwMode="auto">
              <a:xfrm>
                <a:off x="4248" y="3735"/>
                <a:ext cx="157" cy="1"/>
              </a:xfrm>
              <a:prstGeom prst="line">
                <a:avLst/>
              </a:prstGeom>
              <a:noFill/>
              <a:ln w="28575">
                <a:solidFill>
                  <a:schemeClr val="tx1"/>
                </a:solidFill>
                <a:round/>
                <a:headEnd/>
                <a:tailEnd/>
              </a:ln>
              <a:effectLst/>
            </p:spPr>
            <p:txBody>
              <a:bodyPr/>
              <a:lstStyle/>
              <a:p>
                <a:endParaRPr lang="en-US" sz="1400"/>
              </a:p>
            </p:txBody>
          </p:sp>
          <p:sp>
            <p:nvSpPr>
              <p:cNvPr id="77" name="Line 182"/>
              <p:cNvSpPr>
                <a:spLocks noChangeShapeType="1"/>
              </p:cNvSpPr>
              <p:nvPr/>
            </p:nvSpPr>
            <p:spPr bwMode="auto">
              <a:xfrm>
                <a:off x="4248" y="3742"/>
                <a:ext cx="607" cy="1"/>
              </a:xfrm>
              <a:prstGeom prst="line">
                <a:avLst/>
              </a:prstGeom>
              <a:noFill/>
              <a:ln w="9525">
                <a:solidFill>
                  <a:schemeClr val="tx1"/>
                </a:solidFill>
                <a:round/>
                <a:headEnd/>
                <a:tailEnd/>
              </a:ln>
              <a:effectLst/>
            </p:spPr>
            <p:txBody>
              <a:bodyPr/>
              <a:lstStyle/>
              <a:p>
                <a:endParaRPr lang="en-US" sz="1400"/>
              </a:p>
            </p:txBody>
          </p:sp>
          <p:sp>
            <p:nvSpPr>
              <p:cNvPr id="78" name="Line 183"/>
              <p:cNvSpPr>
                <a:spLocks noChangeShapeType="1"/>
              </p:cNvSpPr>
              <p:nvPr/>
            </p:nvSpPr>
            <p:spPr bwMode="auto">
              <a:xfrm>
                <a:off x="4248" y="3809"/>
                <a:ext cx="679" cy="1"/>
              </a:xfrm>
              <a:prstGeom prst="line">
                <a:avLst/>
              </a:prstGeom>
              <a:noFill/>
              <a:ln w="9525">
                <a:solidFill>
                  <a:schemeClr val="tx1"/>
                </a:solidFill>
                <a:round/>
                <a:headEnd/>
                <a:tailEnd/>
              </a:ln>
              <a:effectLst/>
            </p:spPr>
            <p:txBody>
              <a:bodyPr/>
              <a:lstStyle/>
              <a:p>
                <a:endParaRPr lang="en-US" sz="1400"/>
              </a:p>
            </p:txBody>
          </p:sp>
          <p:sp>
            <p:nvSpPr>
              <p:cNvPr id="79" name="Line 184"/>
              <p:cNvSpPr>
                <a:spLocks noChangeShapeType="1"/>
              </p:cNvSpPr>
              <p:nvPr/>
            </p:nvSpPr>
            <p:spPr bwMode="auto">
              <a:xfrm>
                <a:off x="4248" y="3942"/>
                <a:ext cx="679" cy="1"/>
              </a:xfrm>
              <a:prstGeom prst="line">
                <a:avLst/>
              </a:prstGeom>
              <a:noFill/>
              <a:ln w="9525">
                <a:solidFill>
                  <a:schemeClr val="tx1"/>
                </a:solidFill>
                <a:round/>
                <a:headEnd/>
                <a:tailEnd/>
              </a:ln>
              <a:effectLst/>
            </p:spPr>
            <p:txBody>
              <a:bodyPr/>
              <a:lstStyle/>
              <a:p>
                <a:endParaRPr lang="en-US" sz="1400"/>
              </a:p>
            </p:txBody>
          </p:sp>
          <p:sp>
            <p:nvSpPr>
              <p:cNvPr id="80" name="Line 185"/>
              <p:cNvSpPr>
                <a:spLocks noChangeShapeType="1"/>
              </p:cNvSpPr>
              <p:nvPr/>
            </p:nvSpPr>
            <p:spPr bwMode="auto">
              <a:xfrm>
                <a:off x="4248" y="3875"/>
                <a:ext cx="679" cy="1"/>
              </a:xfrm>
              <a:prstGeom prst="line">
                <a:avLst/>
              </a:prstGeom>
              <a:noFill/>
              <a:ln w="9525">
                <a:solidFill>
                  <a:schemeClr val="tx1"/>
                </a:solidFill>
                <a:round/>
                <a:headEnd/>
                <a:tailEnd/>
              </a:ln>
              <a:effectLst/>
            </p:spPr>
            <p:txBody>
              <a:bodyPr/>
              <a:lstStyle/>
              <a:p>
                <a:endParaRPr lang="en-US" sz="1400"/>
              </a:p>
            </p:txBody>
          </p:sp>
          <p:sp>
            <p:nvSpPr>
              <p:cNvPr id="81" name="Line 186"/>
              <p:cNvSpPr>
                <a:spLocks noChangeShapeType="1"/>
              </p:cNvSpPr>
              <p:nvPr/>
            </p:nvSpPr>
            <p:spPr bwMode="auto">
              <a:xfrm>
                <a:off x="4248" y="4009"/>
                <a:ext cx="534" cy="1"/>
              </a:xfrm>
              <a:prstGeom prst="line">
                <a:avLst/>
              </a:prstGeom>
              <a:noFill/>
              <a:ln w="9525">
                <a:solidFill>
                  <a:schemeClr val="tx1"/>
                </a:solidFill>
                <a:round/>
                <a:headEnd/>
                <a:tailEnd/>
              </a:ln>
              <a:effectLst/>
            </p:spPr>
            <p:txBody>
              <a:bodyPr/>
              <a:lstStyle/>
              <a:p>
                <a:endParaRPr lang="en-US" sz="1400"/>
              </a:p>
            </p:txBody>
          </p:sp>
          <p:sp>
            <p:nvSpPr>
              <p:cNvPr id="82" name="Text Box 203"/>
              <p:cNvSpPr txBox="1">
                <a:spLocks noChangeArrowheads="1"/>
              </p:cNvSpPr>
              <p:nvPr/>
            </p:nvSpPr>
            <p:spPr bwMode="auto">
              <a:xfrm>
                <a:off x="4411" y="3573"/>
                <a:ext cx="343" cy="214"/>
              </a:xfrm>
              <a:prstGeom prst="rect">
                <a:avLst/>
              </a:prstGeom>
              <a:noFill/>
              <a:ln w="9525">
                <a:noFill/>
                <a:miter lim="800000"/>
                <a:headEnd/>
                <a:tailEnd/>
              </a:ln>
              <a:effectLst/>
            </p:spPr>
            <p:txBody>
              <a:bodyPr wrap="none">
                <a:spAutoFit/>
              </a:bodyPr>
              <a:lstStyle/>
              <a:p>
                <a:r>
                  <a:rPr lang="en-US" sz="1050" b="1"/>
                  <a:t>431</a:t>
                </a:r>
              </a:p>
            </p:txBody>
          </p:sp>
          <p:sp>
            <p:nvSpPr>
              <p:cNvPr id="83" name="Line 206"/>
              <p:cNvSpPr>
                <a:spLocks noChangeShapeType="1"/>
              </p:cNvSpPr>
              <p:nvPr/>
            </p:nvSpPr>
            <p:spPr bwMode="auto">
              <a:xfrm>
                <a:off x="4257" y="2847"/>
                <a:ext cx="678" cy="1"/>
              </a:xfrm>
              <a:prstGeom prst="line">
                <a:avLst/>
              </a:prstGeom>
              <a:noFill/>
              <a:ln w="9525">
                <a:solidFill>
                  <a:schemeClr val="tx1"/>
                </a:solidFill>
                <a:round/>
                <a:headEnd/>
                <a:tailEnd/>
              </a:ln>
              <a:effectLst/>
            </p:spPr>
            <p:txBody>
              <a:bodyPr/>
              <a:lstStyle/>
              <a:p>
                <a:endParaRPr lang="en-US" sz="1400"/>
              </a:p>
            </p:txBody>
          </p:sp>
          <p:sp>
            <p:nvSpPr>
              <p:cNvPr id="84" name="Line 207"/>
              <p:cNvSpPr>
                <a:spLocks noChangeShapeType="1"/>
              </p:cNvSpPr>
              <p:nvPr/>
            </p:nvSpPr>
            <p:spPr bwMode="auto">
              <a:xfrm>
                <a:off x="4257" y="2908"/>
                <a:ext cx="156" cy="1"/>
              </a:xfrm>
              <a:prstGeom prst="line">
                <a:avLst/>
              </a:prstGeom>
              <a:noFill/>
              <a:ln w="28575">
                <a:solidFill>
                  <a:schemeClr val="tx1"/>
                </a:solidFill>
                <a:round/>
                <a:headEnd/>
                <a:tailEnd/>
              </a:ln>
              <a:effectLst/>
            </p:spPr>
            <p:txBody>
              <a:bodyPr/>
              <a:lstStyle/>
              <a:p>
                <a:endParaRPr lang="en-US" sz="1400"/>
              </a:p>
            </p:txBody>
          </p:sp>
          <p:sp>
            <p:nvSpPr>
              <p:cNvPr id="85" name="Line 208"/>
              <p:cNvSpPr>
                <a:spLocks noChangeShapeType="1"/>
              </p:cNvSpPr>
              <p:nvPr/>
            </p:nvSpPr>
            <p:spPr bwMode="auto">
              <a:xfrm>
                <a:off x="4257" y="2915"/>
                <a:ext cx="606" cy="1"/>
              </a:xfrm>
              <a:prstGeom prst="line">
                <a:avLst/>
              </a:prstGeom>
              <a:noFill/>
              <a:ln w="9525">
                <a:solidFill>
                  <a:schemeClr val="tx1"/>
                </a:solidFill>
                <a:round/>
                <a:headEnd/>
                <a:tailEnd/>
              </a:ln>
              <a:effectLst/>
            </p:spPr>
            <p:txBody>
              <a:bodyPr/>
              <a:lstStyle/>
              <a:p>
                <a:endParaRPr lang="en-US" sz="1400"/>
              </a:p>
            </p:txBody>
          </p:sp>
          <p:sp>
            <p:nvSpPr>
              <p:cNvPr id="86" name="Line 209"/>
              <p:cNvSpPr>
                <a:spLocks noChangeShapeType="1"/>
              </p:cNvSpPr>
              <p:nvPr/>
            </p:nvSpPr>
            <p:spPr bwMode="auto">
              <a:xfrm>
                <a:off x="4257" y="2982"/>
                <a:ext cx="534" cy="1"/>
              </a:xfrm>
              <a:prstGeom prst="line">
                <a:avLst/>
              </a:prstGeom>
              <a:noFill/>
              <a:ln w="9525">
                <a:solidFill>
                  <a:schemeClr val="tx1"/>
                </a:solidFill>
                <a:round/>
                <a:headEnd/>
                <a:tailEnd/>
              </a:ln>
              <a:effectLst/>
            </p:spPr>
            <p:txBody>
              <a:bodyPr/>
              <a:lstStyle/>
              <a:p>
                <a:endParaRPr lang="en-US" sz="1400"/>
              </a:p>
            </p:txBody>
          </p:sp>
          <p:sp>
            <p:nvSpPr>
              <p:cNvPr id="87" name="Text Box 210"/>
              <p:cNvSpPr txBox="1">
                <a:spLocks noChangeArrowheads="1"/>
              </p:cNvSpPr>
              <p:nvPr/>
            </p:nvSpPr>
            <p:spPr bwMode="auto">
              <a:xfrm>
                <a:off x="4428" y="2695"/>
                <a:ext cx="343" cy="214"/>
              </a:xfrm>
              <a:prstGeom prst="rect">
                <a:avLst/>
              </a:prstGeom>
              <a:noFill/>
              <a:ln w="9525">
                <a:noFill/>
                <a:miter lim="800000"/>
                <a:headEnd/>
                <a:tailEnd/>
              </a:ln>
              <a:effectLst/>
            </p:spPr>
            <p:txBody>
              <a:bodyPr wrap="none">
                <a:spAutoFit/>
              </a:bodyPr>
              <a:lstStyle/>
              <a:p>
                <a:r>
                  <a:rPr lang="en-US" sz="1050" b="1"/>
                  <a:t>430</a:t>
                </a:r>
              </a:p>
            </p:txBody>
          </p:sp>
          <p:sp>
            <p:nvSpPr>
              <p:cNvPr id="88" name="Text Box 214"/>
              <p:cNvSpPr txBox="1">
                <a:spLocks noChangeArrowheads="1"/>
              </p:cNvSpPr>
              <p:nvPr/>
            </p:nvSpPr>
            <p:spPr bwMode="auto">
              <a:xfrm>
                <a:off x="5176" y="3004"/>
                <a:ext cx="413" cy="302"/>
              </a:xfrm>
              <a:prstGeom prst="rect">
                <a:avLst/>
              </a:prstGeom>
              <a:noFill/>
              <a:ln w="9525">
                <a:noFill/>
                <a:miter lim="800000"/>
                <a:headEnd/>
                <a:tailEnd/>
              </a:ln>
              <a:effectLst/>
            </p:spPr>
            <p:txBody>
              <a:bodyPr wrap="none">
                <a:spAutoFit/>
              </a:bodyPr>
              <a:lstStyle/>
              <a:p>
                <a:r>
                  <a:rPr lang="en-US" b="1"/>
                  <a:t>. . .</a:t>
                </a:r>
              </a:p>
            </p:txBody>
          </p:sp>
          <p:sp>
            <p:nvSpPr>
              <p:cNvPr id="89" name="Text Box 217"/>
              <p:cNvSpPr txBox="1">
                <a:spLocks noChangeArrowheads="1"/>
              </p:cNvSpPr>
              <p:nvPr/>
            </p:nvSpPr>
            <p:spPr bwMode="auto">
              <a:xfrm>
                <a:off x="266" y="2359"/>
                <a:ext cx="1596" cy="204"/>
              </a:xfrm>
              <a:prstGeom prst="rect">
                <a:avLst/>
              </a:prstGeom>
              <a:noFill/>
              <a:ln w="9525">
                <a:noFill/>
                <a:miter lim="800000"/>
                <a:headEnd/>
                <a:tailEnd/>
              </a:ln>
              <a:effectLst/>
            </p:spPr>
            <p:txBody>
              <a:bodyPr wrap="none">
                <a:spAutoFit/>
              </a:bodyPr>
              <a:lstStyle/>
              <a:p>
                <a:r>
                  <a:rPr lang="en-US" sz="1400" b="1" dirty="0"/>
                  <a:t>Administrative Code (IAC)</a:t>
                </a:r>
              </a:p>
            </p:txBody>
          </p:sp>
          <p:sp>
            <p:nvSpPr>
              <p:cNvPr id="90" name="Rectangle 220"/>
              <p:cNvSpPr>
                <a:spLocks noChangeArrowheads="1"/>
              </p:cNvSpPr>
              <p:nvPr/>
            </p:nvSpPr>
            <p:spPr bwMode="auto">
              <a:xfrm>
                <a:off x="2784" y="3103"/>
                <a:ext cx="781" cy="499"/>
              </a:xfrm>
              <a:prstGeom prst="rect">
                <a:avLst/>
              </a:prstGeom>
              <a:noFill/>
              <a:ln w="19050">
                <a:solidFill>
                  <a:srgbClr val="FF0000"/>
                </a:solidFill>
                <a:miter lim="800000"/>
                <a:headEnd/>
                <a:tailEnd/>
              </a:ln>
              <a:effectLst/>
            </p:spPr>
            <p:txBody>
              <a:bodyPr wrap="none" anchor="ctr"/>
              <a:lstStyle/>
              <a:p>
                <a:endParaRPr lang="en-US" sz="1400"/>
              </a:p>
            </p:txBody>
          </p:sp>
          <p:cxnSp>
            <p:nvCxnSpPr>
              <p:cNvPr id="91" name="AutoShape 222"/>
              <p:cNvCxnSpPr>
                <a:cxnSpLocks noChangeShapeType="1"/>
                <a:stCxn id="134" idx="2"/>
                <a:endCxn id="90" idx="1"/>
              </p:cNvCxnSpPr>
              <p:nvPr/>
            </p:nvCxnSpPr>
            <p:spPr bwMode="auto">
              <a:xfrm rot="5400000">
                <a:off x="2443" y="2626"/>
                <a:ext cx="1062" cy="392"/>
              </a:xfrm>
              <a:prstGeom prst="curvedConnector4">
                <a:avLst>
                  <a:gd name="adj1" fmla="val 37949"/>
                  <a:gd name="adj2" fmla="val 135204"/>
                </a:avLst>
              </a:prstGeom>
              <a:noFill/>
              <a:ln w="19050">
                <a:solidFill>
                  <a:srgbClr val="FF0000"/>
                </a:solidFill>
                <a:round/>
                <a:headEnd/>
                <a:tailEnd type="triangle" w="med" len="med"/>
              </a:ln>
              <a:effectLst/>
            </p:spPr>
          </p:cxnSp>
        </p:grpSp>
      </p:grpSp>
      <p:sp>
        <p:nvSpPr>
          <p:cNvPr id="155" name="TextBox 154"/>
          <p:cNvSpPr txBox="1"/>
          <p:nvPr/>
        </p:nvSpPr>
        <p:spPr>
          <a:xfrm>
            <a:off x="7230793" y="1266094"/>
            <a:ext cx="1913207" cy="2031325"/>
          </a:xfrm>
          <a:prstGeom prst="rect">
            <a:avLst/>
          </a:prstGeom>
          <a:noFill/>
        </p:spPr>
        <p:txBody>
          <a:bodyPr wrap="square" rtlCol="0">
            <a:spAutoFit/>
          </a:bodyPr>
          <a:lstStyle/>
          <a:p>
            <a:r>
              <a:rPr lang="en-US" dirty="0" smtClean="0">
                <a:solidFill>
                  <a:srgbClr val="FF0000"/>
                </a:solidFill>
              </a:rPr>
              <a:t>Required  custom tool that normalized to generic schema then compared and reported differences</a:t>
            </a:r>
            <a:endParaRPr lang="en-US"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Consumer Application Feedback</a:t>
            </a:r>
            <a:endParaRPr lang="en-US" dirty="0"/>
          </a:p>
        </p:txBody>
      </p:sp>
      <p:sp>
        <p:nvSpPr>
          <p:cNvPr id="3" name="Content Placeholder 2"/>
          <p:cNvSpPr>
            <a:spLocks noGrp="1"/>
          </p:cNvSpPr>
          <p:nvPr>
            <p:ph idx="1"/>
          </p:nvPr>
        </p:nvSpPr>
        <p:spPr/>
        <p:txBody>
          <a:bodyPr/>
          <a:lstStyle/>
          <a:p>
            <a:r>
              <a:rPr lang="en-US" sz="2400" b="1" dirty="0" smtClean="0"/>
              <a:t>Consumer Application Feedback:  </a:t>
            </a:r>
            <a:r>
              <a:rPr lang="en-US" sz="2400" dirty="0" smtClean="0"/>
              <a:t>Downstream consumers of the schema, content, stylesheets, etc. are provided drafts to evaluate, test, provide feedback, etc.  (extended system/regression testing)</a:t>
            </a:r>
          </a:p>
          <a:p>
            <a:pPr lvl="2">
              <a:buFont typeface="Wingdings" pitchFamily="2" charset="2"/>
              <a:buChar char="§"/>
            </a:pPr>
            <a:r>
              <a:rPr lang="en-US" sz="2000" dirty="0" smtClean="0"/>
              <a:t>  Critical in enterprise / integrated environments</a:t>
            </a:r>
          </a:p>
          <a:p>
            <a:pPr lvl="2">
              <a:buFont typeface="Wingdings" pitchFamily="2" charset="2"/>
              <a:buChar char="§"/>
            </a:pPr>
            <a:r>
              <a:rPr lang="en-US" sz="2000" dirty="0"/>
              <a:t> </a:t>
            </a:r>
            <a:r>
              <a:rPr lang="en-US" sz="2000" dirty="0" smtClean="0"/>
              <a:t> Loose coupling with interchange schema may ease synchronization issues</a:t>
            </a:r>
          </a:p>
          <a:p>
            <a:pPr lvl="2">
              <a:buFont typeface="Wingdings" pitchFamily="2" charset="2"/>
              <a:buChar char="§"/>
            </a:pPr>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Policies and Design Rules</a:t>
            </a:r>
            <a:endParaRPr lang="en-US" dirty="0"/>
          </a:p>
        </p:txBody>
      </p:sp>
      <p:sp>
        <p:nvSpPr>
          <p:cNvPr id="3" name="Content Placeholder 2"/>
          <p:cNvSpPr>
            <a:spLocks noGrp="1"/>
          </p:cNvSpPr>
          <p:nvPr>
            <p:ph idx="1"/>
          </p:nvPr>
        </p:nvSpPr>
        <p:spPr/>
        <p:txBody>
          <a:bodyPr/>
          <a:lstStyle/>
          <a:p>
            <a:r>
              <a:rPr lang="en-US" sz="2400" b="1" dirty="0" smtClean="0"/>
              <a:t>Policies &amp; Design Rules:  </a:t>
            </a:r>
            <a:r>
              <a:rPr lang="en-US" sz="2400" dirty="0" smtClean="0"/>
              <a:t>Documented rules and policies that govern XML design and handling for consistency, clarity, and ease of integration</a:t>
            </a:r>
          </a:p>
          <a:p>
            <a:pPr lvl="1">
              <a:buFont typeface="Wingdings" pitchFamily="2" charset="2"/>
              <a:buChar char="§"/>
            </a:pPr>
            <a:r>
              <a:rPr lang="en-US" sz="2000" dirty="0"/>
              <a:t> </a:t>
            </a:r>
            <a:r>
              <a:rPr lang="en-US" sz="2000" dirty="0" smtClean="0"/>
              <a:t>Naming conventions, design rules, etc.</a:t>
            </a:r>
          </a:p>
          <a:p>
            <a:pPr lvl="1">
              <a:buFont typeface="Wingdings" pitchFamily="2" charset="2"/>
              <a:buChar char="§"/>
            </a:pPr>
            <a:r>
              <a:rPr lang="en-US" sz="2000" dirty="0"/>
              <a:t> </a:t>
            </a:r>
            <a:r>
              <a:rPr lang="en-US" sz="2000" dirty="0" smtClean="0"/>
              <a:t>Management of modularization, assembly and other key processes</a:t>
            </a:r>
          </a:p>
          <a:p>
            <a:pPr lvl="1">
              <a:buFont typeface="Wingdings" pitchFamily="2" charset="2"/>
              <a:buChar char="§"/>
            </a:pPr>
            <a:r>
              <a:rPr lang="en-US" sz="2000" dirty="0" smtClean="0"/>
              <a:t> Should be documented and kept current, accessible, complete. </a:t>
            </a:r>
          </a:p>
          <a:p>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Freeform 6"/>
          <p:cNvSpPr>
            <a:spLocks/>
          </p:cNvSpPr>
          <p:nvPr/>
        </p:nvSpPr>
        <p:spPr bwMode="auto">
          <a:xfrm>
            <a:off x="7777471" y="3243761"/>
            <a:ext cx="795338" cy="795337"/>
          </a:xfrm>
          <a:custGeom>
            <a:avLst/>
            <a:gdLst/>
            <a:ahLst/>
            <a:cxnLst>
              <a:cxn ang="0">
                <a:pos x="551" y="2"/>
              </a:cxn>
              <a:cxn ang="0">
                <a:pos x="649" y="23"/>
              </a:cxn>
              <a:cxn ang="0">
                <a:pos x="739" y="61"/>
              </a:cxn>
              <a:cxn ang="0">
                <a:pos x="819" y="114"/>
              </a:cxn>
              <a:cxn ang="0">
                <a:pos x="887" y="182"/>
              </a:cxn>
              <a:cxn ang="0">
                <a:pos x="940" y="262"/>
              </a:cxn>
              <a:cxn ang="0">
                <a:pos x="978" y="352"/>
              </a:cxn>
              <a:cxn ang="0">
                <a:pos x="999" y="450"/>
              </a:cxn>
              <a:cxn ang="0">
                <a:pos x="999" y="552"/>
              </a:cxn>
              <a:cxn ang="0">
                <a:pos x="978" y="650"/>
              </a:cxn>
              <a:cxn ang="0">
                <a:pos x="940" y="739"/>
              </a:cxn>
              <a:cxn ang="0">
                <a:pos x="887" y="820"/>
              </a:cxn>
              <a:cxn ang="0">
                <a:pos x="819" y="888"/>
              </a:cxn>
              <a:cxn ang="0">
                <a:pos x="739" y="941"/>
              </a:cxn>
              <a:cxn ang="0">
                <a:pos x="649" y="979"/>
              </a:cxn>
              <a:cxn ang="0">
                <a:pos x="551" y="1000"/>
              </a:cxn>
              <a:cxn ang="0">
                <a:pos x="449" y="1000"/>
              </a:cxn>
              <a:cxn ang="0">
                <a:pos x="351" y="979"/>
              </a:cxn>
              <a:cxn ang="0">
                <a:pos x="262" y="941"/>
              </a:cxn>
              <a:cxn ang="0">
                <a:pos x="182" y="888"/>
              </a:cxn>
              <a:cxn ang="0">
                <a:pos x="114" y="820"/>
              </a:cxn>
              <a:cxn ang="0">
                <a:pos x="60" y="739"/>
              </a:cxn>
              <a:cxn ang="0">
                <a:pos x="22" y="650"/>
              </a:cxn>
              <a:cxn ang="0">
                <a:pos x="2" y="552"/>
              </a:cxn>
              <a:cxn ang="0">
                <a:pos x="2" y="450"/>
              </a:cxn>
              <a:cxn ang="0">
                <a:pos x="22" y="352"/>
              </a:cxn>
              <a:cxn ang="0">
                <a:pos x="60" y="262"/>
              </a:cxn>
              <a:cxn ang="0">
                <a:pos x="114" y="182"/>
              </a:cxn>
              <a:cxn ang="0">
                <a:pos x="182" y="114"/>
              </a:cxn>
              <a:cxn ang="0">
                <a:pos x="262" y="61"/>
              </a:cxn>
              <a:cxn ang="0">
                <a:pos x="351" y="23"/>
              </a:cxn>
              <a:cxn ang="0">
                <a:pos x="449" y="2"/>
              </a:cxn>
            </a:cxnLst>
            <a:rect l="0" t="0" r="r" b="b"/>
            <a:pathLst>
              <a:path w="1001" h="1002">
                <a:moveTo>
                  <a:pt x="500" y="0"/>
                </a:moveTo>
                <a:lnTo>
                  <a:pt x="551" y="2"/>
                </a:lnTo>
                <a:lnTo>
                  <a:pt x="601" y="10"/>
                </a:lnTo>
                <a:lnTo>
                  <a:pt x="649" y="23"/>
                </a:lnTo>
                <a:lnTo>
                  <a:pt x="695" y="39"/>
                </a:lnTo>
                <a:lnTo>
                  <a:pt x="739" y="61"/>
                </a:lnTo>
                <a:lnTo>
                  <a:pt x="780" y="85"/>
                </a:lnTo>
                <a:lnTo>
                  <a:pt x="819" y="114"/>
                </a:lnTo>
                <a:lnTo>
                  <a:pt x="855" y="146"/>
                </a:lnTo>
                <a:lnTo>
                  <a:pt x="887" y="182"/>
                </a:lnTo>
                <a:lnTo>
                  <a:pt x="916" y="221"/>
                </a:lnTo>
                <a:lnTo>
                  <a:pt x="940" y="262"/>
                </a:lnTo>
                <a:lnTo>
                  <a:pt x="962" y="306"/>
                </a:lnTo>
                <a:lnTo>
                  <a:pt x="978" y="352"/>
                </a:lnTo>
                <a:lnTo>
                  <a:pt x="991" y="400"/>
                </a:lnTo>
                <a:lnTo>
                  <a:pt x="999" y="450"/>
                </a:lnTo>
                <a:lnTo>
                  <a:pt x="1001" y="501"/>
                </a:lnTo>
                <a:lnTo>
                  <a:pt x="999" y="552"/>
                </a:lnTo>
                <a:lnTo>
                  <a:pt x="991" y="602"/>
                </a:lnTo>
                <a:lnTo>
                  <a:pt x="978" y="650"/>
                </a:lnTo>
                <a:lnTo>
                  <a:pt x="962" y="696"/>
                </a:lnTo>
                <a:lnTo>
                  <a:pt x="940" y="739"/>
                </a:lnTo>
                <a:lnTo>
                  <a:pt x="916" y="781"/>
                </a:lnTo>
                <a:lnTo>
                  <a:pt x="887" y="820"/>
                </a:lnTo>
                <a:lnTo>
                  <a:pt x="855" y="855"/>
                </a:lnTo>
                <a:lnTo>
                  <a:pt x="819" y="888"/>
                </a:lnTo>
                <a:lnTo>
                  <a:pt x="780" y="917"/>
                </a:lnTo>
                <a:lnTo>
                  <a:pt x="739" y="941"/>
                </a:lnTo>
                <a:lnTo>
                  <a:pt x="695" y="963"/>
                </a:lnTo>
                <a:lnTo>
                  <a:pt x="649" y="979"/>
                </a:lnTo>
                <a:lnTo>
                  <a:pt x="601" y="992"/>
                </a:lnTo>
                <a:lnTo>
                  <a:pt x="551" y="1000"/>
                </a:lnTo>
                <a:lnTo>
                  <a:pt x="500" y="1002"/>
                </a:lnTo>
                <a:lnTo>
                  <a:pt x="449" y="1000"/>
                </a:lnTo>
                <a:lnTo>
                  <a:pt x="399" y="992"/>
                </a:lnTo>
                <a:lnTo>
                  <a:pt x="351" y="979"/>
                </a:lnTo>
                <a:lnTo>
                  <a:pt x="305" y="963"/>
                </a:lnTo>
                <a:lnTo>
                  <a:pt x="262" y="941"/>
                </a:lnTo>
                <a:lnTo>
                  <a:pt x="220" y="917"/>
                </a:lnTo>
                <a:lnTo>
                  <a:pt x="182" y="888"/>
                </a:lnTo>
                <a:lnTo>
                  <a:pt x="146" y="855"/>
                </a:lnTo>
                <a:lnTo>
                  <a:pt x="114" y="820"/>
                </a:lnTo>
                <a:lnTo>
                  <a:pt x="85" y="781"/>
                </a:lnTo>
                <a:lnTo>
                  <a:pt x="60" y="739"/>
                </a:lnTo>
                <a:lnTo>
                  <a:pt x="39" y="696"/>
                </a:lnTo>
                <a:lnTo>
                  <a:pt x="22" y="650"/>
                </a:lnTo>
                <a:lnTo>
                  <a:pt x="10" y="602"/>
                </a:lnTo>
                <a:lnTo>
                  <a:pt x="2" y="552"/>
                </a:lnTo>
                <a:lnTo>
                  <a:pt x="0" y="501"/>
                </a:lnTo>
                <a:lnTo>
                  <a:pt x="2" y="450"/>
                </a:lnTo>
                <a:lnTo>
                  <a:pt x="10" y="400"/>
                </a:lnTo>
                <a:lnTo>
                  <a:pt x="22" y="352"/>
                </a:lnTo>
                <a:lnTo>
                  <a:pt x="39" y="306"/>
                </a:lnTo>
                <a:lnTo>
                  <a:pt x="60" y="262"/>
                </a:lnTo>
                <a:lnTo>
                  <a:pt x="85" y="221"/>
                </a:lnTo>
                <a:lnTo>
                  <a:pt x="114" y="182"/>
                </a:lnTo>
                <a:lnTo>
                  <a:pt x="146" y="146"/>
                </a:lnTo>
                <a:lnTo>
                  <a:pt x="182" y="114"/>
                </a:lnTo>
                <a:lnTo>
                  <a:pt x="220" y="85"/>
                </a:lnTo>
                <a:lnTo>
                  <a:pt x="262" y="61"/>
                </a:lnTo>
                <a:lnTo>
                  <a:pt x="305" y="39"/>
                </a:lnTo>
                <a:lnTo>
                  <a:pt x="351" y="23"/>
                </a:lnTo>
                <a:lnTo>
                  <a:pt x="399" y="10"/>
                </a:lnTo>
                <a:lnTo>
                  <a:pt x="449" y="2"/>
                </a:lnTo>
                <a:lnTo>
                  <a:pt x="500" y="0"/>
                </a:lnTo>
                <a:close/>
              </a:path>
            </a:pathLst>
          </a:custGeom>
          <a:solidFill>
            <a:srgbClr val="CC66FF"/>
          </a:solidFill>
          <a:ln w="9525">
            <a:noFill/>
            <a:round/>
            <a:headEnd/>
            <a:tailEnd/>
          </a:ln>
        </p:spPr>
        <p:txBody>
          <a:bodyPr vert="horz" wrap="square" lIns="91440" tIns="45720" rIns="91440" bIns="45720" numCol="1" anchor="t" anchorCtr="0" compatLnSpc="1">
            <a:prstTxWarp prst="textNoShape">
              <a:avLst/>
            </a:prstTxWarp>
          </a:bodyPr>
          <a:lstStyle/>
          <a:p>
            <a:endParaRPr lang="en-US" sz="1400"/>
          </a:p>
        </p:txBody>
      </p:sp>
      <p:sp>
        <p:nvSpPr>
          <p:cNvPr id="2" name="Title 1"/>
          <p:cNvSpPr>
            <a:spLocks noGrp="1"/>
          </p:cNvSpPr>
          <p:nvPr>
            <p:ph type="title"/>
          </p:nvPr>
        </p:nvSpPr>
        <p:spPr/>
        <p:txBody>
          <a:bodyPr/>
          <a:lstStyle/>
          <a:p>
            <a:r>
              <a:rPr lang="en-US" dirty="0" smtClean="0"/>
              <a:t>Basic XML Publishing Process &amp; QA Activities</a:t>
            </a:r>
            <a:endParaRPr lang="en-US" dirty="0"/>
          </a:p>
        </p:txBody>
      </p:sp>
      <p:sp>
        <p:nvSpPr>
          <p:cNvPr id="4" name="Rectangle 3"/>
          <p:cNvSpPr/>
          <p:nvPr/>
        </p:nvSpPr>
        <p:spPr bwMode="auto">
          <a:xfrm>
            <a:off x="614137" y="3229991"/>
            <a:ext cx="1091821" cy="764275"/>
          </a:xfrm>
          <a:prstGeom prst="rect">
            <a:avLst/>
          </a:prstGeom>
          <a:solidFill>
            <a:schemeClr val="accent2">
              <a:lumMod val="20000"/>
              <a:lumOff val="80000"/>
            </a:schemeClr>
          </a:solidFill>
          <a:ln w="9525" cap="flat" cmpd="sng" algn="ctr">
            <a:solidFill>
              <a:schemeClr val="bg2">
                <a:lumMod val="50000"/>
              </a:schemeClr>
            </a:solidFill>
            <a:prstDash val="solid"/>
            <a:round/>
            <a:headEnd type="none" w="med" len="med"/>
            <a:tailEnd type="none" w="med" len="med"/>
          </a:ln>
          <a:effectLst/>
        </p:spPr>
        <p:txBody>
          <a:bodyPr vert="horz" wrap="none" lIns="91440" tIns="91440" rIns="91440" bIns="91440" numCol="1" rtlCol="0" anchor="ctr" anchorCtr="0" compatLnSpc="1">
            <a:prstTxWarp prst="textNoShape">
              <a:avLst/>
            </a:prstTxWarp>
          </a:bodyPr>
          <a:lstStyle/>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kumimoji="0" lang="en-US" sz="1400" b="0" i="0" u="none" strike="noStrike" cap="none" normalizeH="0" baseline="0" dirty="0" smtClean="0">
                <a:ln>
                  <a:noFill/>
                </a:ln>
                <a:solidFill>
                  <a:schemeClr val="tx1"/>
                </a:solidFill>
                <a:effectLst/>
                <a:latin typeface="Arial" charset="0"/>
                <a:cs typeface="Arial" charset="0"/>
              </a:rPr>
              <a:t>Data</a:t>
            </a:r>
          </a:p>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lang="en-US" sz="1400" dirty="0" smtClean="0">
                <a:cs typeface="Arial" charset="0"/>
              </a:rPr>
              <a:t>Collection</a:t>
            </a:r>
            <a:endParaRPr kumimoji="0" lang="en-US" sz="1400" b="0" i="0" u="none" strike="noStrike" cap="none" normalizeH="0" baseline="0" dirty="0" smtClean="0">
              <a:ln>
                <a:noFill/>
              </a:ln>
              <a:solidFill>
                <a:schemeClr val="tx1"/>
              </a:solidFill>
              <a:effectLst/>
              <a:latin typeface="Arial" charset="0"/>
              <a:cs typeface="Arial" charset="0"/>
            </a:endParaRPr>
          </a:p>
        </p:txBody>
      </p:sp>
      <p:sp>
        <p:nvSpPr>
          <p:cNvPr id="5" name="Rectangle 4"/>
          <p:cNvSpPr/>
          <p:nvPr/>
        </p:nvSpPr>
        <p:spPr bwMode="auto">
          <a:xfrm>
            <a:off x="3236814" y="3229991"/>
            <a:ext cx="1091821" cy="764275"/>
          </a:xfrm>
          <a:prstGeom prst="rect">
            <a:avLst/>
          </a:prstGeom>
          <a:solidFill>
            <a:schemeClr val="accent2">
              <a:lumMod val="20000"/>
              <a:lumOff val="80000"/>
            </a:schemeClr>
          </a:solidFill>
          <a:ln w="9525" cap="flat" cmpd="sng" algn="ctr">
            <a:solidFill>
              <a:schemeClr val="bg2">
                <a:lumMod val="50000"/>
              </a:schemeClr>
            </a:solidFill>
            <a:prstDash val="solid"/>
            <a:round/>
            <a:headEnd type="none" w="med" len="med"/>
            <a:tailEnd type="none" w="med" len="med"/>
          </a:ln>
          <a:effectLst/>
        </p:spPr>
        <p:txBody>
          <a:bodyPr vert="horz" wrap="none" lIns="91440" tIns="91440" rIns="91440" bIns="91440" numCol="1" rtlCol="0" anchor="ctr" anchorCtr="0" compatLnSpc="1">
            <a:prstTxWarp prst="textNoShape">
              <a:avLst/>
            </a:prstTxWarp>
          </a:bodyPr>
          <a:lstStyle/>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kumimoji="0" lang="en-US" sz="1400" b="0" i="0" u="none" strike="noStrike" cap="none" normalizeH="0" baseline="0" dirty="0" smtClean="0">
                <a:ln>
                  <a:noFill/>
                </a:ln>
                <a:solidFill>
                  <a:schemeClr val="tx1"/>
                </a:solidFill>
                <a:effectLst/>
                <a:latin typeface="Arial" charset="0"/>
                <a:cs typeface="Arial" charset="0"/>
              </a:rPr>
              <a:t>Content</a:t>
            </a:r>
          </a:p>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lang="en-US" sz="1400" dirty="0" smtClean="0">
                <a:cs typeface="Arial" charset="0"/>
              </a:rPr>
              <a:t>Management</a:t>
            </a:r>
            <a:endParaRPr kumimoji="0" lang="en-US" sz="1400" b="0" i="0" u="none" strike="noStrike" cap="none" normalizeH="0" baseline="0" dirty="0" smtClean="0">
              <a:ln>
                <a:noFill/>
              </a:ln>
              <a:solidFill>
                <a:schemeClr val="tx1"/>
              </a:solidFill>
              <a:effectLst/>
              <a:latin typeface="Arial" charset="0"/>
              <a:cs typeface="Arial" charset="0"/>
            </a:endParaRPr>
          </a:p>
        </p:txBody>
      </p:sp>
      <p:sp>
        <p:nvSpPr>
          <p:cNvPr id="6" name="Can 5"/>
          <p:cNvSpPr/>
          <p:nvPr/>
        </p:nvSpPr>
        <p:spPr bwMode="auto">
          <a:xfrm>
            <a:off x="3236814" y="4528823"/>
            <a:ext cx="1091821" cy="818866"/>
          </a:xfrm>
          <a:prstGeom prst="can">
            <a:avLst/>
          </a:prstGeom>
          <a:solidFill>
            <a:schemeClr val="accent2">
              <a:lumMod val="20000"/>
              <a:lumOff val="80000"/>
            </a:schemeClr>
          </a:solidFill>
          <a:ln w="9525" cap="flat" cmpd="sng" algn="ctr">
            <a:solidFill>
              <a:schemeClr val="bg2">
                <a:lumMod val="50000"/>
              </a:schemeClr>
            </a:solidFill>
            <a:prstDash val="solid"/>
            <a:round/>
            <a:headEnd type="none" w="med" len="med"/>
            <a:tailEnd type="none" w="med" len="med"/>
          </a:ln>
          <a:effectLst/>
        </p:spPr>
        <p:txBody>
          <a:bodyPr vert="horz" wrap="none" lIns="91440" tIns="91440" rIns="91440" bIns="91440" numCol="1" rtlCol="0" anchor="ctr" anchorCtr="0" compatLnSpc="1">
            <a:prstTxWarp prst="textNoShape">
              <a:avLst/>
            </a:prstTxWarp>
          </a:bodyPr>
          <a:lstStyle/>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kumimoji="0" lang="en-US" sz="1400" b="0" i="0" u="none" strike="noStrike" cap="none" normalizeH="0" baseline="0" dirty="0" smtClean="0">
                <a:ln>
                  <a:noFill/>
                </a:ln>
                <a:solidFill>
                  <a:schemeClr val="tx1"/>
                </a:solidFill>
                <a:effectLst/>
                <a:latin typeface="Arial" charset="0"/>
                <a:cs typeface="Arial" charset="0"/>
              </a:rPr>
              <a:t>Repository</a:t>
            </a:r>
          </a:p>
        </p:txBody>
      </p:sp>
      <p:sp>
        <p:nvSpPr>
          <p:cNvPr id="7" name="Rectangle 6"/>
          <p:cNvSpPr/>
          <p:nvPr/>
        </p:nvSpPr>
        <p:spPr bwMode="auto">
          <a:xfrm>
            <a:off x="3236814" y="1890215"/>
            <a:ext cx="1091821" cy="764275"/>
          </a:xfrm>
          <a:prstGeom prst="rect">
            <a:avLst/>
          </a:prstGeom>
          <a:solidFill>
            <a:schemeClr val="accent2">
              <a:lumMod val="20000"/>
              <a:lumOff val="80000"/>
            </a:schemeClr>
          </a:solidFill>
          <a:ln w="9525" cap="flat" cmpd="sng" algn="ctr">
            <a:solidFill>
              <a:schemeClr val="bg2">
                <a:lumMod val="50000"/>
              </a:schemeClr>
            </a:solidFill>
            <a:prstDash val="solid"/>
            <a:round/>
            <a:headEnd type="none" w="med" len="med"/>
            <a:tailEnd type="none" w="med" len="med"/>
          </a:ln>
          <a:effectLst/>
        </p:spPr>
        <p:txBody>
          <a:bodyPr vert="horz" wrap="none" lIns="91440" tIns="91440" rIns="91440" bIns="91440" numCol="1" rtlCol="0" anchor="ctr" anchorCtr="0" compatLnSpc="1">
            <a:prstTxWarp prst="textNoShape">
              <a:avLst/>
            </a:prstTxWarp>
          </a:bodyPr>
          <a:lstStyle/>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kumimoji="0" lang="en-US" sz="1400" b="0" i="0" u="none" strike="noStrike" cap="none" normalizeH="0" baseline="0" dirty="0" smtClean="0">
                <a:ln>
                  <a:noFill/>
                </a:ln>
                <a:solidFill>
                  <a:schemeClr val="tx1"/>
                </a:solidFill>
                <a:effectLst/>
                <a:latin typeface="Arial" charset="0"/>
                <a:cs typeface="Arial" charset="0"/>
              </a:rPr>
              <a:t>Content</a:t>
            </a:r>
          </a:p>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lang="en-US" sz="1400" dirty="0" smtClean="0">
                <a:cs typeface="Arial" charset="0"/>
              </a:rPr>
              <a:t>Editing</a:t>
            </a:r>
            <a:endParaRPr kumimoji="0" lang="en-US" sz="1400" b="0" i="0" u="none" strike="noStrike" cap="none" normalizeH="0" baseline="0" dirty="0" smtClean="0">
              <a:ln>
                <a:noFill/>
              </a:ln>
              <a:solidFill>
                <a:schemeClr val="tx1"/>
              </a:solidFill>
              <a:effectLst/>
              <a:latin typeface="Arial" charset="0"/>
              <a:cs typeface="Arial" charset="0"/>
            </a:endParaRPr>
          </a:p>
        </p:txBody>
      </p:sp>
      <p:sp>
        <p:nvSpPr>
          <p:cNvPr id="8" name="Rectangle 7"/>
          <p:cNvSpPr/>
          <p:nvPr/>
        </p:nvSpPr>
        <p:spPr bwMode="auto">
          <a:xfrm>
            <a:off x="1940265" y="3229991"/>
            <a:ext cx="1091821" cy="764275"/>
          </a:xfrm>
          <a:prstGeom prst="rect">
            <a:avLst/>
          </a:prstGeom>
          <a:solidFill>
            <a:schemeClr val="accent2">
              <a:lumMod val="20000"/>
              <a:lumOff val="80000"/>
            </a:schemeClr>
          </a:solidFill>
          <a:ln w="9525" cap="flat" cmpd="sng" algn="ctr">
            <a:solidFill>
              <a:schemeClr val="bg2">
                <a:lumMod val="50000"/>
              </a:schemeClr>
            </a:solidFill>
            <a:prstDash val="solid"/>
            <a:round/>
            <a:headEnd type="none" w="med" len="med"/>
            <a:tailEnd type="none" w="med" len="med"/>
          </a:ln>
          <a:effectLst/>
        </p:spPr>
        <p:txBody>
          <a:bodyPr vert="horz" wrap="none" lIns="91440" tIns="91440" rIns="91440" bIns="91440" numCol="1" rtlCol="0" anchor="ctr" anchorCtr="0" compatLnSpc="1">
            <a:prstTxWarp prst="textNoShape">
              <a:avLst/>
            </a:prstTxWarp>
          </a:bodyPr>
          <a:lstStyle/>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lang="en-US" sz="1400" dirty="0" smtClean="0">
                <a:cs typeface="Arial" charset="0"/>
              </a:rPr>
              <a:t>Validation </a:t>
            </a:r>
          </a:p>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lang="en-US" sz="1400" dirty="0" smtClean="0">
                <a:cs typeface="Arial" charset="0"/>
              </a:rPr>
              <a:t>&amp; Cleanup</a:t>
            </a:r>
            <a:endParaRPr kumimoji="0" lang="en-US" sz="1400" b="0" i="0" u="none" strike="noStrike" cap="none" normalizeH="0" baseline="0" dirty="0" smtClean="0">
              <a:ln>
                <a:noFill/>
              </a:ln>
              <a:solidFill>
                <a:schemeClr val="tx1"/>
              </a:solidFill>
              <a:effectLst/>
              <a:latin typeface="Arial" charset="0"/>
              <a:cs typeface="Arial" charset="0"/>
            </a:endParaRPr>
          </a:p>
        </p:txBody>
      </p:sp>
      <p:sp>
        <p:nvSpPr>
          <p:cNvPr id="9" name="Rectangle 8"/>
          <p:cNvSpPr/>
          <p:nvPr/>
        </p:nvSpPr>
        <p:spPr bwMode="auto">
          <a:xfrm>
            <a:off x="4535657" y="3229991"/>
            <a:ext cx="1091821" cy="764275"/>
          </a:xfrm>
          <a:prstGeom prst="rect">
            <a:avLst/>
          </a:prstGeom>
          <a:solidFill>
            <a:schemeClr val="accent2">
              <a:lumMod val="20000"/>
              <a:lumOff val="80000"/>
            </a:schemeClr>
          </a:solidFill>
          <a:ln w="9525" cap="flat" cmpd="sng" algn="ctr">
            <a:solidFill>
              <a:schemeClr val="bg2">
                <a:lumMod val="50000"/>
              </a:schemeClr>
            </a:solidFill>
            <a:prstDash val="solid"/>
            <a:round/>
            <a:headEnd type="none" w="med" len="med"/>
            <a:tailEnd type="none" w="med" len="med"/>
          </a:ln>
          <a:effectLst/>
        </p:spPr>
        <p:txBody>
          <a:bodyPr vert="horz" wrap="none" lIns="91440" tIns="91440" rIns="91440" bIns="91440" numCol="1" rtlCol="0" anchor="ctr" anchorCtr="0" compatLnSpc="1">
            <a:prstTxWarp prst="textNoShape">
              <a:avLst/>
            </a:prstTxWarp>
          </a:bodyPr>
          <a:lstStyle/>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kumimoji="0" lang="en-US" sz="1400" b="0" i="0" u="none" strike="noStrike" cap="none" normalizeH="0" baseline="0" dirty="0" smtClean="0">
                <a:ln>
                  <a:noFill/>
                </a:ln>
                <a:solidFill>
                  <a:schemeClr val="tx1"/>
                </a:solidFill>
                <a:effectLst/>
                <a:latin typeface="Arial" charset="0"/>
                <a:cs typeface="Arial" charset="0"/>
              </a:rPr>
              <a:t>Content</a:t>
            </a:r>
          </a:p>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lang="en-US" sz="1400" dirty="0" smtClean="0">
                <a:cs typeface="Arial" charset="0"/>
              </a:rPr>
              <a:t>Staging</a:t>
            </a:r>
            <a:endParaRPr kumimoji="0" lang="en-US" sz="1400" b="0" i="0" u="none" strike="noStrike" cap="none" normalizeH="0" baseline="0" dirty="0" smtClean="0">
              <a:ln>
                <a:noFill/>
              </a:ln>
              <a:solidFill>
                <a:schemeClr val="tx1"/>
              </a:solidFill>
              <a:effectLst/>
              <a:latin typeface="Arial" charset="0"/>
              <a:cs typeface="Arial" charset="0"/>
            </a:endParaRPr>
          </a:p>
        </p:txBody>
      </p:sp>
      <p:sp>
        <p:nvSpPr>
          <p:cNvPr id="10" name="Rectangle 9"/>
          <p:cNvSpPr/>
          <p:nvPr/>
        </p:nvSpPr>
        <p:spPr bwMode="auto">
          <a:xfrm>
            <a:off x="6148370" y="1890215"/>
            <a:ext cx="1091821" cy="764275"/>
          </a:xfrm>
          <a:prstGeom prst="rect">
            <a:avLst/>
          </a:prstGeom>
          <a:solidFill>
            <a:srgbClr val="99FF99"/>
          </a:solidFill>
          <a:ln w="9525" cap="flat" cmpd="sng" algn="ctr">
            <a:solidFill>
              <a:schemeClr val="bg2">
                <a:lumMod val="50000"/>
              </a:schemeClr>
            </a:solidFill>
            <a:prstDash val="solid"/>
            <a:round/>
            <a:headEnd type="none" w="med" len="med"/>
            <a:tailEnd type="none" w="med" len="med"/>
          </a:ln>
          <a:effectLst/>
        </p:spPr>
        <p:txBody>
          <a:bodyPr vert="horz" wrap="none" lIns="91440" tIns="91440" rIns="91440" bIns="91440" numCol="1" rtlCol="0" anchor="ctr" anchorCtr="0" compatLnSpc="1">
            <a:prstTxWarp prst="textNoShape">
              <a:avLst/>
            </a:prstTxWarp>
          </a:bodyPr>
          <a:lstStyle/>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lang="en-US" sz="1400" dirty="0" smtClean="0">
                <a:cs typeface="Arial" charset="0"/>
              </a:rPr>
              <a:t>Print</a:t>
            </a:r>
          </a:p>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lang="en-US" sz="1400" dirty="0" smtClean="0">
                <a:cs typeface="Arial" charset="0"/>
              </a:rPr>
              <a:t>Composition</a:t>
            </a:r>
            <a:endParaRPr kumimoji="0" lang="en-US" sz="1400" b="0" i="0" u="none" strike="noStrike" cap="none" normalizeH="0" baseline="0" dirty="0" smtClean="0">
              <a:ln>
                <a:noFill/>
              </a:ln>
              <a:solidFill>
                <a:schemeClr val="tx1"/>
              </a:solidFill>
              <a:effectLst/>
              <a:latin typeface="Arial" charset="0"/>
              <a:cs typeface="Arial" charset="0"/>
            </a:endParaRPr>
          </a:p>
        </p:txBody>
      </p:sp>
      <p:sp>
        <p:nvSpPr>
          <p:cNvPr id="11" name="Rectangle 10"/>
          <p:cNvSpPr/>
          <p:nvPr/>
        </p:nvSpPr>
        <p:spPr bwMode="auto">
          <a:xfrm>
            <a:off x="6148370" y="3229991"/>
            <a:ext cx="1091821" cy="764275"/>
          </a:xfrm>
          <a:prstGeom prst="rect">
            <a:avLst/>
          </a:prstGeom>
          <a:solidFill>
            <a:srgbClr val="CC66FF"/>
          </a:solidFill>
          <a:ln w="9525" cap="flat" cmpd="sng" algn="ctr">
            <a:solidFill>
              <a:schemeClr val="bg2">
                <a:lumMod val="50000"/>
              </a:schemeClr>
            </a:solidFill>
            <a:prstDash val="solid"/>
            <a:round/>
            <a:headEnd type="none" w="med" len="med"/>
            <a:tailEnd type="none" w="med" len="med"/>
          </a:ln>
          <a:effectLst/>
        </p:spPr>
        <p:txBody>
          <a:bodyPr vert="horz" wrap="none" lIns="91440" tIns="91440" rIns="91440" bIns="91440" numCol="1" rtlCol="0" anchor="ctr" anchorCtr="0" compatLnSpc="1">
            <a:prstTxWarp prst="textNoShape">
              <a:avLst/>
            </a:prstTxWarp>
          </a:bodyPr>
          <a:lstStyle/>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kumimoji="0" lang="en-US" sz="1400" b="0" i="0" u="none" strike="noStrike" cap="none" normalizeH="0" baseline="0" dirty="0" smtClean="0">
                <a:ln>
                  <a:noFill/>
                </a:ln>
                <a:solidFill>
                  <a:schemeClr val="tx1"/>
                </a:solidFill>
                <a:effectLst/>
                <a:latin typeface="Arial" charset="0"/>
                <a:cs typeface="Arial" charset="0"/>
              </a:rPr>
              <a:t>Web </a:t>
            </a:r>
          </a:p>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kumimoji="0" lang="en-US" sz="1400" b="0" i="0" u="none" strike="noStrike" cap="none" normalizeH="0" baseline="0" dirty="0" smtClean="0">
                <a:ln>
                  <a:noFill/>
                </a:ln>
                <a:solidFill>
                  <a:schemeClr val="tx1"/>
                </a:solidFill>
                <a:effectLst/>
                <a:latin typeface="Arial" charset="0"/>
                <a:cs typeface="Arial" charset="0"/>
              </a:rPr>
              <a:t>Rendering</a:t>
            </a:r>
          </a:p>
        </p:txBody>
      </p:sp>
      <p:sp>
        <p:nvSpPr>
          <p:cNvPr id="12" name="Rectangle 11"/>
          <p:cNvSpPr/>
          <p:nvPr/>
        </p:nvSpPr>
        <p:spPr bwMode="auto">
          <a:xfrm>
            <a:off x="6148370" y="4528823"/>
            <a:ext cx="1091821" cy="764275"/>
          </a:xfrm>
          <a:prstGeom prst="rect">
            <a:avLst/>
          </a:prstGeom>
          <a:solidFill>
            <a:srgbClr val="FF99CC"/>
          </a:solidFill>
          <a:ln w="9525" cap="flat" cmpd="sng" algn="ctr">
            <a:solidFill>
              <a:schemeClr val="bg2">
                <a:lumMod val="50000"/>
              </a:schemeClr>
            </a:solidFill>
            <a:prstDash val="solid"/>
            <a:round/>
            <a:headEnd type="none" w="med" len="med"/>
            <a:tailEnd type="none" w="med" len="med"/>
          </a:ln>
          <a:effectLst/>
        </p:spPr>
        <p:txBody>
          <a:bodyPr vert="horz" wrap="none" lIns="91440" tIns="91440" rIns="91440" bIns="91440" numCol="1" rtlCol="0" anchor="ctr" anchorCtr="0" compatLnSpc="1">
            <a:prstTxWarp prst="textNoShape">
              <a:avLst/>
            </a:prstTxWarp>
          </a:bodyPr>
          <a:lstStyle/>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kumimoji="0" lang="en-US" sz="1400" b="0" i="0" u="none" strike="noStrike" cap="none" normalizeH="0" baseline="0" dirty="0" smtClean="0">
                <a:ln>
                  <a:noFill/>
                </a:ln>
                <a:solidFill>
                  <a:schemeClr val="tx1"/>
                </a:solidFill>
                <a:effectLst/>
                <a:latin typeface="Arial" charset="0"/>
                <a:cs typeface="Arial" charset="0"/>
              </a:rPr>
              <a:t>Supply</a:t>
            </a:r>
          </a:p>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r>
              <a:rPr kumimoji="0" lang="en-US" sz="1400" b="0" i="0" u="none" strike="noStrike" cap="none" normalizeH="0" baseline="0" dirty="0" smtClean="0">
                <a:ln>
                  <a:noFill/>
                </a:ln>
                <a:solidFill>
                  <a:schemeClr val="tx1"/>
                </a:solidFill>
                <a:effectLst/>
                <a:latin typeface="Arial" charset="0"/>
                <a:cs typeface="Arial" charset="0"/>
              </a:rPr>
              <a:t>Chain</a:t>
            </a:r>
          </a:p>
        </p:txBody>
      </p:sp>
      <p:grpSp>
        <p:nvGrpSpPr>
          <p:cNvPr id="94" name="Group 93"/>
          <p:cNvGrpSpPr/>
          <p:nvPr/>
        </p:nvGrpSpPr>
        <p:grpSpPr>
          <a:xfrm>
            <a:off x="7706959" y="1849393"/>
            <a:ext cx="853767" cy="795337"/>
            <a:chOff x="7747903" y="1508193"/>
            <a:chExt cx="853767" cy="795337"/>
          </a:xfrm>
        </p:grpSpPr>
        <p:sp>
          <p:nvSpPr>
            <p:cNvPr id="1030" name="Freeform 6"/>
            <p:cNvSpPr>
              <a:spLocks/>
            </p:cNvSpPr>
            <p:nvPr/>
          </p:nvSpPr>
          <p:spPr bwMode="auto">
            <a:xfrm>
              <a:off x="7747903" y="1508193"/>
              <a:ext cx="795338" cy="795337"/>
            </a:xfrm>
            <a:custGeom>
              <a:avLst/>
              <a:gdLst/>
              <a:ahLst/>
              <a:cxnLst>
                <a:cxn ang="0">
                  <a:pos x="551" y="2"/>
                </a:cxn>
                <a:cxn ang="0">
                  <a:pos x="649" y="23"/>
                </a:cxn>
                <a:cxn ang="0">
                  <a:pos x="739" y="61"/>
                </a:cxn>
                <a:cxn ang="0">
                  <a:pos x="819" y="114"/>
                </a:cxn>
                <a:cxn ang="0">
                  <a:pos x="887" y="182"/>
                </a:cxn>
                <a:cxn ang="0">
                  <a:pos x="940" y="262"/>
                </a:cxn>
                <a:cxn ang="0">
                  <a:pos x="978" y="352"/>
                </a:cxn>
                <a:cxn ang="0">
                  <a:pos x="999" y="450"/>
                </a:cxn>
                <a:cxn ang="0">
                  <a:pos x="999" y="552"/>
                </a:cxn>
                <a:cxn ang="0">
                  <a:pos x="978" y="650"/>
                </a:cxn>
                <a:cxn ang="0">
                  <a:pos x="940" y="739"/>
                </a:cxn>
                <a:cxn ang="0">
                  <a:pos x="887" y="820"/>
                </a:cxn>
                <a:cxn ang="0">
                  <a:pos x="819" y="888"/>
                </a:cxn>
                <a:cxn ang="0">
                  <a:pos x="739" y="941"/>
                </a:cxn>
                <a:cxn ang="0">
                  <a:pos x="649" y="979"/>
                </a:cxn>
                <a:cxn ang="0">
                  <a:pos x="551" y="1000"/>
                </a:cxn>
                <a:cxn ang="0">
                  <a:pos x="449" y="1000"/>
                </a:cxn>
                <a:cxn ang="0">
                  <a:pos x="351" y="979"/>
                </a:cxn>
                <a:cxn ang="0">
                  <a:pos x="262" y="941"/>
                </a:cxn>
                <a:cxn ang="0">
                  <a:pos x="182" y="888"/>
                </a:cxn>
                <a:cxn ang="0">
                  <a:pos x="114" y="820"/>
                </a:cxn>
                <a:cxn ang="0">
                  <a:pos x="60" y="739"/>
                </a:cxn>
                <a:cxn ang="0">
                  <a:pos x="22" y="650"/>
                </a:cxn>
                <a:cxn ang="0">
                  <a:pos x="2" y="552"/>
                </a:cxn>
                <a:cxn ang="0">
                  <a:pos x="2" y="450"/>
                </a:cxn>
                <a:cxn ang="0">
                  <a:pos x="22" y="352"/>
                </a:cxn>
                <a:cxn ang="0">
                  <a:pos x="60" y="262"/>
                </a:cxn>
                <a:cxn ang="0">
                  <a:pos x="114" y="182"/>
                </a:cxn>
                <a:cxn ang="0">
                  <a:pos x="182" y="114"/>
                </a:cxn>
                <a:cxn ang="0">
                  <a:pos x="262" y="61"/>
                </a:cxn>
                <a:cxn ang="0">
                  <a:pos x="351" y="23"/>
                </a:cxn>
                <a:cxn ang="0">
                  <a:pos x="449" y="2"/>
                </a:cxn>
              </a:cxnLst>
              <a:rect l="0" t="0" r="r" b="b"/>
              <a:pathLst>
                <a:path w="1001" h="1002">
                  <a:moveTo>
                    <a:pt x="500" y="0"/>
                  </a:moveTo>
                  <a:lnTo>
                    <a:pt x="551" y="2"/>
                  </a:lnTo>
                  <a:lnTo>
                    <a:pt x="601" y="10"/>
                  </a:lnTo>
                  <a:lnTo>
                    <a:pt x="649" y="23"/>
                  </a:lnTo>
                  <a:lnTo>
                    <a:pt x="695" y="39"/>
                  </a:lnTo>
                  <a:lnTo>
                    <a:pt x="739" y="61"/>
                  </a:lnTo>
                  <a:lnTo>
                    <a:pt x="780" y="85"/>
                  </a:lnTo>
                  <a:lnTo>
                    <a:pt x="819" y="114"/>
                  </a:lnTo>
                  <a:lnTo>
                    <a:pt x="855" y="146"/>
                  </a:lnTo>
                  <a:lnTo>
                    <a:pt x="887" y="182"/>
                  </a:lnTo>
                  <a:lnTo>
                    <a:pt x="916" y="221"/>
                  </a:lnTo>
                  <a:lnTo>
                    <a:pt x="940" y="262"/>
                  </a:lnTo>
                  <a:lnTo>
                    <a:pt x="962" y="306"/>
                  </a:lnTo>
                  <a:lnTo>
                    <a:pt x="978" y="352"/>
                  </a:lnTo>
                  <a:lnTo>
                    <a:pt x="991" y="400"/>
                  </a:lnTo>
                  <a:lnTo>
                    <a:pt x="999" y="450"/>
                  </a:lnTo>
                  <a:lnTo>
                    <a:pt x="1001" y="501"/>
                  </a:lnTo>
                  <a:lnTo>
                    <a:pt x="999" y="552"/>
                  </a:lnTo>
                  <a:lnTo>
                    <a:pt x="991" y="602"/>
                  </a:lnTo>
                  <a:lnTo>
                    <a:pt x="978" y="650"/>
                  </a:lnTo>
                  <a:lnTo>
                    <a:pt x="962" y="696"/>
                  </a:lnTo>
                  <a:lnTo>
                    <a:pt x="940" y="739"/>
                  </a:lnTo>
                  <a:lnTo>
                    <a:pt x="916" y="781"/>
                  </a:lnTo>
                  <a:lnTo>
                    <a:pt x="887" y="820"/>
                  </a:lnTo>
                  <a:lnTo>
                    <a:pt x="855" y="855"/>
                  </a:lnTo>
                  <a:lnTo>
                    <a:pt x="819" y="888"/>
                  </a:lnTo>
                  <a:lnTo>
                    <a:pt x="780" y="917"/>
                  </a:lnTo>
                  <a:lnTo>
                    <a:pt x="739" y="941"/>
                  </a:lnTo>
                  <a:lnTo>
                    <a:pt x="695" y="963"/>
                  </a:lnTo>
                  <a:lnTo>
                    <a:pt x="649" y="979"/>
                  </a:lnTo>
                  <a:lnTo>
                    <a:pt x="601" y="992"/>
                  </a:lnTo>
                  <a:lnTo>
                    <a:pt x="551" y="1000"/>
                  </a:lnTo>
                  <a:lnTo>
                    <a:pt x="500" y="1002"/>
                  </a:lnTo>
                  <a:lnTo>
                    <a:pt x="449" y="1000"/>
                  </a:lnTo>
                  <a:lnTo>
                    <a:pt x="399" y="992"/>
                  </a:lnTo>
                  <a:lnTo>
                    <a:pt x="351" y="979"/>
                  </a:lnTo>
                  <a:lnTo>
                    <a:pt x="305" y="963"/>
                  </a:lnTo>
                  <a:lnTo>
                    <a:pt x="262" y="941"/>
                  </a:lnTo>
                  <a:lnTo>
                    <a:pt x="220" y="917"/>
                  </a:lnTo>
                  <a:lnTo>
                    <a:pt x="182" y="888"/>
                  </a:lnTo>
                  <a:lnTo>
                    <a:pt x="146" y="855"/>
                  </a:lnTo>
                  <a:lnTo>
                    <a:pt x="114" y="820"/>
                  </a:lnTo>
                  <a:lnTo>
                    <a:pt x="85" y="781"/>
                  </a:lnTo>
                  <a:lnTo>
                    <a:pt x="60" y="739"/>
                  </a:lnTo>
                  <a:lnTo>
                    <a:pt x="39" y="696"/>
                  </a:lnTo>
                  <a:lnTo>
                    <a:pt x="22" y="650"/>
                  </a:lnTo>
                  <a:lnTo>
                    <a:pt x="10" y="602"/>
                  </a:lnTo>
                  <a:lnTo>
                    <a:pt x="2" y="552"/>
                  </a:lnTo>
                  <a:lnTo>
                    <a:pt x="0" y="501"/>
                  </a:lnTo>
                  <a:lnTo>
                    <a:pt x="2" y="450"/>
                  </a:lnTo>
                  <a:lnTo>
                    <a:pt x="10" y="400"/>
                  </a:lnTo>
                  <a:lnTo>
                    <a:pt x="22" y="352"/>
                  </a:lnTo>
                  <a:lnTo>
                    <a:pt x="39" y="306"/>
                  </a:lnTo>
                  <a:lnTo>
                    <a:pt x="60" y="262"/>
                  </a:lnTo>
                  <a:lnTo>
                    <a:pt x="85" y="221"/>
                  </a:lnTo>
                  <a:lnTo>
                    <a:pt x="114" y="182"/>
                  </a:lnTo>
                  <a:lnTo>
                    <a:pt x="146" y="146"/>
                  </a:lnTo>
                  <a:lnTo>
                    <a:pt x="182" y="114"/>
                  </a:lnTo>
                  <a:lnTo>
                    <a:pt x="220" y="85"/>
                  </a:lnTo>
                  <a:lnTo>
                    <a:pt x="262" y="61"/>
                  </a:lnTo>
                  <a:lnTo>
                    <a:pt x="305" y="39"/>
                  </a:lnTo>
                  <a:lnTo>
                    <a:pt x="351" y="23"/>
                  </a:lnTo>
                  <a:lnTo>
                    <a:pt x="399" y="10"/>
                  </a:lnTo>
                  <a:lnTo>
                    <a:pt x="449" y="2"/>
                  </a:lnTo>
                  <a:lnTo>
                    <a:pt x="500" y="0"/>
                  </a:lnTo>
                  <a:close/>
                </a:path>
              </a:pathLst>
            </a:custGeom>
            <a:solidFill>
              <a:srgbClr val="99FF99"/>
            </a:solidFill>
            <a:ln w="9525">
              <a:noFill/>
              <a:round/>
              <a:headEnd/>
              <a:tailEnd/>
            </a:ln>
          </p:spPr>
          <p:txBody>
            <a:bodyPr vert="horz" wrap="square" lIns="91440" tIns="45720" rIns="91440" bIns="45720" numCol="1" anchor="t" anchorCtr="0" compatLnSpc="1">
              <a:prstTxWarp prst="textNoShape">
                <a:avLst/>
              </a:prstTxWarp>
            </a:bodyPr>
            <a:lstStyle/>
            <a:p>
              <a:endParaRPr lang="en-US" sz="1400"/>
            </a:p>
          </p:txBody>
        </p:sp>
        <p:sp>
          <p:nvSpPr>
            <p:cNvPr id="1035" name="Freeform 11"/>
            <p:cNvSpPr>
              <a:spLocks/>
            </p:cNvSpPr>
            <p:nvPr/>
          </p:nvSpPr>
          <p:spPr bwMode="auto">
            <a:xfrm>
              <a:off x="7879357" y="1882444"/>
              <a:ext cx="254000" cy="92075"/>
            </a:xfrm>
            <a:custGeom>
              <a:avLst/>
              <a:gdLst/>
              <a:ahLst/>
              <a:cxnLst>
                <a:cxn ang="0">
                  <a:pos x="312" y="79"/>
                </a:cxn>
                <a:cxn ang="0">
                  <a:pos x="312" y="79"/>
                </a:cxn>
                <a:cxn ang="0">
                  <a:pos x="297" y="69"/>
                </a:cxn>
                <a:cxn ang="0">
                  <a:pos x="282" y="60"/>
                </a:cxn>
                <a:cxn ang="0">
                  <a:pos x="265" y="52"/>
                </a:cxn>
                <a:cxn ang="0">
                  <a:pos x="249" y="45"/>
                </a:cxn>
                <a:cxn ang="0">
                  <a:pos x="232" y="38"/>
                </a:cxn>
                <a:cxn ang="0">
                  <a:pos x="215" y="31"/>
                </a:cxn>
                <a:cxn ang="0">
                  <a:pos x="196" y="26"/>
                </a:cxn>
                <a:cxn ang="0">
                  <a:pos x="179" y="20"/>
                </a:cxn>
                <a:cxn ang="0">
                  <a:pos x="159" y="15"/>
                </a:cxn>
                <a:cxn ang="0">
                  <a:pos x="141" y="12"/>
                </a:cxn>
                <a:cxn ang="0">
                  <a:pos x="121" y="8"/>
                </a:cxn>
                <a:cxn ang="0">
                  <a:pos x="102" y="5"/>
                </a:cxn>
                <a:cxn ang="0">
                  <a:pos x="82" y="4"/>
                </a:cxn>
                <a:cxn ang="0">
                  <a:pos x="62" y="1"/>
                </a:cxn>
                <a:cxn ang="0">
                  <a:pos x="42" y="0"/>
                </a:cxn>
                <a:cxn ang="0">
                  <a:pos x="21" y="0"/>
                </a:cxn>
                <a:cxn ang="0">
                  <a:pos x="13" y="1"/>
                </a:cxn>
                <a:cxn ang="0">
                  <a:pos x="6" y="6"/>
                </a:cxn>
                <a:cxn ang="0">
                  <a:pos x="2" y="13"/>
                </a:cxn>
                <a:cxn ang="0">
                  <a:pos x="0" y="21"/>
                </a:cxn>
                <a:cxn ang="0">
                  <a:pos x="2" y="29"/>
                </a:cxn>
                <a:cxn ang="0">
                  <a:pos x="6" y="36"/>
                </a:cxn>
                <a:cxn ang="0">
                  <a:pos x="13" y="41"/>
                </a:cxn>
                <a:cxn ang="0">
                  <a:pos x="21" y="42"/>
                </a:cxn>
                <a:cxn ang="0">
                  <a:pos x="40" y="42"/>
                </a:cxn>
                <a:cxn ang="0">
                  <a:pos x="58" y="43"/>
                </a:cxn>
                <a:cxn ang="0">
                  <a:pos x="78" y="44"/>
                </a:cxn>
                <a:cxn ang="0">
                  <a:pos x="96" y="46"/>
                </a:cxn>
                <a:cxn ang="0">
                  <a:pos x="113" y="50"/>
                </a:cxn>
                <a:cxn ang="0">
                  <a:pos x="132" y="52"/>
                </a:cxn>
                <a:cxn ang="0">
                  <a:pos x="149" y="57"/>
                </a:cxn>
                <a:cxn ang="0">
                  <a:pos x="166" y="60"/>
                </a:cxn>
                <a:cxn ang="0">
                  <a:pos x="184" y="66"/>
                </a:cxn>
                <a:cxn ang="0">
                  <a:pos x="200" y="71"/>
                </a:cxn>
                <a:cxn ang="0">
                  <a:pos x="216" y="76"/>
                </a:cxn>
                <a:cxn ang="0">
                  <a:pos x="232" y="83"/>
                </a:cxn>
                <a:cxn ang="0">
                  <a:pos x="247" y="90"/>
                </a:cxn>
                <a:cxn ang="0">
                  <a:pos x="262" y="97"/>
                </a:cxn>
                <a:cxn ang="0">
                  <a:pos x="276" y="105"/>
                </a:cxn>
                <a:cxn ang="0">
                  <a:pos x="290" y="113"/>
                </a:cxn>
                <a:cxn ang="0">
                  <a:pos x="297" y="115"/>
                </a:cxn>
                <a:cxn ang="0">
                  <a:pos x="305" y="115"/>
                </a:cxn>
                <a:cxn ang="0">
                  <a:pos x="312" y="113"/>
                </a:cxn>
                <a:cxn ang="0">
                  <a:pos x="317" y="107"/>
                </a:cxn>
                <a:cxn ang="0">
                  <a:pos x="321" y="99"/>
                </a:cxn>
                <a:cxn ang="0">
                  <a:pos x="321" y="91"/>
                </a:cxn>
                <a:cxn ang="0">
                  <a:pos x="317" y="84"/>
                </a:cxn>
                <a:cxn ang="0">
                  <a:pos x="312" y="79"/>
                </a:cxn>
              </a:cxnLst>
              <a:rect l="0" t="0" r="r" b="b"/>
              <a:pathLst>
                <a:path w="321" h="115">
                  <a:moveTo>
                    <a:pt x="312" y="79"/>
                  </a:moveTo>
                  <a:lnTo>
                    <a:pt x="312" y="79"/>
                  </a:lnTo>
                  <a:lnTo>
                    <a:pt x="297" y="69"/>
                  </a:lnTo>
                  <a:lnTo>
                    <a:pt x="282" y="60"/>
                  </a:lnTo>
                  <a:lnTo>
                    <a:pt x="265" y="52"/>
                  </a:lnTo>
                  <a:lnTo>
                    <a:pt x="249" y="45"/>
                  </a:lnTo>
                  <a:lnTo>
                    <a:pt x="232" y="38"/>
                  </a:lnTo>
                  <a:lnTo>
                    <a:pt x="215" y="31"/>
                  </a:lnTo>
                  <a:lnTo>
                    <a:pt x="196" y="26"/>
                  </a:lnTo>
                  <a:lnTo>
                    <a:pt x="179" y="20"/>
                  </a:lnTo>
                  <a:lnTo>
                    <a:pt x="159" y="15"/>
                  </a:lnTo>
                  <a:lnTo>
                    <a:pt x="141" y="12"/>
                  </a:lnTo>
                  <a:lnTo>
                    <a:pt x="121" y="8"/>
                  </a:lnTo>
                  <a:lnTo>
                    <a:pt x="102" y="5"/>
                  </a:lnTo>
                  <a:lnTo>
                    <a:pt x="82" y="4"/>
                  </a:lnTo>
                  <a:lnTo>
                    <a:pt x="62" y="1"/>
                  </a:lnTo>
                  <a:lnTo>
                    <a:pt x="42" y="0"/>
                  </a:lnTo>
                  <a:lnTo>
                    <a:pt x="21" y="0"/>
                  </a:lnTo>
                  <a:lnTo>
                    <a:pt x="13" y="1"/>
                  </a:lnTo>
                  <a:lnTo>
                    <a:pt x="6" y="6"/>
                  </a:lnTo>
                  <a:lnTo>
                    <a:pt x="2" y="13"/>
                  </a:lnTo>
                  <a:lnTo>
                    <a:pt x="0" y="21"/>
                  </a:lnTo>
                  <a:lnTo>
                    <a:pt x="2" y="29"/>
                  </a:lnTo>
                  <a:lnTo>
                    <a:pt x="6" y="36"/>
                  </a:lnTo>
                  <a:lnTo>
                    <a:pt x="13" y="41"/>
                  </a:lnTo>
                  <a:lnTo>
                    <a:pt x="21" y="42"/>
                  </a:lnTo>
                  <a:lnTo>
                    <a:pt x="40" y="42"/>
                  </a:lnTo>
                  <a:lnTo>
                    <a:pt x="58" y="43"/>
                  </a:lnTo>
                  <a:lnTo>
                    <a:pt x="78" y="44"/>
                  </a:lnTo>
                  <a:lnTo>
                    <a:pt x="96" y="46"/>
                  </a:lnTo>
                  <a:lnTo>
                    <a:pt x="113" y="50"/>
                  </a:lnTo>
                  <a:lnTo>
                    <a:pt x="132" y="52"/>
                  </a:lnTo>
                  <a:lnTo>
                    <a:pt x="149" y="57"/>
                  </a:lnTo>
                  <a:lnTo>
                    <a:pt x="166" y="60"/>
                  </a:lnTo>
                  <a:lnTo>
                    <a:pt x="184" y="66"/>
                  </a:lnTo>
                  <a:lnTo>
                    <a:pt x="200" y="71"/>
                  </a:lnTo>
                  <a:lnTo>
                    <a:pt x="216" y="76"/>
                  </a:lnTo>
                  <a:lnTo>
                    <a:pt x="232" y="83"/>
                  </a:lnTo>
                  <a:lnTo>
                    <a:pt x="247" y="90"/>
                  </a:lnTo>
                  <a:lnTo>
                    <a:pt x="262" y="97"/>
                  </a:lnTo>
                  <a:lnTo>
                    <a:pt x="276" y="105"/>
                  </a:lnTo>
                  <a:lnTo>
                    <a:pt x="290" y="113"/>
                  </a:lnTo>
                  <a:lnTo>
                    <a:pt x="297" y="115"/>
                  </a:lnTo>
                  <a:lnTo>
                    <a:pt x="305" y="115"/>
                  </a:lnTo>
                  <a:lnTo>
                    <a:pt x="312" y="113"/>
                  </a:lnTo>
                  <a:lnTo>
                    <a:pt x="317" y="107"/>
                  </a:lnTo>
                  <a:lnTo>
                    <a:pt x="321" y="99"/>
                  </a:lnTo>
                  <a:lnTo>
                    <a:pt x="321" y="91"/>
                  </a:lnTo>
                  <a:lnTo>
                    <a:pt x="317" y="84"/>
                  </a:lnTo>
                  <a:lnTo>
                    <a:pt x="312" y="7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1400"/>
            </a:p>
          </p:txBody>
        </p:sp>
        <p:sp>
          <p:nvSpPr>
            <p:cNvPr id="1036" name="Freeform 12"/>
            <p:cNvSpPr>
              <a:spLocks/>
            </p:cNvSpPr>
            <p:nvPr/>
          </p:nvSpPr>
          <p:spPr bwMode="auto">
            <a:xfrm>
              <a:off x="8228607" y="1766557"/>
              <a:ext cx="258763" cy="93662"/>
            </a:xfrm>
            <a:custGeom>
              <a:avLst/>
              <a:gdLst/>
              <a:ahLst/>
              <a:cxnLst>
                <a:cxn ang="0">
                  <a:pos x="32" y="115"/>
                </a:cxn>
                <a:cxn ang="0">
                  <a:pos x="32" y="115"/>
                </a:cxn>
                <a:cxn ang="0">
                  <a:pos x="46" y="107"/>
                </a:cxn>
                <a:cxn ang="0">
                  <a:pos x="59" y="98"/>
                </a:cxn>
                <a:cxn ang="0">
                  <a:pos x="73" y="91"/>
                </a:cxn>
                <a:cxn ang="0">
                  <a:pos x="89" y="84"/>
                </a:cxn>
                <a:cxn ang="0">
                  <a:pos x="104" y="77"/>
                </a:cxn>
                <a:cxn ang="0">
                  <a:pos x="122" y="71"/>
                </a:cxn>
                <a:cxn ang="0">
                  <a:pos x="138" y="66"/>
                </a:cxn>
                <a:cxn ang="0">
                  <a:pos x="155" y="61"/>
                </a:cxn>
                <a:cxn ang="0">
                  <a:pos x="174" y="56"/>
                </a:cxn>
                <a:cxn ang="0">
                  <a:pos x="191" y="52"/>
                </a:cxn>
                <a:cxn ang="0">
                  <a:pos x="209" y="49"/>
                </a:cxn>
                <a:cxn ang="0">
                  <a:pos x="228" y="46"/>
                </a:cxn>
                <a:cxn ang="0">
                  <a:pos x="247" y="44"/>
                </a:cxn>
                <a:cxn ang="0">
                  <a:pos x="266" y="43"/>
                </a:cxn>
                <a:cxn ang="0">
                  <a:pos x="285" y="41"/>
                </a:cxn>
                <a:cxn ang="0">
                  <a:pos x="305" y="41"/>
                </a:cxn>
                <a:cxn ang="0">
                  <a:pos x="313" y="40"/>
                </a:cxn>
                <a:cxn ang="0">
                  <a:pos x="320" y="36"/>
                </a:cxn>
                <a:cxn ang="0">
                  <a:pos x="324" y="29"/>
                </a:cxn>
                <a:cxn ang="0">
                  <a:pos x="326" y="21"/>
                </a:cxn>
                <a:cxn ang="0">
                  <a:pos x="324" y="13"/>
                </a:cxn>
                <a:cxn ang="0">
                  <a:pos x="320" y="6"/>
                </a:cxn>
                <a:cxn ang="0">
                  <a:pos x="313" y="1"/>
                </a:cxn>
                <a:cxn ang="0">
                  <a:pos x="305" y="0"/>
                </a:cxn>
                <a:cxn ang="0">
                  <a:pos x="284" y="0"/>
                </a:cxn>
                <a:cxn ang="0">
                  <a:pos x="263" y="1"/>
                </a:cxn>
                <a:cxn ang="0">
                  <a:pos x="243" y="3"/>
                </a:cxn>
                <a:cxn ang="0">
                  <a:pos x="222" y="6"/>
                </a:cxn>
                <a:cxn ang="0">
                  <a:pos x="202" y="8"/>
                </a:cxn>
                <a:cxn ang="0">
                  <a:pos x="182" y="13"/>
                </a:cxn>
                <a:cxn ang="0">
                  <a:pos x="162" y="16"/>
                </a:cxn>
                <a:cxn ang="0">
                  <a:pos x="144" y="22"/>
                </a:cxn>
                <a:cxn ang="0">
                  <a:pos x="124" y="26"/>
                </a:cxn>
                <a:cxn ang="0">
                  <a:pos x="107" y="33"/>
                </a:cxn>
                <a:cxn ang="0">
                  <a:pos x="88" y="40"/>
                </a:cxn>
                <a:cxn ang="0">
                  <a:pos x="71" y="47"/>
                </a:cxn>
                <a:cxn ang="0">
                  <a:pos x="54" y="55"/>
                </a:cxn>
                <a:cxn ang="0">
                  <a:pos x="38" y="63"/>
                </a:cxn>
                <a:cxn ang="0">
                  <a:pos x="23" y="73"/>
                </a:cxn>
                <a:cxn ang="0">
                  <a:pos x="8" y="82"/>
                </a:cxn>
                <a:cxn ang="0">
                  <a:pos x="2" y="88"/>
                </a:cxn>
                <a:cxn ang="0">
                  <a:pos x="0" y="94"/>
                </a:cxn>
                <a:cxn ang="0">
                  <a:pos x="0" y="102"/>
                </a:cxn>
                <a:cxn ang="0">
                  <a:pos x="3" y="111"/>
                </a:cxn>
                <a:cxn ang="0">
                  <a:pos x="9" y="116"/>
                </a:cxn>
                <a:cxn ang="0">
                  <a:pos x="16" y="119"/>
                </a:cxn>
                <a:cxn ang="0">
                  <a:pos x="24" y="119"/>
                </a:cxn>
                <a:cxn ang="0">
                  <a:pos x="32" y="115"/>
                </a:cxn>
              </a:cxnLst>
              <a:rect l="0" t="0" r="r" b="b"/>
              <a:pathLst>
                <a:path w="326" h="119">
                  <a:moveTo>
                    <a:pt x="32" y="115"/>
                  </a:moveTo>
                  <a:lnTo>
                    <a:pt x="32" y="115"/>
                  </a:lnTo>
                  <a:lnTo>
                    <a:pt x="46" y="107"/>
                  </a:lnTo>
                  <a:lnTo>
                    <a:pt x="59" y="98"/>
                  </a:lnTo>
                  <a:lnTo>
                    <a:pt x="73" y="91"/>
                  </a:lnTo>
                  <a:lnTo>
                    <a:pt x="89" y="84"/>
                  </a:lnTo>
                  <a:lnTo>
                    <a:pt x="104" y="77"/>
                  </a:lnTo>
                  <a:lnTo>
                    <a:pt x="122" y="71"/>
                  </a:lnTo>
                  <a:lnTo>
                    <a:pt x="138" y="66"/>
                  </a:lnTo>
                  <a:lnTo>
                    <a:pt x="155" y="61"/>
                  </a:lnTo>
                  <a:lnTo>
                    <a:pt x="174" y="56"/>
                  </a:lnTo>
                  <a:lnTo>
                    <a:pt x="191" y="52"/>
                  </a:lnTo>
                  <a:lnTo>
                    <a:pt x="209" y="49"/>
                  </a:lnTo>
                  <a:lnTo>
                    <a:pt x="228" y="46"/>
                  </a:lnTo>
                  <a:lnTo>
                    <a:pt x="247" y="44"/>
                  </a:lnTo>
                  <a:lnTo>
                    <a:pt x="266" y="43"/>
                  </a:lnTo>
                  <a:lnTo>
                    <a:pt x="285" y="41"/>
                  </a:lnTo>
                  <a:lnTo>
                    <a:pt x="305" y="41"/>
                  </a:lnTo>
                  <a:lnTo>
                    <a:pt x="313" y="40"/>
                  </a:lnTo>
                  <a:lnTo>
                    <a:pt x="320" y="36"/>
                  </a:lnTo>
                  <a:lnTo>
                    <a:pt x="324" y="29"/>
                  </a:lnTo>
                  <a:lnTo>
                    <a:pt x="326" y="21"/>
                  </a:lnTo>
                  <a:lnTo>
                    <a:pt x="324" y="13"/>
                  </a:lnTo>
                  <a:lnTo>
                    <a:pt x="320" y="6"/>
                  </a:lnTo>
                  <a:lnTo>
                    <a:pt x="313" y="1"/>
                  </a:lnTo>
                  <a:lnTo>
                    <a:pt x="305" y="0"/>
                  </a:lnTo>
                  <a:lnTo>
                    <a:pt x="284" y="0"/>
                  </a:lnTo>
                  <a:lnTo>
                    <a:pt x="263" y="1"/>
                  </a:lnTo>
                  <a:lnTo>
                    <a:pt x="243" y="3"/>
                  </a:lnTo>
                  <a:lnTo>
                    <a:pt x="222" y="6"/>
                  </a:lnTo>
                  <a:lnTo>
                    <a:pt x="202" y="8"/>
                  </a:lnTo>
                  <a:lnTo>
                    <a:pt x="182" y="13"/>
                  </a:lnTo>
                  <a:lnTo>
                    <a:pt x="162" y="16"/>
                  </a:lnTo>
                  <a:lnTo>
                    <a:pt x="144" y="22"/>
                  </a:lnTo>
                  <a:lnTo>
                    <a:pt x="124" y="26"/>
                  </a:lnTo>
                  <a:lnTo>
                    <a:pt x="107" y="33"/>
                  </a:lnTo>
                  <a:lnTo>
                    <a:pt x="88" y="40"/>
                  </a:lnTo>
                  <a:lnTo>
                    <a:pt x="71" y="47"/>
                  </a:lnTo>
                  <a:lnTo>
                    <a:pt x="54" y="55"/>
                  </a:lnTo>
                  <a:lnTo>
                    <a:pt x="38" y="63"/>
                  </a:lnTo>
                  <a:lnTo>
                    <a:pt x="23" y="73"/>
                  </a:lnTo>
                  <a:lnTo>
                    <a:pt x="8" y="82"/>
                  </a:lnTo>
                  <a:lnTo>
                    <a:pt x="2" y="88"/>
                  </a:lnTo>
                  <a:lnTo>
                    <a:pt x="0" y="94"/>
                  </a:lnTo>
                  <a:lnTo>
                    <a:pt x="0" y="102"/>
                  </a:lnTo>
                  <a:lnTo>
                    <a:pt x="3" y="111"/>
                  </a:lnTo>
                  <a:lnTo>
                    <a:pt x="9" y="116"/>
                  </a:lnTo>
                  <a:lnTo>
                    <a:pt x="16" y="119"/>
                  </a:lnTo>
                  <a:lnTo>
                    <a:pt x="24" y="119"/>
                  </a:lnTo>
                  <a:lnTo>
                    <a:pt x="32" y="11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1400"/>
            </a:p>
          </p:txBody>
        </p:sp>
        <p:sp>
          <p:nvSpPr>
            <p:cNvPr id="1037" name="Freeform 13"/>
            <p:cNvSpPr>
              <a:spLocks/>
            </p:cNvSpPr>
            <p:nvPr/>
          </p:nvSpPr>
          <p:spPr bwMode="auto">
            <a:xfrm>
              <a:off x="8233370" y="1882444"/>
              <a:ext cx="254000" cy="92075"/>
            </a:xfrm>
            <a:custGeom>
              <a:avLst/>
              <a:gdLst/>
              <a:ahLst/>
              <a:cxnLst>
                <a:cxn ang="0">
                  <a:pos x="300" y="0"/>
                </a:cxn>
                <a:cxn ang="0">
                  <a:pos x="279" y="0"/>
                </a:cxn>
                <a:cxn ang="0">
                  <a:pos x="258" y="1"/>
                </a:cxn>
                <a:cxn ang="0">
                  <a:pos x="239" y="4"/>
                </a:cxn>
                <a:cxn ang="0">
                  <a:pos x="219" y="5"/>
                </a:cxn>
                <a:cxn ang="0">
                  <a:pos x="200" y="8"/>
                </a:cxn>
                <a:cxn ang="0">
                  <a:pos x="180" y="12"/>
                </a:cxn>
                <a:cxn ang="0">
                  <a:pos x="160" y="15"/>
                </a:cxn>
                <a:cxn ang="0">
                  <a:pos x="142" y="20"/>
                </a:cxn>
                <a:cxn ang="0">
                  <a:pos x="124" y="26"/>
                </a:cxn>
                <a:cxn ang="0">
                  <a:pos x="106" y="31"/>
                </a:cxn>
                <a:cxn ang="0">
                  <a:pos x="89" y="38"/>
                </a:cxn>
                <a:cxn ang="0">
                  <a:pos x="72" y="45"/>
                </a:cxn>
                <a:cxn ang="0">
                  <a:pos x="56" y="52"/>
                </a:cxn>
                <a:cxn ang="0">
                  <a:pos x="40" y="60"/>
                </a:cxn>
                <a:cxn ang="0">
                  <a:pos x="25" y="69"/>
                </a:cxn>
                <a:cxn ang="0">
                  <a:pos x="10" y="79"/>
                </a:cxn>
                <a:cxn ang="0">
                  <a:pos x="10" y="79"/>
                </a:cxn>
                <a:cxn ang="0">
                  <a:pos x="4" y="84"/>
                </a:cxn>
                <a:cxn ang="0">
                  <a:pos x="0" y="91"/>
                </a:cxn>
                <a:cxn ang="0">
                  <a:pos x="0" y="99"/>
                </a:cxn>
                <a:cxn ang="0">
                  <a:pos x="3" y="107"/>
                </a:cxn>
                <a:cxn ang="0">
                  <a:pos x="8" y="113"/>
                </a:cxn>
                <a:cxn ang="0">
                  <a:pos x="16" y="115"/>
                </a:cxn>
                <a:cxn ang="0">
                  <a:pos x="25" y="115"/>
                </a:cxn>
                <a:cxn ang="0">
                  <a:pos x="31" y="113"/>
                </a:cxn>
                <a:cxn ang="0">
                  <a:pos x="45" y="105"/>
                </a:cxn>
                <a:cxn ang="0">
                  <a:pos x="59" y="97"/>
                </a:cxn>
                <a:cxn ang="0">
                  <a:pos x="74" y="90"/>
                </a:cxn>
                <a:cxn ang="0">
                  <a:pos x="89" y="83"/>
                </a:cxn>
                <a:cxn ang="0">
                  <a:pos x="105" y="76"/>
                </a:cxn>
                <a:cxn ang="0">
                  <a:pos x="121" y="71"/>
                </a:cxn>
                <a:cxn ang="0">
                  <a:pos x="137" y="66"/>
                </a:cxn>
                <a:cxn ang="0">
                  <a:pos x="155" y="60"/>
                </a:cxn>
                <a:cxn ang="0">
                  <a:pos x="172" y="57"/>
                </a:cxn>
                <a:cxn ang="0">
                  <a:pos x="189" y="52"/>
                </a:cxn>
                <a:cxn ang="0">
                  <a:pos x="208" y="50"/>
                </a:cxn>
                <a:cxn ang="0">
                  <a:pos x="225" y="46"/>
                </a:cxn>
                <a:cxn ang="0">
                  <a:pos x="243" y="44"/>
                </a:cxn>
                <a:cxn ang="0">
                  <a:pos x="263" y="43"/>
                </a:cxn>
                <a:cxn ang="0">
                  <a:pos x="281" y="42"/>
                </a:cxn>
                <a:cxn ang="0">
                  <a:pos x="300" y="42"/>
                </a:cxn>
                <a:cxn ang="0">
                  <a:pos x="308" y="41"/>
                </a:cxn>
                <a:cxn ang="0">
                  <a:pos x="315" y="36"/>
                </a:cxn>
                <a:cxn ang="0">
                  <a:pos x="319" y="29"/>
                </a:cxn>
                <a:cxn ang="0">
                  <a:pos x="321" y="21"/>
                </a:cxn>
                <a:cxn ang="0">
                  <a:pos x="319" y="13"/>
                </a:cxn>
                <a:cxn ang="0">
                  <a:pos x="315" y="6"/>
                </a:cxn>
                <a:cxn ang="0">
                  <a:pos x="308" y="1"/>
                </a:cxn>
                <a:cxn ang="0">
                  <a:pos x="300" y="0"/>
                </a:cxn>
              </a:cxnLst>
              <a:rect l="0" t="0" r="r" b="b"/>
              <a:pathLst>
                <a:path w="321" h="115">
                  <a:moveTo>
                    <a:pt x="300" y="0"/>
                  </a:moveTo>
                  <a:lnTo>
                    <a:pt x="279" y="0"/>
                  </a:lnTo>
                  <a:lnTo>
                    <a:pt x="258" y="1"/>
                  </a:lnTo>
                  <a:lnTo>
                    <a:pt x="239" y="4"/>
                  </a:lnTo>
                  <a:lnTo>
                    <a:pt x="219" y="5"/>
                  </a:lnTo>
                  <a:lnTo>
                    <a:pt x="200" y="8"/>
                  </a:lnTo>
                  <a:lnTo>
                    <a:pt x="180" y="12"/>
                  </a:lnTo>
                  <a:lnTo>
                    <a:pt x="160" y="15"/>
                  </a:lnTo>
                  <a:lnTo>
                    <a:pt x="142" y="20"/>
                  </a:lnTo>
                  <a:lnTo>
                    <a:pt x="124" y="26"/>
                  </a:lnTo>
                  <a:lnTo>
                    <a:pt x="106" y="31"/>
                  </a:lnTo>
                  <a:lnTo>
                    <a:pt x="89" y="38"/>
                  </a:lnTo>
                  <a:lnTo>
                    <a:pt x="72" y="45"/>
                  </a:lnTo>
                  <a:lnTo>
                    <a:pt x="56" y="52"/>
                  </a:lnTo>
                  <a:lnTo>
                    <a:pt x="40" y="60"/>
                  </a:lnTo>
                  <a:lnTo>
                    <a:pt x="25" y="69"/>
                  </a:lnTo>
                  <a:lnTo>
                    <a:pt x="10" y="79"/>
                  </a:lnTo>
                  <a:lnTo>
                    <a:pt x="10" y="79"/>
                  </a:lnTo>
                  <a:lnTo>
                    <a:pt x="4" y="84"/>
                  </a:lnTo>
                  <a:lnTo>
                    <a:pt x="0" y="91"/>
                  </a:lnTo>
                  <a:lnTo>
                    <a:pt x="0" y="99"/>
                  </a:lnTo>
                  <a:lnTo>
                    <a:pt x="3" y="107"/>
                  </a:lnTo>
                  <a:lnTo>
                    <a:pt x="8" y="113"/>
                  </a:lnTo>
                  <a:lnTo>
                    <a:pt x="16" y="115"/>
                  </a:lnTo>
                  <a:lnTo>
                    <a:pt x="25" y="115"/>
                  </a:lnTo>
                  <a:lnTo>
                    <a:pt x="31" y="113"/>
                  </a:lnTo>
                  <a:lnTo>
                    <a:pt x="45" y="105"/>
                  </a:lnTo>
                  <a:lnTo>
                    <a:pt x="59" y="97"/>
                  </a:lnTo>
                  <a:lnTo>
                    <a:pt x="74" y="90"/>
                  </a:lnTo>
                  <a:lnTo>
                    <a:pt x="89" y="83"/>
                  </a:lnTo>
                  <a:lnTo>
                    <a:pt x="105" y="76"/>
                  </a:lnTo>
                  <a:lnTo>
                    <a:pt x="121" y="71"/>
                  </a:lnTo>
                  <a:lnTo>
                    <a:pt x="137" y="66"/>
                  </a:lnTo>
                  <a:lnTo>
                    <a:pt x="155" y="60"/>
                  </a:lnTo>
                  <a:lnTo>
                    <a:pt x="172" y="57"/>
                  </a:lnTo>
                  <a:lnTo>
                    <a:pt x="189" y="52"/>
                  </a:lnTo>
                  <a:lnTo>
                    <a:pt x="208" y="50"/>
                  </a:lnTo>
                  <a:lnTo>
                    <a:pt x="225" y="46"/>
                  </a:lnTo>
                  <a:lnTo>
                    <a:pt x="243" y="44"/>
                  </a:lnTo>
                  <a:lnTo>
                    <a:pt x="263" y="43"/>
                  </a:lnTo>
                  <a:lnTo>
                    <a:pt x="281" y="42"/>
                  </a:lnTo>
                  <a:lnTo>
                    <a:pt x="300" y="42"/>
                  </a:lnTo>
                  <a:lnTo>
                    <a:pt x="308" y="41"/>
                  </a:lnTo>
                  <a:lnTo>
                    <a:pt x="315" y="36"/>
                  </a:lnTo>
                  <a:lnTo>
                    <a:pt x="319" y="29"/>
                  </a:lnTo>
                  <a:lnTo>
                    <a:pt x="321" y="21"/>
                  </a:lnTo>
                  <a:lnTo>
                    <a:pt x="319" y="13"/>
                  </a:lnTo>
                  <a:lnTo>
                    <a:pt x="315" y="6"/>
                  </a:lnTo>
                  <a:lnTo>
                    <a:pt x="308" y="1"/>
                  </a:lnTo>
                  <a:lnTo>
                    <a:pt x="30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1400"/>
            </a:p>
          </p:txBody>
        </p:sp>
        <p:sp>
          <p:nvSpPr>
            <p:cNvPr id="1038" name="Freeform 14"/>
            <p:cNvSpPr>
              <a:spLocks/>
            </p:cNvSpPr>
            <p:nvPr/>
          </p:nvSpPr>
          <p:spPr bwMode="auto">
            <a:xfrm>
              <a:off x="7879357" y="1766557"/>
              <a:ext cx="258763" cy="93662"/>
            </a:xfrm>
            <a:custGeom>
              <a:avLst/>
              <a:gdLst/>
              <a:ahLst/>
              <a:cxnLst>
                <a:cxn ang="0">
                  <a:pos x="21" y="41"/>
                </a:cxn>
                <a:cxn ang="0">
                  <a:pos x="41" y="41"/>
                </a:cxn>
                <a:cxn ang="0">
                  <a:pos x="60" y="43"/>
                </a:cxn>
                <a:cxn ang="0">
                  <a:pos x="79" y="44"/>
                </a:cxn>
                <a:cxn ang="0">
                  <a:pos x="97" y="46"/>
                </a:cxn>
                <a:cxn ang="0">
                  <a:pos x="117" y="49"/>
                </a:cxn>
                <a:cxn ang="0">
                  <a:pos x="134" y="52"/>
                </a:cxn>
                <a:cxn ang="0">
                  <a:pos x="153" y="56"/>
                </a:cxn>
                <a:cxn ang="0">
                  <a:pos x="170" y="61"/>
                </a:cxn>
                <a:cxn ang="0">
                  <a:pos x="187" y="66"/>
                </a:cxn>
                <a:cxn ang="0">
                  <a:pos x="204" y="71"/>
                </a:cxn>
                <a:cxn ang="0">
                  <a:pos x="221" y="77"/>
                </a:cxn>
                <a:cxn ang="0">
                  <a:pos x="237" y="84"/>
                </a:cxn>
                <a:cxn ang="0">
                  <a:pos x="252" y="91"/>
                </a:cxn>
                <a:cxn ang="0">
                  <a:pos x="267" y="98"/>
                </a:cxn>
                <a:cxn ang="0">
                  <a:pos x="280" y="107"/>
                </a:cxn>
                <a:cxn ang="0">
                  <a:pos x="294" y="115"/>
                </a:cxn>
                <a:cxn ang="0">
                  <a:pos x="302" y="119"/>
                </a:cxn>
                <a:cxn ang="0">
                  <a:pos x="310" y="119"/>
                </a:cxn>
                <a:cxn ang="0">
                  <a:pos x="317" y="116"/>
                </a:cxn>
                <a:cxn ang="0">
                  <a:pos x="323" y="111"/>
                </a:cxn>
                <a:cxn ang="0">
                  <a:pos x="327" y="102"/>
                </a:cxn>
                <a:cxn ang="0">
                  <a:pos x="327" y="94"/>
                </a:cxn>
                <a:cxn ang="0">
                  <a:pos x="323" y="88"/>
                </a:cxn>
                <a:cxn ang="0">
                  <a:pos x="317" y="82"/>
                </a:cxn>
                <a:cxn ang="0">
                  <a:pos x="302" y="73"/>
                </a:cxn>
                <a:cxn ang="0">
                  <a:pos x="287" y="63"/>
                </a:cxn>
                <a:cxn ang="0">
                  <a:pos x="271" y="55"/>
                </a:cxn>
                <a:cxn ang="0">
                  <a:pos x="255" y="47"/>
                </a:cxn>
                <a:cxn ang="0">
                  <a:pos x="238" y="40"/>
                </a:cxn>
                <a:cxn ang="0">
                  <a:pos x="219" y="33"/>
                </a:cxn>
                <a:cxn ang="0">
                  <a:pos x="201" y="26"/>
                </a:cxn>
                <a:cxn ang="0">
                  <a:pos x="183" y="22"/>
                </a:cxn>
                <a:cxn ang="0">
                  <a:pos x="163" y="16"/>
                </a:cxn>
                <a:cxn ang="0">
                  <a:pos x="144" y="13"/>
                </a:cxn>
                <a:cxn ang="0">
                  <a:pos x="124" y="8"/>
                </a:cxn>
                <a:cxn ang="0">
                  <a:pos x="104" y="6"/>
                </a:cxn>
                <a:cxn ang="0">
                  <a:pos x="83" y="3"/>
                </a:cxn>
                <a:cxn ang="0">
                  <a:pos x="63" y="1"/>
                </a:cxn>
                <a:cxn ang="0">
                  <a:pos x="42" y="0"/>
                </a:cxn>
                <a:cxn ang="0">
                  <a:pos x="21" y="0"/>
                </a:cxn>
                <a:cxn ang="0">
                  <a:pos x="13" y="1"/>
                </a:cxn>
                <a:cxn ang="0">
                  <a:pos x="6" y="6"/>
                </a:cxn>
                <a:cxn ang="0">
                  <a:pos x="2" y="13"/>
                </a:cxn>
                <a:cxn ang="0">
                  <a:pos x="0" y="21"/>
                </a:cxn>
                <a:cxn ang="0">
                  <a:pos x="2" y="29"/>
                </a:cxn>
                <a:cxn ang="0">
                  <a:pos x="6" y="36"/>
                </a:cxn>
                <a:cxn ang="0">
                  <a:pos x="13" y="40"/>
                </a:cxn>
                <a:cxn ang="0">
                  <a:pos x="21" y="41"/>
                </a:cxn>
              </a:cxnLst>
              <a:rect l="0" t="0" r="r" b="b"/>
              <a:pathLst>
                <a:path w="327" h="119">
                  <a:moveTo>
                    <a:pt x="21" y="41"/>
                  </a:moveTo>
                  <a:lnTo>
                    <a:pt x="41" y="41"/>
                  </a:lnTo>
                  <a:lnTo>
                    <a:pt x="60" y="43"/>
                  </a:lnTo>
                  <a:lnTo>
                    <a:pt x="79" y="44"/>
                  </a:lnTo>
                  <a:lnTo>
                    <a:pt x="97" y="46"/>
                  </a:lnTo>
                  <a:lnTo>
                    <a:pt x="117" y="49"/>
                  </a:lnTo>
                  <a:lnTo>
                    <a:pt x="134" y="52"/>
                  </a:lnTo>
                  <a:lnTo>
                    <a:pt x="153" y="56"/>
                  </a:lnTo>
                  <a:lnTo>
                    <a:pt x="170" y="61"/>
                  </a:lnTo>
                  <a:lnTo>
                    <a:pt x="187" y="66"/>
                  </a:lnTo>
                  <a:lnTo>
                    <a:pt x="204" y="71"/>
                  </a:lnTo>
                  <a:lnTo>
                    <a:pt x="221" y="77"/>
                  </a:lnTo>
                  <a:lnTo>
                    <a:pt x="237" y="84"/>
                  </a:lnTo>
                  <a:lnTo>
                    <a:pt x="252" y="91"/>
                  </a:lnTo>
                  <a:lnTo>
                    <a:pt x="267" y="98"/>
                  </a:lnTo>
                  <a:lnTo>
                    <a:pt x="280" y="107"/>
                  </a:lnTo>
                  <a:lnTo>
                    <a:pt x="294" y="115"/>
                  </a:lnTo>
                  <a:lnTo>
                    <a:pt x="302" y="119"/>
                  </a:lnTo>
                  <a:lnTo>
                    <a:pt x="310" y="119"/>
                  </a:lnTo>
                  <a:lnTo>
                    <a:pt x="317" y="116"/>
                  </a:lnTo>
                  <a:lnTo>
                    <a:pt x="323" y="111"/>
                  </a:lnTo>
                  <a:lnTo>
                    <a:pt x="327" y="102"/>
                  </a:lnTo>
                  <a:lnTo>
                    <a:pt x="327" y="94"/>
                  </a:lnTo>
                  <a:lnTo>
                    <a:pt x="323" y="88"/>
                  </a:lnTo>
                  <a:lnTo>
                    <a:pt x="317" y="82"/>
                  </a:lnTo>
                  <a:lnTo>
                    <a:pt x="302" y="73"/>
                  </a:lnTo>
                  <a:lnTo>
                    <a:pt x="287" y="63"/>
                  </a:lnTo>
                  <a:lnTo>
                    <a:pt x="271" y="55"/>
                  </a:lnTo>
                  <a:lnTo>
                    <a:pt x="255" y="47"/>
                  </a:lnTo>
                  <a:lnTo>
                    <a:pt x="238" y="40"/>
                  </a:lnTo>
                  <a:lnTo>
                    <a:pt x="219" y="33"/>
                  </a:lnTo>
                  <a:lnTo>
                    <a:pt x="201" y="26"/>
                  </a:lnTo>
                  <a:lnTo>
                    <a:pt x="183" y="22"/>
                  </a:lnTo>
                  <a:lnTo>
                    <a:pt x="163" y="16"/>
                  </a:lnTo>
                  <a:lnTo>
                    <a:pt x="144" y="13"/>
                  </a:lnTo>
                  <a:lnTo>
                    <a:pt x="124" y="8"/>
                  </a:lnTo>
                  <a:lnTo>
                    <a:pt x="104" y="6"/>
                  </a:lnTo>
                  <a:lnTo>
                    <a:pt x="83" y="3"/>
                  </a:lnTo>
                  <a:lnTo>
                    <a:pt x="63" y="1"/>
                  </a:lnTo>
                  <a:lnTo>
                    <a:pt x="42" y="0"/>
                  </a:lnTo>
                  <a:lnTo>
                    <a:pt x="21" y="0"/>
                  </a:lnTo>
                  <a:lnTo>
                    <a:pt x="13" y="1"/>
                  </a:lnTo>
                  <a:lnTo>
                    <a:pt x="6" y="6"/>
                  </a:lnTo>
                  <a:lnTo>
                    <a:pt x="2" y="13"/>
                  </a:lnTo>
                  <a:lnTo>
                    <a:pt x="0" y="21"/>
                  </a:lnTo>
                  <a:lnTo>
                    <a:pt x="2" y="29"/>
                  </a:lnTo>
                  <a:lnTo>
                    <a:pt x="6" y="36"/>
                  </a:lnTo>
                  <a:lnTo>
                    <a:pt x="13" y="40"/>
                  </a:lnTo>
                  <a:lnTo>
                    <a:pt x="21" y="4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1400"/>
            </a:p>
          </p:txBody>
        </p:sp>
        <p:sp>
          <p:nvSpPr>
            <p:cNvPr id="1039" name="Freeform 15"/>
            <p:cNvSpPr>
              <a:spLocks/>
            </p:cNvSpPr>
            <p:nvPr/>
          </p:nvSpPr>
          <p:spPr bwMode="auto">
            <a:xfrm>
              <a:off x="8399418" y="2017382"/>
              <a:ext cx="49213" cy="65087"/>
            </a:xfrm>
            <a:custGeom>
              <a:avLst/>
              <a:gdLst/>
              <a:ahLst/>
              <a:cxnLst>
                <a:cxn ang="0">
                  <a:pos x="24" y="83"/>
                </a:cxn>
                <a:cxn ang="0">
                  <a:pos x="28" y="81"/>
                </a:cxn>
                <a:cxn ang="0">
                  <a:pos x="33" y="81"/>
                </a:cxn>
                <a:cxn ang="0">
                  <a:pos x="38" y="80"/>
                </a:cxn>
                <a:cxn ang="0">
                  <a:pos x="43" y="79"/>
                </a:cxn>
                <a:cxn ang="0">
                  <a:pos x="48" y="78"/>
                </a:cxn>
                <a:cxn ang="0">
                  <a:pos x="53" y="78"/>
                </a:cxn>
                <a:cxn ang="0">
                  <a:pos x="57" y="77"/>
                </a:cxn>
                <a:cxn ang="0">
                  <a:pos x="62" y="77"/>
                </a:cxn>
                <a:cxn ang="0">
                  <a:pos x="55" y="66"/>
                </a:cxn>
                <a:cxn ang="0">
                  <a:pos x="49" y="56"/>
                </a:cxn>
                <a:cxn ang="0">
                  <a:pos x="43" y="46"/>
                </a:cxn>
                <a:cxn ang="0">
                  <a:pos x="38" y="35"/>
                </a:cxn>
                <a:cxn ang="0">
                  <a:pos x="32" y="26"/>
                </a:cxn>
                <a:cxn ang="0">
                  <a:pos x="26" y="17"/>
                </a:cxn>
                <a:cxn ang="0">
                  <a:pos x="21" y="8"/>
                </a:cxn>
                <a:cxn ang="0">
                  <a:pos x="16" y="0"/>
                </a:cxn>
                <a:cxn ang="0">
                  <a:pos x="12" y="1"/>
                </a:cxn>
                <a:cxn ang="0">
                  <a:pos x="8" y="1"/>
                </a:cxn>
                <a:cxn ang="0">
                  <a:pos x="4" y="1"/>
                </a:cxn>
                <a:cxn ang="0">
                  <a:pos x="0" y="2"/>
                </a:cxn>
                <a:cxn ang="0">
                  <a:pos x="24" y="83"/>
                </a:cxn>
              </a:cxnLst>
              <a:rect l="0" t="0" r="r" b="b"/>
              <a:pathLst>
                <a:path w="62" h="83">
                  <a:moveTo>
                    <a:pt x="24" y="83"/>
                  </a:moveTo>
                  <a:lnTo>
                    <a:pt x="28" y="81"/>
                  </a:lnTo>
                  <a:lnTo>
                    <a:pt x="33" y="81"/>
                  </a:lnTo>
                  <a:lnTo>
                    <a:pt x="38" y="80"/>
                  </a:lnTo>
                  <a:lnTo>
                    <a:pt x="43" y="79"/>
                  </a:lnTo>
                  <a:lnTo>
                    <a:pt x="48" y="78"/>
                  </a:lnTo>
                  <a:lnTo>
                    <a:pt x="53" y="78"/>
                  </a:lnTo>
                  <a:lnTo>
                    <a:pt x="57" y="77"/>
                  </a:lnTo>
                  <a:lnTo>
                    <a:pt x="62" y="77"/>
                  </a:lnTo>
                  <a:lnTo>
                    <a:pt x="55" y="66"/>
                  </a:lnTo>
                  <a:lnTo>
                    <a:pt x="49" y="56"/>
                  </a:lnTo>
                  <a:lnTo>
                    <a:pt x="43" y="46"/>
                  </a:lnTo>
                  <a:lnTo>
                    <a:pt x="38" y="35"/>
                  </a:lnTo>
                  <a:lnTo>
                    <a:pt x="32" y="26"/>
                  </a:lnTo>
                  <a:lnTo>
                    <a:pt x="26" y="17"/>
                  </a:lnTo>
                  <a:lnTo>
                    <a:pt x="21" y="8"/>
                  </a:lnTo>
                  <a:lnTo>
                    <a:pt x="16" y="0"/>
                  </a:lnTo>
                  <a:lnTo>
                    <a:pt x="12" y="1"/>
                  </a:lnTo>
                  <a:lnTo>
                    <a:pt x="8" y="1"/>
                  </a:lnTo>
                  <a:lnTo>
                    <a:pt x="4" y="1"/>
                  </a:lnTo>
                  <a:lnTo>
                    <a:pt x="0" y="2"/>
                  </a:lnTo>
                  <a:lnTo>
                    <a:pt x="24" y="8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1400"/>
            </a:p>
          </p:txBody>
        </p:sp>
        <p:sp>
          <p:nvSpPr>
            <p:cNvPr id="1040" name="Freeform 16"/>
            <p:cNvSpPr>
              <a:spLocks/>
            </p:cNvSpPr>
            <p:nvPr/>
          </p:nvSpPr>
          <p:spPr bwMode="auto">
            <a:xfrm>
              <a:off x="7895232" y="2011032"/>
              <a:ext cx="47625" cy="66675"/>
            </a:xfrm>
            <a:custGeom>
              <a:avLst/>
              <a:gdLst/>
              <a:ahLst/>
              <a:cxnLst>
                <a:cxn ang="0">
                  <a:pos x="60" y="84"/>
                </a:cxn>
                <a:cxn ang="0">
                  <a:pos x="54" y="1"/>
                </a:cxn>
                <a:cxn ang="0">
                  <a:pos x="48" y="0"/>
                </a:cxn>
                <a:cxn ang="0">
                  <a:pos x="44" y="0"/>
                </a:cxn>
                <a:cxn ang="0">
                  <a:pos x="38" y="0"/>
                </a:cxn>
                <a:cxn ang="0">
                  <a:pos x="32" y="0"/>
                </a:cxn>
                <a:cxn ang="0">
                  <a:pos x="0" y="81"/>
                </a:cxn>
                <a:cxn ang="0">
                  <a:pos x="0" y="81"/>
                </a:cxn>
                <a:cxn ang="0">
                  <a:pos x="1" y="81"/>
                </a:cxn>
                <a:cxn ang="0">
                  <a:pos x="1" y="81"/>
                </a:cxn>
                <a:cxn ang="0">
                  <a:pos x="1" y="81"/>
                </a:cxn>
                <a:cxn ang="0">
                  <a:pos x="8" y="81"/>
                </a:cxn>
                <a:cxn ang="0">
                  <a:pos x="16" y="81"/>
                </a:cxn>
                <a:cxn ang="0">
                  <a:pos x="23" y="81"/>
                </a:cxn>
                <a:cxn ang="0">
                  <a:pos x="31" y="83"/>
                </a:cxn>
                <a:cxn ang="0">
                  <a:pos x="38" y="83"/>
                </a:cxn>
                <a:cxn ang="0">
                  <a:pos x="45" y="83"/>
                </a:cxn>
                <a:cxn ang="0">
                  <a:pos x="53" y="84"/>
                </a:cxn>
                <a:cxn ang="0">
                  <a:pos x="60" y="84"/>
                </a:cxn>
              </a:cxnLst>
              <a:rect l="0" t="0" r="r" b="b"/>
              <a:pathLst>
                <a:path w="60" h="84">
                  <a:moveTo>
                    <a:pt x="60" y="84"/>
                  </a:moveTo>
                  <a:lnTo>
                    <a:pt x="54" y="1"/>
                  </a:lnTo>
                  <a:lnTo>
                    <a:pt x="48" y="0"/>
                  </a:lnTo>
                  <a:lnTo>
                    <a:pt x="44" y="0"/>
                  </a:lnTo>
                  <a:lnTo>
                    <a:pt x="38" y="0"/>
                  </a:lnTo>
                  <a:lnTo>
                    <a:pt x="32" y="0"/>
                  </a:lnTo>
                  <a:lnTo>
                    <a:pt x="0" y="81"/>
                  </a:lnTo>
                  <a:lnTo>
                    <a:pt x="0" y="81"/>
                  </a:lnTo>
                  <a:lnTo>
                    <a:pt x="1" y="81"/>
                  </a:lnTo>
                  <a:lnTo>
                    <a:pt x="1" y="81"/>
                  </a:lnTo>
                  <a:lnTo>
                    <a:pt x="1" y="81"/>
                  </a:lnTo>
                  <a:lnTo>
                    <a:pt x="8" y="81"/>
                  </a:lnTo>
                  <a:lnTo>
                    <a:pt x="16" y="81"/>
                  </a:lnTo>
                  <a:lnTo>
                    <a:pt x="23" y="81"/>
                  </a:lnTo>
                  <a:lnTo>
                    <a:pt x="31" y="83"/>
                  </a:lnTo>
                  <a:lnTo>
                    <a:pt x="38" y="83"/>
                  </a:lnTo>
                  <a:lnTo>
                    <a:pt x="45" y="83"/>
                  </a:lnTo>
                  <a:lnTo>
                    <a:pt x="53" y="84"/>
                  </a:lnTo>
                  <a:lnTo>
                    <a:pt x="60" y="8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1400"/>
            </a:p>
          </p:txBody>
        </p:sp>
        <p:sp>
          <p:nvSpPr>
            <p:cNvPr id="1041" name="Freeform 17"/>
            <p:cNvSpPr>
              <a:spLocks/>
            </p:cNvSpPr>
            <p:nvPr/>
          </p:nvSpPr>
          <p:spPr bwMode="auto">
            <a:xfrm>
              <a:off x="7774582" y="1598282"/>
              <a:ext cx="827088" cy="587375"/>
            </a:xfrm>
            <a:custGeom>
              <a:avLst/>
              <a:gdLst/>
              <a:ahLst/>
              <a:cxnLst>
                <a:cxn ang="0">
                  <a:pos x="963" y="5"/>
                </a:cxn>
                <a:cxn ang="0">
                  <a:pos x="901" y="0"/>
                </a:cxn>
                <a:cxn ang="0">
                  <a:pos x="803" y="6"/>
                </a:cxn>
                <a:cxn ang="0">
                  <a:pos x="699" y="29"/>
                </a:cxn>
                <a:cxn ang="0">
                  <a:pos x="608" y="68"/>
                </a:cxn>
                <a:cxn ang="0">
                  <a:pos x="535" y="121"/>
                </a:cxn>
                <a:cxn ang="0">
                  <a:pos x="470" y="92"/>
                </a:cxn>
                <a:cxn ang="0">
                  <a:pos x="388" y="46"/>
                </a:cxn>
                <a:cxn ang="0">
                  <a:pos x="290" y="15"/>
                </a:cxn>
                <a:cxn ang="0">
                  <a:pos x="182" y="1"/>
                </a:cxn>
                <a:cxn ang="0">
                  <a:pos x="107" y="1"/>
                </a:cxn>
                <a:cxn ang="0">
                  <a:pos x="48" y="9"/>
                </a:cxn>
                <a:cxn ang="0">
                  <a:pos x="0" y="563"/>
                </a:cxn>
                <a:cxn ang="0">
                  <a:pos x="63" y="728"/>
                </a:cxn>
                <a:cxn ang="0">
                  <a:pos x="91" y="725"/>
                </a:cxn>
                <a:cxn ang="0">
                  <a:pos x="131" y="638"/>
                </a:cxn>
                <a:cxn ang="0">
                  <a:pos x="103" y="640"/>
                </a:cxn>
                <a:cxn ang="0">
                  <a:pos x="83" y="607"/>
                </a:cxn>
                <a:cxn ang="0">
                  <a:pos x="116" y="604"/>
                </a:cxn>
                <a:cxn ang="0">
                  <a:pos x="152" y="602"/>
                </a:cxn>
                <a:cxn ang="0">
                  <a:pos x="145" y="520"/>
                </a:cxn>
                <a:cxn ang="0">
                  <a:pos x="96" y="523"/>
                </a:cxn>
                <a:cxn ang="0">
                  <a:pos x="100" y="85"/>
                </a:cxn>
                <a:cxn ang="0">
                  <a:pos x="135" y="83"/>
                </a:cxn>
                <a:cxn ang="0">
                  <a:pos x="209" y="85"/>
                </a:cxn>
                <a:cxn ang="0">
                  <a:pos x="311" y="106"/>
                </a:cxn>
                <a:cxn ang="0">
                  <a:pos x="399" y="143"/>
                </a:cxn>
                <a:cxn ang="0">
                  <a:pos x="462" y="195"/>
                </a:cxn>
                <a:cxn ang="0">
                  <a:pos x="556" y="225"/>
                </a:cxn>
                <a:cxn ang="0">
                  <a:pos x="607" y="167"/>
                </a:cxn>
                <a:cxn ang="0">
                  <a:pos x="683" y="122"/>
                </a:cxn>
                <a:cxn ang="0">
                  <a:pos x="779" y="93"/>
                </a:cxn>
                <a:cxn ang="0">
                  <a:pos x="886" y="83"/>
                </a:cxn>
                <a:cxn ang="0">
                  <a:pos x="923" y="84"/>
                </a:cxn>
                <a:cxn ang="0">
                  <a:pos x="959" y="88"/>
                </a:cxn>
                <a:cxn ang="0">
                  <a:pos x="932" y="521"/>
                </a:cxn>
                <a:cxn ang="0">
                  <a:pos x="895" y="520"/>
                </a:cxn>
                <a:cxn ang="0">
                  <a:pos x="848" y="521"/>
                </a:cxn>
                <a:cxn ang="0">
                  <a:pos x="798" y="525"/>
                </a:cxn>
                <a:cxn ang="0">
                  <a:pos x="802" y="554"/>
                </a:cxn>
                <a:cxn ang="0">
                  <a:pos x="825" y="594"/>
                </a:cxn>
                <a:cxn ang="0">
                  <a:pos x="879" y="602"/>
                </a:cxn>
                <a:cxn ang="0">
                  <a:pos x="942" y="605"/>
                </a:cxn>
                <a:cxn ang="0">
                  <a:pos x="941" y="640"/>
                </a:cxn>
                <a:cxn ang="0">
                  <a:pos x="904" y="638"/>
                </a:cxn>
                <a:cxn ang="0">
                  <a:pos x="870" y="638"/>
                </a:cxn>
                <a:cxn ang="0">
                  <a:pos x="865" y="660"/>
                </a:cxn>
                <a:cxn ang="0">
                  <a:pos x="889" y="702"/>
                </a:cxn>
                <a:cxn ang="0">
                  <a:pos x="924" y="722"/>
                </a:cxn>
                <a:cxn ang="0">
                  <a:pos x="970" y="727"/>
                </a:cxn>
                <a:cxn ang="0">
                  <a:pos x="1041" y="18"/>
                </a:cxn>
              </a:cxnLst>
              <a:rect l="0" t="0" r="r" b="b"/>
              <a:pathLst>
                <a:path w="1041" h="741">
                  <a:moveTo>
                    <a:pt x="1008" y="12"/>
                  </a:moveTo>
                  <a:lnTo>
                    <a:pt x="993" y="9"/>
                  </a:lnTo>
                  <a:lnTo>
                    <a:pt x="978" y="6"/>
                  </a:lnTo>
                  <a:lnTo>
                    <a:pt x="963" y="5"/>
                  </a:lnTo>
                  <a:lnTo>
                    <a:pt x="948" y="2"/>
                  </a:lnTo>
                  <a:lnTo>
                    <a:pt x="932" y="1"/>
                  </a:lnTo>
                  <a:lnTo>
                    <a:pt x="917" y="1"/>
                  </a:lnTo>
                  <a:lnTo>
                    <a:pt x="901" y="0"/>
                  </a:lnTo>
                  <a:lnTo>
                    <a:pt x="886" y="0"/>
                  </a:lnTo>
                  <a:lnTo>
                    <a:pt x="858" y="1"/>
                  </a:lnTo>
                  <a:lnTo>
                    <a:pt x="830" y="2"/>
                  </a:lnTo>
                  <a:lnTo>
                    <a:pt x="803" y="6"/>
                  </a:lnTo>
                  <a:lnTo>
                    <a:pt x="775" y="9"/>
                  </a:lnTo>
                  <a:lnTo>
                    <a:pt x="750" y="15"/>
                  </a:lnTo>
                  <a:lnTo>
                    <a:pt x="724" y="21"/>
                  </a:lnTo>
                  <a:lnTo>
                    <a:pt x="699" y="29"/>
                  </a:lnTo>
                  <a:lnTo>
                    <a:pt x="675" y="37"/>
                  </a:lnTo>
                  <a:lnTo>
                    <a:pt x="652" y="46"/>
                  </a:lnTo>
                  <a:lnTo>
                    <a:pt x="630" y="56"/>
                  </a:lnTo>
                  <a:lnTo>
                    <a:pt x="608" y="68"/>
                  </a:lnTo>
                  <a:lnTo>
                    <a:pt x="589" y="79"/>
                  </a:lnTo>
                  <a:lnTo>
                    <a:pt x="569" y="92"/>
                  </a:lnTo>
                  <a:lnTo>
                    <a:pt x="552" y="106"/>
                  </a:lnTo>
                  <a:lnTo>
                    <a:pt x="535" y="121"/>
                  </a:lnTo>
                  <a:lnTo>
                    <a:pt x="520" y="136"/>
                  </a:lnTo>
                  <a:lnTo>
                    <a:pt x="505" y="121"/>
                  </a:lnTo>
                  <a:lnTo>
                    <a:pt x="488" y="106"/>
                  </a:lnTo>
                  <a:lnTo>
                    <a:pt x="470" y="92"/>
                  </a:lnTo>
                  <a:lnTo>
                    <a:pt x="452" y="79"/>
                  </a:lnTo>
                  <a:lnTo>
                    <a:pt x="432" y="68"/>
                  </a:lnTo>
                  <a:lnTo>
                    <a:pt x="410" y="56"/>
                  </a:lnTo>
                  <a:lnTo>
                    <a:pt x="388" y="46"/>
                  </a:lnTo>
                  <a:lnTo>
                    <a:pt x="365" y="37"/>
                  </a:lnTo>
                  <a:lnTo>
                    <a:pt x="341" y="29"/>
                  </a:lnTo>
                  <a:lnTo>
                    <a:pt x="316" y="21"/>
                  </a:lnTo>
                  <a:lnTo>
                    <a:pt x="290" y="15"/>
                  </a:lnTo>
                  <a:lnTo>
                    <a:pt x="264" y="9"/>
                  </a:lnTo>
                  <a:lnTo>
                    <a:pt x="237" y="6"/>
                  </a:lnTo>
                  <a:lnTo>
                    <a:pt x="210" y="2"/>
                  </a:lnTo>
                  <a:lnTo>
                    <a:pt x="182" y="1"/>
                  </a:lnTo>
                  <a:lnTo>
                    <a:pt x="153" y="0"/>
                  </a:lnTo>
                  <a:lnTo>
                    <a:pt x="138" y="0"/>
                  </a:lnTo>
                  <a:lnTo>
                    <a:pt x="122" y="1"/>
                  </a:lnTo>
                  <a:lnTo>
                    <a:pt x="107" y="1"/>
                  </a:lnTo>
                  <a:lnTo>
                    <a:pt x="92" y="2"/>
                  </a:lnTo>
                  <a:lnTo>
                    <a:pt x="77" y="5"/>
                  </a:lnTo>
                  <a:lnTo>
                    <a:pt x="63" y="6"/>
                  </a:lnTo>
                  <a:lnTo>
                    <a:pt x="48" y="9"/>
                  </a:lnTo>
                  <a:lnTo>
                    <a:pt x="33" y="12"/>
                  </a:lnTo>
                  <a:lnTo>
                    <a:pt x="0" y="18"/>
                  </a:lnTo>
                  <a:lnTo>
                    <a:pt x="0" y="563"/>
                  </a:lnTo>
                  <a:lnTo>
                    <a:pt x="0" y="563"/>
                  </a:lnTo>
                  <a:lnTo>
                    <a:pt x="0" y="741"/>
                  </a:lnTo>
                  <a:lnTo>
                    <a:pt x="50" y="730"/>
                  </a:lnTo>
                  <a:lnTo>
                    <a:pt x="56" y="729"/>
                  </a:lnTo>
                  <a:lnTo>
                    <a:pt x="63" y="728"/>
                  </a:lnTo>
                  <a:lnTo>
                    <a:pt x="70" y="727"/>
                  </a:lnTo>
                  <a:lnTo>
                    <a:pt x="77" y="726"/>
                  </a:lnTo>
                  <a:lnTo>
                    <a:pt x="84" y="726"/>
                  </a:lnTo>
                  <a:lnTo>
                    <a:pt x="91" y="725"/>
                  </a:lnTo>
                  <a:lnTo>
                    <a:pt x="98" y="723"/>
                  </a:lnTo>
                  <a:lnTo>
                    <a:pt x="105" y="723"/>
                  </a:lnTo>
                  <a:lnTo>
                    <a:pt x="138" y="638"/>
                  </a:lnTo>
                  <a:lnTo>
                    <a:pt x="131" y="638"/>
                  </a:lnTo>
                  <a:lnTo>
                    <a:pt x="123" y="639"/>
                  </a:lnTo>
                  <a:lnTo>
                    <a:pt x="116" y="639"/>
                  </a:lnTo>
                  <a:lnTo>
                    <a:pt x="109" y="639"/>
                  </a:lnTo>
                  <a:lnTo>
                    <a:pt x="103" y="640"/>
                  </a:lnTo>
                  <a:lnTo>
                    <a:pt x="96" y="640"/>
                  </a:lnTo>
                  <a:lnTo>
                    <a:pt x="90" y="642"/>
                  </a:lnTo>
                  <a:lnTo>
                    <a:pt x="83" y="642"/>
                  </a:lnTo>
                  <a:lnTo>
                    <a:pt x="83" y="607"/>
                  </a:lnTo>
                  <a:lnTo>
                    <a:pt x="91" y="606"/>
                  </a:lnTo>
                  <a:lnTo>
                    <a:pt x="99" y="605"/>
                  </a:lnTo>
                  <a:lnTo>
                    <a:pt x="108" y="604"/>
                  </a:lnTo>
                  <a:lnTo>
                    <a:pt x="116" y="604"/>
                  </a:lnTo>
                  <a:lnTo>
                    <a:pt x="126" y="602"/>
                  </a:lnTo>
                  <a:lnTo>
                    <a:pt x="134" y="602"/>
                  </a:lnTo>
                  <a:lnTo>
                    <a:pt x="143" y="602"/>
                  </a:lnTo>
                  <a:lnTo>
                    <a:pt x="152" y="602"/>
                  </a:lnTo>
                  <a:lnTo>
                    <a:pt x="184" y="521"/>
                  </a:lnTo>
                  <a:lnTo>
                    <a:pt x="172" y="520"/>
                  </a:lnTo>
                  <a:lnTo>
                    <a:pt x="159" y="520"/>
                  </a:lnTo>
                  <a:lnTo>
                    <a:pt x="145" y="520"/>
                  </a:lnTo>
                  <a:lnTo>
                    <a:pt x="132" y="520"/>
                  </a:lnTo>
                  <a:lnTo>
                    <a:pt x="120" y="521"/>
                  </a:lnTo>
                  <a:lnTo>
                    <a:pt x="107" y="522"/>
                  </a:lnTo>
                  <a:lnTo>
                    <a:pt x="96" y="523"/>
                  </a:lnTo>
                  <a:lnTo>
                    <a:pt x="83" y="524"/>
                  </a:lnTo>
                  <a:lnTo>
                    <a:pt x="83" y="88"/>
                  </a:lnTo>
                  <a:lnTo>
                    <a:pt x="91" y="86"/>
                  </a:lnTo>
                  <a:lnTo>
                    <a:pt x="100" y="85"/>
                  </a:lnTo>
                  <a:lnTo>
                    <a:pt x="108" y="84"/>
                  </a:lnTo>
                  <a:lnTo>
                    <a:pt x="117" y="84"/>
                  </a:lnTo>
                  <a:lnTo>
                    <a:pt x="126" y="83"/>
                  </a:lnTo>
                  <a:lnTo>
                    <a:pt x="135" y="83"/>
                  </a:lnTo>
                  <a:lnTo>
                    <a:pt x="144" y="83"/>
                  </a:lnTo>
                  <a:lnTo>
                    <a:pt x="153" y="83"/>
                  </a:lnTo>
                  <a:lnTo>
                    <a:pt x="181" y="84"/>
                  </a:lnTo>
                  <a:lnTo>
                    <a:pt x="209" y="85"/>
                  </a:lnTo>
                  <a:lnTo>
                    <a:pt x="235" y="89"/>
                  </a:lnTo>
                  <a:lnTo>
                    <a:pt x="262" y="93"/>
                  </a:lnTo>
                  <a:lnTo>
                    <a:pt x="287" y="99"/>
                  </a:lnTo>
                  <a:lnTo>
                    <a:pt x="311" y="106"/>
                  </a:lnTo>
                  <a:lnTo>
                    <a:pt x="334" y="113"/>
                  </a:lnTo>
                  <a:lnTo>
                    <a:pt x="357" y="122"/>
                  </a:lnTo>
                  <a:lnTo>
                    <a:pt x="378" y="132"/>
                  </a:lnTo>
                  <a:lnTo>
                    <a:pt x="399" y="143"/>
                  </a:lnTo>
                  <a:lnTo>
                    <a:pt x="417" y="154"/>
                  </a:lnTo>
                  <a:lnTo>
                    <a:pt x="433" y="167"/>
                  </a:lnTo>
                  <a:lnTo>
                    <a:pt x="449" y="181"/>
                  </a:lnTo>
                  <a:lnTo>
                    <a:pt x="462" y="195"/>
                  </a:lnTo>
                  <a:lnTo>
                    <a:pt x="475" y="210"/>
                  </a:lnTo>
                  <a:lnTo>
                    <a:pt x="484" y="225"/>
                  </a:lnTo>
                  <a:lnTo>
                    <a:pt x="520" y="290"/>
                  </a:lnTo>
                  <a:lnTo>
                    <a:pt x="556" y="225"/>
                  </a:lnTo>
                  <a:lnTo>
                    <a:pt x="566" y="210"/>
                  </a:lnTo>
                  <a:lnTo>
                    <a:pt x="578" y="195"/>
                  </a:lnTo>
                  <a:lnTo>
                    <a:pt x="591" y="181"/>
                  </a:lnTo>
                  <a:lnTo>
                    <a:pt x="607" y="167"/>
                  </a:lnTo>
                  <a:lnTo>
                    <a:pt x="623" y="154"/>
                  </a:lnTo>
                  <a:lnTo>
                    <a:pt x="642" y="143"/>
                  </a:lnTo>
                  <a:lnTo>
                    <a:pt x="662" y="132"/>
                  </a:lnTo>
                  <a:lnTo>
                    <a:pt x="683" y="122"/>
                  </a:lnTo>
                  <a:lnTo>
                    <a:pt x="705" y="113"/>
                  </a:lnTo>
                  <a:lnTo>
                    <a:pt x="729" y="106"/>
                  </a:lnTo>
                  <a:lnTo>
                    <a:pt x="753" y="99"/>
                  </a:lnTo>
                  <a:lnTo>
                    <a:pt x="779" y="93"/>
                  </a:lnTo>
                  <a:lnTo>
                    <a:pt x="805" y="89"/>
                  </a:lnTo>
                  <a:lnTo>
                    <a:pt x="832" y="85"/>
                  </a:lnTo>
                  <a:lnTo>
                    <a:pt x="858" y="84"/>
                  </a:lnTo>
                  <a:lnTo>
                    <a:pt x="886" y="83"/>
                  </a:lnTo>
                  <a:lnTo>
                    <a:pt x="895" y="83"/>
                  </a:lnTo>
                  <a:lnTo>
                    <a:pt x="904" y="83"/>
                  </a:lnTo>
                  <a:lnTo>
                    <a:pt x="914" y="83"/>
                  </a:lnTo>
                  <a:lnTo>
                    <a:pt x="923" y="84"/>
                  </a:lnTo>
                  <a:lnTo>
                    <a:pt x="932" y="84"/>
                  </a:lnTo>
                  <a:lnTo>
                    <a:pt x="941" y="85"/>
                  </a:lnTo>
                  <a:lnTo>
                    <a:pt x="949" y="86"/>
                  </a:lnTo>
                  <a:lnTo>
                    <a:pt x="959" y="88"/>
                  </a:lnTo>
                  <a:lnTo>
                    <a:pt x="959" y="524"/>
                  </a:lnTo>
                  <a:lnTo>
                    <a:pt x="949" y="523"/>
                  </a:lnTo>
                  <a:lnTo>
                    <a:pt x="941" y="522"/>
                  </a:lnTo>
                  <a:lnTo>
                    <a:pt x="932" y="521"/>
                  </a:lnTo>
                  <a:lnTo>
                    <a:pt x="923" y="521"/>
                  </a:lnTo>
                  <a:lnTo>
                    <a:pt x="914" y="520"/>
                  </a:lnTo>
                  <a:lnTo>
                    <a:pt x="904" y="520"/>
                  </a:lnTo>
                  <a:lnTo>
                    <a:pt x="895" y="520"/>
                  </a:lnTo>
                  <a:lnTo>
                    <a:pt x="886" y="520"/>
                  </a:lnTo>
                  <a:lnTo>
                    <a:pt x="873" y="520"/>
                  </a:lnTo>
                  <a:lnTo>
                    <a:pt x="861" y="520"/>
                  </a:lnTo>
                  <a:lnTo>
                    <a:pt x="848" y="521"/>
                  </a:lnTo>
                  <a:lnTo>
                    <a:pt x="835" y="522"/>
                  </a:lnTo>
                  <a:lnTo>
                    <a:pt x="823" y="523"/>
                  </a:lnTo>
                  <a:lnTo>
                    <a:pt x="810" y="524"/>
                  </a:lnTo>
                  <a:lnTo>
                    <a:pt x="798" y="525"/>
                  </a:lnTo>
                  <a:lnTo>
                    <a:pt x="786" y="528"/>
                  </a:lnTo>
                  <a:lnTo>
                    <a:pt x="791" y="536"/>
                  </a:lnTo>
                  <a:lnTo>
                    <a:pt x="796" y="545"/>
                  </a:lnTo>
                  <a:lnTo>
                    <a:pt x="802" y="554"/>
                  </a:lnTo>
                  <a:lnTo>
                    <a:pt x="808" y="563"/>
                  </a:lnTo>
                  <a:lnTo>
                    <a:pt x="813" y="574"/>
                  </a:lnTo>
                  <a:lnTo>
                    <a:pt x="819" y="584"/>
                  </a:lnTo>
                  <a:lnTo>
                    <a:pt x="825" y="594"/>
                  </a:lnTo>
                  <a:lnTo>
                    <a:pt x="832" y="605"/>
                  </a:lnTo>
                  <a:lnTo>
                    <a:pt x="848" y="604"/>
                  </a:lnTo>
                  <a:lnTo>
                    <a:pt x="863" y="602"/>
                  </a:lnTo>
                  <a:lnTo>
                    <a:pt x="879" y="602"/>
                  </a:lnTo>
                  <a:lnTo>
                    <a:pt x="895" y="602"/>
                  </a:lnTo>
                  <a:lnTo>
                    <a:pt x="911" y="602"/>
                  </a:lnTo>
                  <a:lnTo>
                    <a:pt x="927" y="604"/>
                  </a:lnTo>
                  <a:lnTo>
                    <a:pt x="942" y="605"/>
                  </a:lnTo>
                  <a:lnTo>
                    <a:pt x="959" y="607"/>
                  </a:lnTo>
                  <a:lnTo>
                    <a:pt x="959" y="642"/>
                  </a:lnTo>
                  <a:lnTo>
                    <a:pt x="949" y="640"/>
                  </a:lnTo>
                  <a:lnTo>
                    <a:pt x="941" y="640"/>
                  </a:lnTo>
                  <a:lnTo>
                    <a:pt x="932" y="639"/>
                  </a:lnTo>
                  <a:lnTo>
                    <a:pt x="923" y="639"/>
                  </a:lnTo>
                  <a:lnTo>
                    <a:pt x="914" y="638"/>
                  </a:lnTo>
                  <a:lnTo>
                    <a:pt x="904" y="638"/>
                  </a:lnTo>
                  <a:lnTo>
                    <a:pt x="895" y="638"/>
                  </a:lnTo>
                  <a:lnTo>
                    <a:pt x="886" y="638"/>
                  </a:lnTo>
                  <a:lnTo>
                    <a:pt x="878" y="638"/>
                  </a:lnTo>
                  <a:lnTo>
                    <a:pt x="870" y="638"/>
                  </a:lnTo>
                  <a:lnTo>
                    <a:pt x="861" y="638"/>
                  </a:lnTo>
                  <a:lnTo>
                    <a:pt x="853" y="639"/>
                  </a:lnTo>
                  <a:lnTo>
                    <a:pt x="858" y="650"/>
                  </a:lnTo>
                  <a:lnTo>
                    <a:pt x="865" y="660"/>
                  </a:lnTo>
                  <a:lnTo>
                    <a:pt x="871" y="670"/>
                  </a:lnTo>
                  <a:lnTo>
                    <a:pt x="877" y="681"/>
                  </a:lnTo>
                  <a:lnTo>
                    <a:pt x="882" y="691"/>
                  </a:lnTo>
                  <a:lnTo>
                    <a:pt x="889" y="702"/>
                  </a:lnTo>
                  <a:lnTo>
                    <a:pt x="895" y="711"/>
                  </a:lnTo>
                  <a:lnTo>
                    <a:pt x="901" y="721"/>
                  </a:lnTo>
                  <a:lnTo>
                    <a:pt x="912" y="721"/>
                  </a:lnTo>
                  <a:lnTo>
                    <a:pt x="924" y="722"/>
                  </a:lnTo>
                  <a:lnTo>
                    <a:pt x="935" y="723"/>
                  </a:lnTo>
                  <a:lnTo>
                    <a:pt x="947" y="723"/>
                  </a:lnTo>
                  <a:lnTo>
                    <a:pt x="959" y="726"/>
                  </a:lnTo>
                  <a:lnTo>
                    <a:pt x="970" y="727"/>
                  </a:lnTo>
                  <a:lnTo>
                    <a:pt x="982" y="728"/>
                  </a:lnTo>
                  <a:lnTo>
                    <a:pt x="992" y="730"/>
                  </a:lnTo>
                  <a:lnTo>
                    <a:pt x="1041" y="741"/>
                  </a:lnTo>
                  <a:lnTo>
                    <a:pt x="1041" y="18"/>
                  </a:lnTo>
                  <a:lnTo>
                    <a:pt x="1008"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1400"/>
            </a:p>
          </p:txBody>
        </p:sp>
        <p:sp>
          <p:nvSpPr>
            <p:cNvPr id="1042" name="Freeform 18"/>
            <p:cNvSpPr>
              <a:spLocks/>
            </p:cNvSpPr>
            <p:nvPr/>
          </p:nvSpPr>
          <p:spPr bwMode="auto">
            <a:xfrm>
              <a:off x="7857132" y="2104694"/>
              <a:ext cx="90488" cy="68262"/>
            </a:xfrm>
            <a:custGeom>
              <a:avLst/>
              <a:gdLst/>
              <a:ahLst/>
              <a:cxnLst>
                <a:cxn ang="0">
                  <a:pos x="33" y="0"/>
                </a:cxn>
                <a:cxn ang="0">
                  <a:pos x="0" y="85"/>
                </a:cxn>
                <a:cxn ang="0">
                  <a:pos x="14" y="84"/>
                </a:cxn>
                <a:cxn ang="0">
                  <a:pos x="29" y="83"/>
                </a:cxn>
                <a:cxn ang="0">
                  <a:pos x="42" y="83"/>
                </a:cxn>
                <a:cxn ang="0">
                  <a:pos x="57" y="83"/>
                </a:cxn>
                <a:cxn ang="0">
                  <a:pos x="71" y="83"/>
                </a:cxn>
                <a:cxn ang="0">
                  <a:pos x="86" y="84"/>
                </a:cxn>
                <a:cxn ang="0">
                  <a:pos x="100" y="85"/>
                </a:cxn>
                <a:cxn ang="0">
                  <a:pos x="114" y="87"/>
                </a:cxn>
                <a:cxn ang="0">
                  <a:pos x="108" y="4"/>
                </a:cxn>
                <a:cxn ang="0">
                  <a:pos x="99" y="2"/>
                </a:cxn>
                <a:cxn ang="0">
                  <a:pos x="90" y="2"/>
                </a:cxn>
                <a:cxn ang="0">
                  <a:pos x="80" y="1"/>
                </a:cxn>
                <a:cxn ang="0">
                  <a:pos x="71" y="1"/>
                </a:cxn>
                <a:cxn ang="0">
                  <a:pos x="62" y="0"/>
                </a:cxn>
                <a:cxn ang="0">
                  <a:pos x="52" y="0"/>
                </a:cxn>
                <a:cxn ang="0">
                  <a:pos x="42" y="0"/>
                </a:cxn>
                <a:cxn ang="0">
                  <a:pos x="33" y="0"/>
                </a:cxn>
              </a:cxnLst>
              <a:rect l="0" t="0" r="r" b="b"/>
              <a:pathLst>
                <a:path w="114" h="87">
                  <a:moveTo>
                    <a:pt x="33" y="0"/>
                  </a:moveTo>
                  <a:lnTo>
                    <a:pt x="0" y="85"/>
                  </a:lnTo>
                  <a:lnTo>
                    <a:pt x="14" y="84"/>
                  </a:lnTo>
                  <a:lnTo>
                    <a:pt x="29" y="83"/>
                  </a:lnTo>
                  <a:lnTo>
                    <a:pt x="42" y="83"/>
                  </a:lnTo>
                  <a:lnTo>
                    <a:pt x="57" y="83"/>
                  </a:lnTo>
                  <a:lnTo>
                    <a:pt x="71" y="83"/>
                  </a:lnTo>
                  <a:lnTo>
                    <a:pt x="86" y="84"/>
                  </a:lnTo>
                  <a:lnTo>
                    <a:pt x="100" y="85"/>
                  </a:lnTo>
                  <a:lnTo>
                    <a:pt x="114" y="87"/>
                  </a:lnTo>
                  <a:lnTo>
                    <a:pt x="108" y="4"/>
                  </a:lnTo>
                  <a:lnTo>
                    <a:pt x="99" y="2"/>
                  </a:lnTo>
                  <a:lnTo>
                    <a:pt x="90" y="2"/>
                  </a:lnTo>
                  <a:lnTo>
                    <a:pt x="80" y="1"/>
                  </a:lnTo>
                  <a:lnTo>
                    <a:pt x="71" y="1"/>
                  </a:lnTo>
                  <a:lnTo>
                    <a:pt x="62" y="0"/>
                  </a:lnTo>
                  <a:lnTo>
                    <a:pt x="52" y="0"/>
                  </a:lnTo>
                  <a:lnTo>
                    <a:pt x="42" y="0"/>
                  </a:lnTo>
                  <a:lnTo>
                    <a:pt x="3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1400"/>
            </a:p>
          </p:txBody>
        </p:sp>
        <p:sp>
          <p:nvSpPr>
            <p:cNvPr id="1043" name="Freeform 19"/>
            <p:cNvSpPr>
              <a:spLocks/>
            </p:cNvSpPr>
            <p:nvPr/>
          </p:nvSpPr>
          <p:spPr bwMode="auto">
            <a:xfrm>
              <a:off x="8412757" y="2106282"/>
              <a:ext cx="76200" cy="66675"/>
            </a:xfrm>
            <a:custGeom>
              <a:avLst/>
              <a:gdLst/>
              <a:ahLst/>
              <a:cxnLst>
                <a:cxn ang="0">
                  <a:pos x="0" y="5"/>
                </a:cxn>
                <a:cxn ang="0">
                  <a:pos x="24" y="84"/>
                </a:cxn>
                <a:cxn ang="0">
                  <a:pos x="34" y="83"/>
                </a:cxn>
                <a:cxn ang="0">
                  <a:pos x="43" y="83"/>
                </a:cxn>
                <a:cxn ang="0">
                  <a:pos x="52" y="82"/>
                </a:cxn>
                <a:cxn ang="0">
                  <a:pos x="61" y="82"/>
                </a:cxn>
                <a:cxn ang="0">
                  <a:pos x="69" y="82"/>
                </a:cxn>
                <a:cxn ang="0">
                  <a:pos x="78" y="82"/>
                </a:cxn>
                <a:cxn ang="0">
                  <a:pos x="88" y="82"/>
                </a:cxn>
                <a:cxn ang="0">
                  <a:pos x="97" y="82"/>
                </a:cxn>
                <a:cxn ang="0">
                  <a:pos x="91" y="72"/>
                </a:cxn>
                <a:cxn ang="0">
                  <a:pos x="85" y="63"/>
                </a:cxn>
                <a:cxn ang="0">
                  <a:pos x="78" y="52"/>
                </a:cxn>
                <a:cxn ang="0">
                  <a:pos x="73" y="42"/>
                </a:cxn>
                <a:cxn ang="0">
                  <a:pos x="67" y="31"/>
                </a:cxn>
                <a:cxn ang="0">
                  <a:pos x="61" y="21"/>
                </a:cxn>
                <a:cxn ang="0">
                  <a:pos x="54" y="11"/>
                </a:cxn>
                <a:cxn ang="0">
                  <a:pos x="49" y="0"/>
                </a:cxn>
                <a:cxn ang="0">
                  <a:pos x="43" y="0"/>
                </a:cxn>
                <a:cxn ang="0">
                  <a:pos x="37" y="1"/>
                </a:cxn>
                <a:cxn ang="0">
                  <a:pos x="30" y="1"/>
                </a:cxn>
                <a:cxn ang="0">
                  <a:pos x="24" y="3"/>
                </a:cxn>
                <a:cxn ang="0">
                  <a:pos x="19" y="3"/>
                </a:cxn>
                <a:cxn ang="0">
                  <a:pos x="13" y="4"/>
                </a:cxn>
                <a:cxn ang="0">
                  <a:pos x="6" y="4"/>
                </a:cxn>
                <a:cxn ang="0">
                  <a:pos x="0" y="5"/>
                </a:cxn>
              </a:cxnLst>
              <a:rect l="0" t="0" r="r" b="b"/>
              <a:pathLst>
                <a:path w="97" h="84">
                  <a:moveTo>
                    <a:pt x="0" y="5"/>
                  </a:moveTo>
                  <a:lnTo>
                    <a:pt x="24" y="84"/>
                  </a:lnTo>
                  <a:lnTo>
                    <a:pt x="34" y="83"/>
                  </a:lnTo>
                  <a:lnTo>
                    <a:pt x="43" y="83"/>
                  </a:lnTo>
                  <a:lnTo>
                    <a:pt x="52" y="82"/>
                  </a:lnTo>
                  <a:lnTo>
                    <a:pt x="61" y="82"/>
                  </a:lnTo>
                  <a:lnTo>
                    <a:pt x="69" y="82"/>
                  </a:lnTo>
                  <a:lnTo>
                    <a:pt x="78" y="82"/>
                  </a:lnTo>
                  <a:lnTo>
                    <a:pt x="88" y="82"/>
                  </a:lnTo>
                  <a:lnTo>
                    <a:pt x="97" y="82"/>
                  </a:lnTo>
                  <a:lnTo>
                    <a:pt x="91" y="72"/>
                  </a:lnTo>
                  <a:lnTo>
                    <a:pt x="85" y="63"/>
                  </a:lnTo>
                  <a:lnTo>
                    <a:pt x="78" y="52"/>
                  </a:lnTo>
                  <a:lnTo>
                    <a:pt x="73" y="42"/>
                  </a:lnTo>
                  <a:lnTo>
                    <a:pt x="67" y="31"/>
                  </a:lnTo>
                  <a:lnTo>
                    <a:pt x="61" y="21"/>
                  </a:lnTo>
                  <a:lnTo>
                    <a:pt x="54" y="11"/>
                  </a:lnTo>
                  <a:lnTo>
                    <a:pt x="49" y="0"/>
                  </a:lnTo>
                  <a:lnTo>
                    <a:pt x="43" y="0"/>
                  </a:lnTo>
                  <a:lnTo>
                    <a:pt x="37" y="1"/>
                  </a:lnTo>
                  <a:lnTo>
                    <a:pt x="30" y="1"/>
                  </a:lnTo>
                  <a:lnTo>
                    <a:pt x="24" y="3"/>
                  </a:lnTo>
                  <a:lnTo>
                    <a:pt x="19" y="3"/>
                  </a:lnTo>
                  <a:lnTo>
                    <a:pt x="13" y="4"/>
                  </a:lnTo>
                  <a:lnTo>
                    <a:pt x="6" y="4"/>
                  </a:lnTo>
                  <a:lnTo>
                    <a:pt x="0" y="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1400"/>
            </a:p>
          </p:txBody>
        </p:sp>
        <p:sp>
          <p:nvSpPr>
            <p:cNvPr id="1044" name="Freeform 20"/>
            <p:cNvSpPr>
              <a:spLocks/>
            </p:cNvSpPr>
            <p:nvPr/>
          </p:nvSpPr>
          <p:spPr bwMode="auto">
            <a:xfrm>
              <a:off x="7915701" y="2012618"/>
              <a:ext cx="516107" cy="252909"/>
            </a:xfrm>
            <a:custGeom>
              <a:avLst/>
              <a:gdLst/>
              <a:ahLst/>
              <a:cxnLst>
                <a:cxn ang="0">
                  <a:pos x="372" y="192"/>
                </a:cxn>
                <a:cxn ang="0">
                  <a:pos x="406" y="162"/>
                </a:cxn>
                <a:cxn ang="0">
                  <a:pos x="447" y="135"/>
                </a:cxn>
                <a:cxn ang="0">
                  <a:pos x="496" y="113"/>
                </a:cxn>
                <a:cxn ang="0">
                  <a:pos x="550" y="97"/>
                </a:cxn>
                <a:cxn ang="0">
                  <a:pos x="564" y="8"/>
                </a:cxn>
                <a:cxn ang="0">
                  <a:pos x="507" y="22"/>
                </a:cxn>
                <a:cxn ang="0">
                  <a:pos x="454" y="40"/>
                </a:cxn>
                <a:cxn ang="0">
                  <a:pos x="406" y="63"/>
                </a:cxn>
                <a:cxn ang="0">
                  <a:pos x="362" y="91"/>
                </a:cxn>
                <a:cxn ang="0">
                  <a:pos x="325" y="122"/>
                </a:cxn>
                <a:cxn ang="0">
                  <a:pos x="286" y="107"/>
                </a:cxn>
                <a:cxn ang="0">
                  <a:pos x="238" y="72"/>
                </a:cxn>
                <a:cxn ang="0">
                  <a:pos x="181" y="42"/>
                </a:cxn>
                <a:cxn ang="0">
                  <a:pos x="117" y="21"/>
                </a:cxn>
                <a:cxn ang="0">
                  <a:pos x="49" y="6"/>
                </a:cxn>
                <a:cxn ang="0">
                  <a:pos x="6" y="83"/>
                </a:cxn>
                <a:cxn ang="0">
                  <a:pos x="72" y="94"/>
                </a:cxn>
                <a:cxn ang="0">
                  <a:pos x="132" y="112"/>
                </a:cxn>
                <a:cxn ang="0">
                  <a:pos x="185" y="137"/>
                </a:cxn>
                <a:cxn ang="0">
                  <a:pos x="229" y="167"/>
                </a:cxn>
                <a:cxn ang="0">
                  <a:pos x="264" y="203"/>
                </a:cxn>
                <a:cxn ang="0">
                  <a:pos x="247" y="197"/>
                </a:cxn>
                <a:cxn ang="0">
                  <a:pos x="203" y="171"/>
                </a:cxn>
                <a:cxn ang="0">
                  <a:pos x="155" y="152"/>
                </a:cxn>
                <a:cxn ang="0">
                  <a:pos x="102" y="136"/>
                </a:cxn>
                <a:cxn ang="0">
                  <a:pos x="46" y="124"/>
                </a:cxn>
                <a:cxn ang="0">
                  <a:pos x="13" y="203"/>
                </a:cxn>
                <a:cxn ang="0">
                  <a:pos x="69" y="213"/>
                </a:cxn>
                <a:cxn ang="0">
                  <a:pos x="122" y="228"/>
                </a:cxn>
                <a:cxn ang="0">
                  <a:pos x="171" y="248"/>
                </a:cxn>
                <a:cxn ang="0">
                  <a:pos x="212" y="272"/>
                </a:cxn>
                <a:cxn ang="0">
                  <a:pos x="247" y="301"/>
                </a:cxn>
                <a:cxn ang="0">
                  <a:pos x="383" y="301"/>
                </a:cxn>
                <a:cxn ang="0">
                  <a:pos x="417" y="271"/>
                </a:cxn>
                <a:cxn ang="0">
                  <a:pos x="460" y="246"/>
                </a:cxn>
                <a:cxn ang="0">
                  <a:pos x="509" y="226"/>
                </a:cxn>
                <a:cxn ang="0">
                  <a:pos x="564" y="211"/>
                </a:cxn>
                <a:cxn ang="0">
                  <a:pos x="622" y="201"/>
                </a:cxn>
                <a:cxn ang="0">
                  <a:pos x="564" y="128"/>
                </a:cxn>
                <a:cxn ang="0">
                  <a:pos x="513" y="139"/>
                </a:cxn>
                <a:cxn ang="0">
                  <a:pos x="465" y="154"/>
                </a:cxn>
                <a:cxn ang="0">
                  <a:pos x="420" y="175"/>
                </a:cxn>
                <a:cxn ang="0">
                  <a:pos x="379" y="198"/>
                </a:cxn>
              </a:cxnLst>
              <a:rect l="0" t="0" r="r" b="b"/>
              <a:pathLst>
                <a:path w="622" h="311">
                  <a:moveTo>
                    <a:pt x="355" y="215"/>
                  </a:moveTo>
                  <a:lnTo>
                    <a:pt x="363" y="204"/>
                  </a:lnTo>
                  <a:lnTo>
                    <a:pt x="372" y="192"/>
                  </a:lnTo>
                  <a:lnTo>
                    <a:pt x="382" y="182"/>
                  </a:lnTo>
                  <a:lnTo>
                    <a:pt x="393" y="171"/>
                  </a:lnTo>
                  <a:lnTo>
                    <a:pt x="406" y="162"/>
                  </a:lnTo>
                  <a:lnTo>
                    <a:pt x="418" y="152"/>
                  </a:lnTo>
                  <a:lnTo>
                    <a:pt x="432" y="144"/>
                  </a:lnTo>
                  <a:lnTo>
                    <a:pt x="447" y="135"/>
                  </a:lnTo>
                  <a:lnTo>
                    <a:pt x="462" y="128"/>
                  </a:lnTo>
                  <a:lnTo>
                    <a:pt x="478" y="120"/>
                  </a:lnTo>
                  <a:lnTo>
                    <a:pt x="496" y="113"/>
                  </a:lnTo>
                  <a:lnTo>
                    <a:pt x="513" y="107"/>
                  </a:lnTo>
                  <a:lnTo>
                    <a:pt x="530" y="101"/>
                  </a:lnTo>
                  <a:lnTo>
                    <a:pt x="550" y="97"/>
                  </a:lnTo>
                  <a:lnTo>
                    <a:pt x="568" y="92"/>
                  </a:lnTo>
                  <a:lnTo>
                    <a:pt x="588" y="89"/>
                  </a:lnTo>
                  <a:lnTo>
                    <a:pt x="564" y="8"/>
                  </a:lnTo>
                  <a:lnTo>
                    <a:pt x="544" y="11"/>
                  </a:lnTo>
                  <a:lnTo>
                    <a:pt x="526" y="16"/>
                  </a:lnTo>
                  <a:lnTo>
                    <a:pt x="507" y="22"/>
                  </a:lnTo>
                  <a:lnTo>
                    <a:pt x="489" y="27"/>
                  </a:lnTo>
                  <a:lnTo>
                    <a:pt x="471" y="33"/>
                  </a:lnTo>
                  <a:lnTo>
                    <a:pt x="454" y="40"/>
                  </a:lnTo>
                  <a:lnTo>
                    <a:pt x="437" y="47"/>
                  </a:lnTo>
                  <a:lnTo>
                    <a:pt x="421" y="55"/>
                  </a:lnTo>
                  <a:lnTo>
                    <a:pt x="406" y="63"/>
                  </a:lnTo>
                  <a:lnTo>
                    <a:pt x="390" y="72"/>
                  </a:lnTo>
                  <a:lnTo>
                    <a:pt x="376" y="82"/>
                  </a:lnTo>
                  <a:lnTo>
                    <a:pt x="362" y="91"/>
                  </a:lnTo>
                  <a:lnTo>
                    <a:pt x="349" y="101"/>
                  </a:lnTo>
                  <a:lnTo>
                    <a:pt x="337" y="112"/>
                  </a:lnTo>
                  <a:lnTo>
                    <a:pt x="325" y="122"/>
                  </a:lnTo>
                  <a:lnTo>
                    <a:pt x="314" y="133"/>
                  </a:lnTo>
                  <a:lnTo>
                    <a:pt x="301" y="120"/>
                  </a:lnTo>
                  <a:lnTo>
                    <a:pt x="286" y="107"/>
                  </a:lnTo>
                  <a:lnTo>
                    <a:pt x="271" y="94"/>
                  </a:lnTo>
                  <a:lnTo>
                    <a:pt x="255" y="83"/>
                  </a:lnTo>
                  <a:lnTo>
                    <a:pt x="238" y="72"/>
                  </a:lnTo>
                  <a:lnTo>
                    <a:pt x="219" y="62"/>
                  </a:lnTo>
                  <a:lnTo>
                    <a:pt x="201" y="52"/>
                  </a:lnTo>
                  <a:lnTo>
                    <a:pt x="181" y="42"/>
                  </a:lnTo>
                  <a:lnTo>
                    <a:pt x="160" y="34"/>
                  </a:lnTo>
                  <a:lnTo>
                    <a:pt x="138" y="27"/>
                  </a:lnTo>
                  <a:lnTo>
                    <a:pt x="117" y="21"/>
                  </a:lnTo>
                  <a:lnTo>
                    <a:pt x="95" y="15"/>
                  </a:lnTo>
                  <a:lnTo>
                    <a:pt x="72" y="10"/>
                  </a:lnTo>
                  <a:lnTo>
                    <a:pt x="49" y="6"/>
                  </a:lnTo>
                  <a:lnTo>
                    <a:pt x="24" y="2"/>
                  </a:lnTo>
                  <a:lnTo>
                    <a:pt x="0" y="0"/>
                  </a:lnTo>
                  <a:lnTo>
                    <a:pt x="6" y="83"/>
                  </a:lnTo>
                  <a:lnTo>
                    <a:pt x="28" y="85"/>
                  </a:lnTo>
                  <a:lnTo>
                    <a:pt x="50" y="90"/>
                  </a:lnTo>
                  <a:lnTo>
                    <a:pt x="72" y="94"/>
                  </a:lnTo>
                  <a:lnTo>
                    <a:pt x="92" y="99"/>
                  </a:lnTo>
                  <a:lnTo>
                    <a:pt x="112" y="105"/>
                  </a:lnTo>
                  <a:lnTo>
                    <a:pt x="132" y="112"/>
                  </a:lnTo>
                  <a:lnTo>
                    <a:pt x="150" y="120"/>
                  </a:lnTo>
                  <a:lnTo>
                    <a:pt x="168" y="128"/>
                  </a:lnTo>
                  <a:lnTo>
                    <a:pt x="185" y="137"/>
                  </a:lnTo>
                  <a:lnTo>
                    <a:pt x="201" y="146"/>
                  </a:lnTo>
                  <a:lnTo>
                    <a:pt x="216" y="157"/>
                  </a:lnTo>
                  <a:lnTo>
                    <a:pt x="229" y="167"/>
                  </a:lnTo>
                  <a:lnTo>
                    <a:pt x="242" y="178"/>
                  </a:lnTo>
                  <a:lnTo>
                    <a:pt x="254" y="190"/>
                  </a:lnTo>
                  <a:lnTo>
                    <a:pt x="264" y="203"/>
                  </a:lnTo>
                  <a:lnTo>
                    <a:pt x="273" y="215"/>
                  </a:lnTo>
                  <a:lnTo>
                    <a:pt x="261" y="206"/>
                  </a:lnTo>
                  <a:lnTo>
                    <a:pt x="247" y="197"/>
                  </a:lnTo>
                  <a:lnTo>
                    <a:pt x="233" y="188"/>
                  </a:lnTo>
                  <a:lnTo>
                    <a:pt x="218" y="180"/>
                  </a:lnTo>
                  <a:lnTo>
                    <a:pt x="203" y="171"/>
                  </a:lnTo>
                  <a:lnTo>
                    <a:pt x="187" y="165"/>
                  </a:lnTo>
                  <a:lnTo>
                    <a:pt x="171" y="158"/>
                  </a:lnTo>
                  <a:lnTo>
                    <a:pt x="155" y="152"/>
                  </a:lnTo>
                  <a:lnTo>
                    <a:pt x="137" y="146"/>
                  </a:lnTo>
                  <a:lnTo>
                    <a:pt x="120" y="140"/>
                  </a:lnTo>
                  <a:lnTo>
                    <a:pt x="102" y="136"/>
                  </a:lnTo>
                  <a:lnTo>
                    <a:pt x="83" y="131"/>
                  </a:lnTo>
                  <a:lnTo>
                    <a:pt x="65" y="128"/>
                  </a:lnTo>
                  <a:lnTo>
                    <a:pt x="46" y="124"/>
                  </a:lnTo>
                  <a:lnTo>
                    <a:pt x="27" y="122"/>
                  </a:lnTo>
                  <a:lnTo>
                    <a:pt x="7" y="120"/>
                  </a:lnTo>
                  <a:lnTo>
                    <a:pt x="13" y="203"/>
                  </a:lnTo>
                  <a:lnTo>
                    <a:pt x="32" y="205"/>
                  </a:lnTo>
                  <a:lnTo>
                    <a:pt x="51" y="208"/>
                  </a:lnTo>
                  <a:lnTo>
                    <a:pt x="69" y="213"/>
                  </a:lnTo>
                  <a:lnTo>
                    <a:pt x="88" y="216"/>
                  </a:lnTo>
                  <a:lnTo>
                    <a:pt x="105" y="222"/>
                  </a:lnTo>
                  <a:lnTo>
                    <a:pt x="122" y="228"/>
                  </a:lnTo>
                  <a:lnTo>
                    <a:pt x="140" y="234"/>
                  </a:lnTo>
                  <a:lnTo>
                    <a:pt x="156" y="241"/>
                  </a:lnTo>
                  <a:lnTo>
                    <a:pt x="171" y="248"/>
                  </a:lnTo>
                  <a:lnTo>
                    <a:pt x="186" y="256"/>
                  </a:lnTo>
                  <a:lnTo>
                    <a:pt x="200" y="264"/>
                  </a:lnTo>
                  <a:lnTo>
                    <a:pt x="212" y="272"/>
                  </a:lnTo>
                  <a:lnTo>
                    <a:pt x="225" y="281"/>
                  </a:lnTo>
                  <a:lnTo>
                    <a:pt x="236" y="290"/>
                  </a:lnTo>
                  <a:lnTo>
                    <a:pt x="247" y="301"/>
                  </a:lnTo>
                  <a:lnTo>
                    <a:pt x="256" y="311"/>
                  </a:lnTo>
                  <a:lnTo>
                    <a:pt x="372" y="311"/>
                  </a:lnTo>
                  <a:lnTo>
                    <a:pt x="383" y="301"/>
                  </a:lnTo>
                  <a:lnTo>
                    <a:pt x="393" y="290"/>
                  </a:lnTo>
                  <a:lnTo>
                    <a:pt x="405" y="281"/>
                  </a:lnTo>
                  <a:lnTo>
                    <a:pt x="417" y="271"/>
                  </a:lnTo>
                  <a:lnTo>
                    <a:pt x="431" y="262"/>
                  </a:lnTo>
                  <a:lnTo>
                    <a:pt x="445" y="254"/>
                  </a:lnTo>
                  <a:lnTo>
                    <a:pt x="460" y="246"/>
                  </a:lnTo>
                  <a:lnTo>
                    <a:pt x="476" y="238"/>
                  </a:lnTo>
                  <a:lnTo>
                    <a:pt x="492" y="233"/>
                  </a:lnTo>
                  <a:lnTo>
                    <a:pt x="509" y="226"/>
                  </a:lnTo>
                  <a:lnTo>
                    <a:pt x="528" y="220"/>
                  </a:lnTo>
                  <a:lnTo>
                    <a:pt x="545" y="215"/>
                  </a:lnTo>
                  <a:lnTo>
                    <a:pt x="564" y="211"/>
                  </a:lnTo>
                  <a:lnTo>
                    <a:pt x="583" y="207"/>
                  </a:lnTo>
                  <a:lnTo>
                    <a:pt x="603" y="204"/>
                  </a:lnTo>
                  <a:lnTo>
                    <a:pt x="622" y="201"/>
                  </a:lnTo>
                  <a:lnTo>
                    <a:pt x="598" y="122"/>
                  </a:lnTo>
                  <a:lnTo>
                    <a:pt x="581" y="124"/>
                  </a:lnTo>
                  <a:lnTo>
                    <a:pt x="564" y="128"/>
                  </a:lnTo>
                  <a:lnTo>
                    <a:pt x="546" y="131"/>
                  </a:lnTo>
                  <a:lnTo>
                    <a:pt x="529" y="135"/>
                  </a:lnTo>
                  <a:lnTo>
                    <a:pt x="513" y="139"/>
                  </a:lnTo>
                  <a:lnTo>
                    <a:pt x="496" y="144"/>
                  </a:lnTo>
                  <a:lnTo>
                    <a:pt x="481" y="150"/>
                  </a:lnTo>
                  <a:lnTo>
                    <a:pt x="465" y="154"/>
                  </a:lnTo>
                  <a:lnTo>
                    <a:pt x="450" y="161"/>
                  </a:lnTo>
                  <a:lnTo>
                    <a:pt x="435" y="168"/>
                  </a:lnTo>
                  <a:lnTo>
                    <a:pt x="420" y="175"/>
                  </a:lnTo>
                  <a:lnTo>
                    <a:pt x="406" y="182"/>
                  </a:lnTo>
                  <a:lnTo>
                    <a:pt x="392" y="190"/>
                  </a:lnTo>
                  <a:lnTo>
                    <a:pt x="379" y="198"/>
                  </a:lnTo>
                  <a:lnTo>
                    <a:pt x="367" y="206"/>
                  </a:lnTo>
                  <a:lnTo>
                    <a:pt x="355" y="21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1400"/>
            </a:p>
          </p:txBody>
        </p:sp>
      </p:grpSp>
      <p:cxnSp>
        <p:nvCxnSpPr>
          <p:cNvPr id="38" name="Elbow Connector 37"/>
          <p:cNvCxnSpPr>
            <a:stCxn id="4" idx="3"/>
            <a:endCxn id="8" idx="1"/>
          </p:cNvCxnSpPr>
          <p:nvPr/>
        </p:nvCxnSpPr>
        <p:spPr bwMode="auto">
          <a:xfrm>
            <a:off x="1705958" y="3612129"/>
            <a:ext cx="234307" cy="1588"/>
          </a:xfrm>
          <a:prstGeom prst="bentConnector3">
            <a:avLst>
              <a:gd name="adj1" fmla="val 50000"/>
            </a:avLst>
          </a:prstGeom>
          <a:solidFill>
            <a:srgbClr val="FF9900"/>
          </a:solidFill>
          <a:ln w="28575" cap="flat" cmpd="sng" algn="ctr">
            <a:solidFill>
              <a:schemeClr val="bg2">
                <a:lumMod val="50000"/>
              </a:schemeClr>
            </a:solidFill>
            <a:prstDash val="solid"/>
            <a:round/>
            <a:headEnd type="none" w="med" len="med"/>
            <a:tailEnd type="triangle" w="med" len="med"/>
          </a:ln>
          <a:effectLst/>
        </p:spPr>
      </p:cxnSp>
      <p:cxnSp>
        <p:nvCxnSpPr>
          <p:cNvPr id="40" name="Elbow Connector 39"/>
          <p:cNvCxnSpPr>
            <a:stCxn id="8" idx="3"/>
            <a:endCxn id="5" idx="1"/>
          </p:cNvCxnSpPr>
          <p:nvPr/>
        </p:nvCxnSpPr>
        <p:spPr bwMode="auto">
          <a:xfrm>
            <a:off x="3032086" y="3612129"/>
            <a:ext cx="204728" cy="1588"/>
          </a:xfrm>
          <a:prstGeom prst="bentConnector3">
            <a:avLst>
              <a:gd name="adj1" fmla="val 50000"/>
            </a:avLst>
          </a:prstGeom>
          <a:solidFill>
            <a:srgbClr val="FF9900"/>
          </a:solidFill>
          <a:ln w="28575" cap="flat" cmpd="sng" algn="ctr">
            <a:solidFill>
              <a:schemeClr val="bg2">
                <a:lumMod val="50000"/>
              </a:schemeClr>
            </a:solidFill>
            <a:prstDash val="solid"/>
            <a:round/>
            <a:headEnd type="none" w="med" len="med"/>
            <a:tailEnd type="triangle" w="med" len="med"/>
          </a:ln>
          <a:effectLst/>
        </p:spPr>
      </p:cxnSp>
      <p:cxnSp>
        <p:nvCxnSpPr>
          <p:cNvPr id="43" name="Elbow Connector 42"/>
          <p:cNvCxnSpPr>
            <a:stCxn id="5" idx="3"/>
            <a:endCxn id="9" idx="1"/>
          </p:cNvCxnSpPr>
          <p:nvPr/>
        </p:nvCxnSpPr>
        <p:spPr bwMode="auto">
          <a:xfrm>
            <a:off x="4328635" y="3612129"/>
            <a:ext cx="207022" cy="1588"/>
          </a:xfrm>
          <a:prstGeom prst="bentConnector3">
            <a:avLst>
              <a:gd name="adj1" fmla="val 50000"/>
            </a:avLst>
          </a:prstGeom>
          <a:solidFill>
            <a:srgbClr val="FF9900"/>
          </a:solidFill>
          <a:ln w="28575" cap="flat" cmpd="sng" algn="ctr">
            <a:solidFill>
              <a:schemeClr val="bg2">
                <a:lumMod val="50000"/>
              </a:schemeClr>
            </a:solidFill>
            <a:prstDash val="solid"/>
            <a:round/>
            <a:headEnd type="none" w="med" len="med"/>
            <a:tailEnd type="triangle" w="med" len="med"/>
          </a:ln>
          <a:effectLst/>
        </p:spPr>
      </p:cxnSp>
      <p:cxnSp>
        <p:nvCxnSpPr>
          <p:cNvPr id="47" name="Elbow Connector 46"/>
          <p:cNvCxnSpPr>
            <a:stCxn id="9" idx="3"/>
            <a:endCxn id="10" idx="1"/>
          </p:cNvCxnSpPr>
          <p:nvPr/>
        </p:nvCxnSpPr>
        <p:spPr bwMode="auto">
          <a:xfrm flipV="1">
            <a:off x="5627478" y="2272353"/>
            <a:ext cx="520892" cy="1339776"/>
          </a:xfrm>
          <a:prstGeom prst="bentConnector3">
            <a:avLst>
              <a:gd name="adj1" fmla="val 50000"/>
            </a:avLst>
          </a:prstGeom>
          <a:solidFill>
            <a:srgbClr val="FF9900"/>
          </a:solidFill>
          <a:ln w="28575" cap="flat" cmpd="sng" algn="ctr">
            <a:solidFill>
              <a:schemeClr val="bg2">
                <a:lumMod val="50000"/>
              </a:schemeClr>
            </a:solidFill>
            <a:prstDash val="solid"/>
            <a:round/>
            <a:headEnd type="none" w="med" len="med"/>
            <a:tailEnd type="triangle" w="med" len="med"/>
          </a:ln>
          <a:effectLst/>
        </p:spPr>
      </p:cxnSp>
      <p:cxnSp>
        <p:nvCxnSpPr>
          <p:cNvPr id="50" name="Elbow Connector 49"/>
          <p:cNvCxnSpPr>
            <a:stCxn id="9" idx="3"/>
            <a:endCxn id="11" idx="1"/>
          </p:cNvCxnSpPr>
          <p:nvPr/>
        </p:nvCxnSpPr>
        <p:spPr bwMode="auto">
          <a:xfrm>
            <a:off x="5627478" y="3612129"/>
            <a:ext cx="520892" cy="1588"/>
          </a:xfrm>
          <a:prstGeom prst="bentConnector3">
            <a:avLst>
              <a:gd name="adj1" fmla="val 50000"/>
            </a:avLst>
          </a:prstGeom>
          <a:solidFill>
            <a:srgbClr val="FF9900"/>
          </a:solidFill>
          <a:ln w="28575" cap="flat" cmpd="sng" algn="ctr">
            <a:solidFill>
              <a:schemeClr val="bg2">
                <a:lumMod val="50000"/>
              </a:schemeClr>
            </a:solidFill>
            <a:prstDash val="solid"/>
            <a:round/>
            <a:headEnd type="none" w="med" len="med"/>
            <a:tailEnd type="triangle" w="med" len="med"/>
          </a:ln>
          <a:effectLst/>
        </p:spPr>
      </p:cxnSp>
      <p:cxnSp>
        <p:nvCxnSpPr>
          <p:cNvPr id="53" name="Elbow Connector 52"/>
          <p:cNvCxnSpPr>
            <a:stCxn id="9" idx="3"/>
            <a:endCxn id="12" idx="1"/>
          </p:cNvCxnSpPr>
          <p:nvPr/>
        </p:nvCxnSpPr>
        <p:spPr bwMode="auto">
          <a:xfrm>
            <a:off x="5627478" y="3612129"/>
            <a:ext cx="520892" cy="1298832"/>
          </a:xfrm>
          <a:prstGeom prst="bentConnector3">
            <a:avLst>
              <a:gd name="adj1" fmla="val 50000"/>
            </a:avLst>
          </a:prstGeom>
          <a:solidFill>
            <a:srgbClr val="FF9900"/>
          </a:solidFill>
          <a:ln w="28575" cap="flat" cmpd="sng" algn="ctr">
            <a:solidFill>
              <a:schemeClr val="bg2">
                <a:lumMod val="50000"/>
              </a:schemeClr>
            </a:solidFill>
            <a:prstDash val="solid"/>
            <a:round/>
            <a:headEnd type="none" w="med" len="med"/>
            <a:tailEnd type="triangle" w="med" len="med"/>
          </a:ln>
          <a:effectLst/>
        </p:spPr>
      </p:cxnSp>
      <p:grpSp>
        <p:nvGrpSpPr>
          <p:cNvPr id="92" name="Group 91"/>
          <p:cNvGrpSpPr/>
          <p:nvPr/>
        </p:nvGrpSpPr>
        <p:grpSpPr>
          <a:xfrm>
            <a:off x="7606925" y="3186949"/>
            <a:ext cx="940516" cy="825500"/>
            <a:chOff x="7429500" y="2832100"/>
            <a:chExt cx="1025525" cy="900113"/>
          </a:xfrm>
        </p:grpSpPr>
        <p:sp>
          <p:nvSpPr>
            <p:cNvPr id="1056" name="Freeform 32"/>
            <p:cNvSpPr>
              <a:spLocks/>
            </p:cNvSpPr>
            <p:nvPr/>
          </p:nvSpPr>
          <p:spPr bwMode="auto">
            <a:xfrm>
              <a:off x="7813675" y="2832100"/>
              <a:ext cx="558800" cy="617538"/>
            </a:xfrm>
            <a:custGeom>
              <a:avLst/>
              <a:gdLst/>
              <a:ahLst/>
              <a:cxnLst>
                <a:cxn ang="0">
                  <a:pos x="705" y="0"/>
                </a:cxn>
                <a:cxn ang="0">
                  <a:pos x="0" y="0"/>
                </a:cxn>
                <a:cxn ang="0">
                  <a:pos x="0" y="718"/>
                </a:cxn>
                <a:cxn ang="0">
                  <a:pos x="207" y="718"/>
                </a:cxn>
                <a:cxn ang="0">
                  <a:pos x="258" y="778"/>
                </a:cxn>
                <a:cxn ang="0">
                  <a:pos x="455" y="778"/>
                </a:cxn>
                <a:cxn ang="0">
                  <a:pos x="510" y="718"/>
                </a:cxn>
                <a:cxn ang="0">
                  <a:pos x="705" y="718"/>
                </a:cxn>
                <a:cxn ang="0">
                  <a:pos x="705" y="0"/>
                </a:cxn>
              </a:cxnLst>
              <a:rect l="0" t="0" r="r" b="b"/>
              <a:pathLst>
                <a:path w="705" h="778">
                  <a:moveTo>
                    <a:pt x="705" y="0"/>
                  </a:moveTo>
                  <a:lnTo>
                    <a:pt x="0" y="0"/>
                  </a:lnTo>
                  <a:lnTo>
                    <a:pt x="0" y="718"/>
                  </a:lnTo>
                  <a:lnTo>
                    <a:pt x="207" y="718"/>
                  </a:lnTo>
                  <a:lnTo>
                    <a:pt x="258" y="778"/>
                  </a:lnTo>
                  <a:lnTo>
                    <a:pt x="455" y="778"/>
                  </a:lnTo>
                  <a:lnTo>
                    <a:pt x="510" y="718"/>
                  </a:lnTo>
                  <a:lnTo>
                    <a:pt x="705" y="718"/>
                  </a:lnTo>
                  <a:lnTo>
                    <a:pt x="705"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7" name="Freeform 33"/>
            <p:cNvSpPr>
              <a:spLocks/>
            </p:cNvSpPr>
            <p:nvPr/>
          </p:nvSpPr>
          <p:spPr bwMode="auto">
            <a:xfrm>
              <a:off x="7845425" y="2863850"/>
              <a:ext cx="496887" cy="554038"/>
            </a:xfrm>
            <a:custGeom>
              <a:avLst/>
              <a:gdLst/>
              <a:ahLst/>
              <a:cxnLst>
                <a:cxn ang="0">
                  <a:pos x="397" y="697"/>
                </a:cxn>
                <a:cxn ang="0">
                  <a:pos x="236" y="697"/>
                </a:cxn>
                <a:cxn ang="0">
                  <a:pos x="185" y="637"/>
                </a:cxn>
                <a:cxn ang="0">
                  <a:pos x="0" y="637"/>
                </a:cxn>
                <a:cxn ang="0">
                  <a:pos x="0" y="0"/>
                </a:cxn>
                <a:cxn ang="0">
                  <a:pos x="625" y="0"/>
                </a:cxn>
                <a:cxn ang="0">
                  <a:pos x="625" y="637"/>
                </a:cxn>
                <a:cxn ang="0">
                  <a:pos x="453" y="637"/>
                </a:cxn>
                <a:cxn ang="0">
                  <a:pos x="397" y="697"/>
                </a:cxn>
              </a:cxnLst>
              <a:rect l="0" t="0" r="r" b="b"/>
              <a:pathLst>
                <a:path w="625" h="697">
                  <a:moveTo>
                    <a:pt x="397" y="697"/>
                  </a:moveTo>
                  <a:lnTo>
                    <a:pt x="236" y="697"/>
                  </a:lnTo>
                  <a:lnTo>
                    <a:pt x="185" y="637"/>
                  </a:lnTo>
                  <a:lnTo>
                    <a:pt x="0" y="637"/>
                  </a:lnTo>
                  <a:lnTo>
                    <a:pt x="0" y="0"/>
                  </a:lnTo>
                  <a:lnTo>
                    <a:pt x="625" y="0"/>
                  </a:lnTo>
                  <a:lnTo>
                    <a:pt x="625" y="637"/>
                  </a:lnTo>
                  <a:lnTo>
                    <a:pt x="453" y="637"/>
                  </a:lnTo>
                  <a:lnTo>
                    <a:pt x="397" y="6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Rectangle 34"/>
            <p:cNvSpPr>
              <a:spLocks noChangeArrowheads="1"/>
            </p:cNvSpPr>
            <p:nvPr/>
          </p:nvSpPr>
          <p:spPr bwMode="auto">
            <a:xfrm>
              <a:off x="7899400" y="2919413"/>
              <a:ext cx="393700" cy="37782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9" name="Rectangle 35"/>
            <p:cNvSpPr>
              <a:spLocks noChangeArrowheads="1"/>
            </p:cNvSpPr>
            <p:nvPr/>
          </p:nvSpPr>
          <p:spPr bwMode="auto">
            <a:xfrm>
              <a:off x="7715250" y="3479800"/>
              <a:ext cx="739775" cy="23971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0" name="Rectangle 36"/>
            <p:cNvSpPr>
              <a:spLocks noChangeArrowheads="1"/>
            </p:cNvSpPr>
            <p:nvPr/>
          </p:nvSpPr>
          <p:spPr bwMode="auto">
            <a:xfrm>
              <a:off x="7747000" y="3513138"/>
              <a:ext cx="676275" cy="174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1" name="Rectangle 37"/>
            <p:cNvSpPr>
              <a:spLocks noChangeArrowheads="1"/>
            </p:cNvSpPr>
            <p:nvPr/>
          </p:nvSpPr>
          <p:spPr bwMode="auto">
            <a:xfrm>
              <a:off x="8162925" y="3573463"/>
              <a:ext cx="196850" cy="301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2" name="Rectangle 38"/>
            <p:cNvSpPr>
              <a:spLocks noChangeArrowheads="1"/>
            </p:cNvSpPr>
            <p:nvPr/>
          </p:nvSpPr>
          <p:spPr bwMode="auto">
            <a:xfrm>
              <a:off x="8059738" y="3359150"/>
              <a:ext cx="71437" cy="3175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3" name="Freeform 39"/>
            <p:cNvSpPr>
              <a:spLocks/>
            </p:cNvSpPr>
            <p:nvPr/>
          </p:nvSpPr>
          <p:spPr bwMode="auto">
            <a:xfrm>
              <a:off x="7429500" y="3127375"/>
              <a:ext cx="393700" cy="604838"/>
            </a:xfrm>
            <a:custGeom>
              <a:avLst/>
              <a:gdLst/>
              <a:ahLst/>
              <a:cxnLst>
                <a:cxn ang="0">
                  <a:pos x="94" y="436"/>
                </a:cxn>
                <a:cxn ang="0">
                  <a:pos x="52" y="463"/>
                </a:cxn>
                <a:cxn ang="0">
                  <a:pos x="19" y="507"/>
                </a:cxn>
                <a:cxn ang="0">
                  <a:pos x="2" y="564"/>
                </a:cxn>
                <a:cxn ang="0">
                  <a:pos x="1" y="613"/>
                </a:cxn>
                <a:cxn ang="0">
                  <a:pos x="8" y="650"/>
                </a:cxn>
                <a:cxn ang="0">
                  <a:pos x="21" y="683"/>
                </a:cxn>
                <a:cxn ang="0">
                  <a:pos x="39" y="712"/>
                </a:cxn>
                <a:cxn ang="0">
                  <a:pos x="60" y="733"/>
                </a:cxn>
                <a:cxn ang="0">
                  <a:pos x="80" y="748"/>
                </a:cxn>
                <a:cxn ang="0">
                  <a:pos x="101" y="757"/>
                </a:cxn>
                <a:cxn ang="0">
                  <a:pos x="124" y="762"/>
                </a:cxn>
                <a:cxn ang="0">
                  <a:pos x="147" y="762"/>
                </a:cxn>
                <a:cxn ang="0">
                  <a:pos x="170" y="757"/>
                </a:cxn>
                <a:cxn ang="0">
                  <a:pos x="192" y="748"/>
                </a:cxn>
                <a:cxn ang="0">
                  <a:pos x="213" y="733"/>
                </a:cxn>
                <a:cxn ang="0">
                  <a:pos x="234" y="712"/>
                </a:cxn>
                <a:cxn ang="0">
                  <a:pos x="252" y="683"/>
                </a:cxn>
                <a:cxn ang="0">
                  <a:pos x="265" y="650"/>
                </a:cxn>
                <a:cxn ang="0">
                  <a:pos x="272" y="613"/>
                </a:cxn>
                <a:cxn ang="0">
                  <a:pos x="272" y="576"/>
                </a:cxn>
                <a:cxn ang="0">
                  <a:pos x="265" y="539"/>
                </a:cxn>
                <a:cxn ang="0">
                  <a:pos x="252" y="506"/>
                </a:cxn>
                <a:cxn ang="0">
                  <a:pos x="234" y="477"/>
                </a:cxn>
                <a:cxn ang="0">
                  <a:pos x="215" y="458"/>
                </a:cxn>
                <a:cxn ang="0">
                  <a:pos x="200" y="446"/>
                </a:cxn>
                <a:cxn ang="0">
                  <a:pos x="184" y="437"/>
                </a:cxn>
                <a:cxn ang="0">
                  <a:pos x="167" y="431"/>
                </a:cxn>
                <a:cxn ang="0">
                  <a:pos x="161" y="388"/>
                </a:cxn>
                <a:cxn ang="0">
                  <a:pos x="181" y="309"/>
                </a:cxn>
                <a:cxn ang="0">
                  <a:pos x="215" y="233"/>
                </a:cxn>
                <a:cxn ang="0">
                  <a:pos x="261" y="165"/>
                </a:cxn>
                <a:cxn ang="0">
                  <a:pos x="297" y="127"/>
                </a:cxn>
                <a:cxn ang="0">
                  <a:pos x="315" y="110"/>
                </a:cxn>
                <a:cxn ang="0">
                  <a:pos x="337" y="93"/>
                </a:cxn>
                <a:cxn ang="0">
                  <a:pos x="360" y="79"/>
                </a:cxn>
                <a:cxn ang="0">
                  <a:pos x="387" y="65"/>
                </a:cxn>
                <a:cxn ang="0">
                  <a:pos x="416" y="53"/>
                </a:cxn>
                <a:cxn ang="0">
                  <a:pos x="446" y="45"/>
                </a:cxn>
                <a:cxn ang="0">
                  <a:pos x="479" y="42"/>
                </a:cxn>
                <a:cxn ang="0">
                  <a:pos x="496" y="0"/>
                </a:cxn>
                <a:cxn ang="0">
                  <a:pos x="420" y="11"/>
                </a:cxn>
                <a:cxn ang="0">
                  <a:pos x="350" y="38"/>
                </a:cxn>
                <a:cxn ang="0">
                  <a:pos x="287" y="82"/>
                </a:cxn>
                <a:cxn ang="0">
                  <a:pos x="231" y="137"/>
                </a:cxn>
                <a:cxn ang="0">
                  <a:pos x="186" y="203"/>
                </a:cxn>
                <a:cxn ang="0">
                  <a:pos x="151" y="274"/>
                </a:cxn>
                <a:cxn ang="0">
                  <a:pos x="129" y="352"/>
                </a:cxn>
                <a:cxn ang="0">
                  <a:pos x="119" y="429"/>
                </a:cxn>
              </a:cxnLst>
              <a:rect l="0" t="0" r="r" b="b"/>
              <a:pathLst>
                <a:path w="496" h="763">
                  <a:moveTo>
                    <a:pt x="119" y="429"/>
                  </a:moveTo>
                  <a:lnTo>
                    <a:pt x="94" y="436"/>
                  </a:lnTo>
                  <a:lnTo>
                    <a:pt x="71" y="447"/>
                  </a:lnTo>
                  <a:lnTo>
                    <a:pt x="52" y="463"/>
                  </a:lnTo>
                  <a:lnTo>
                    <a:pt x="34" y="484"/>
                  </a:lnTo>
                  <a:lnTo>
                    <a:pt x="19" y="507"/>
                  </a:lnTo>
                  <a:lnTo>
                    <a:pt x="9" y="535"/>
                  </a:lnTo>
                  <a:lnTo>
                    <a:pt x="2" y="564"/>
                  </a:lnTo>
                  <a:lnTo>
                    <a:pt x="0" y="595"/>
                  </a:lnTo>
                  <a:lnTo>
                    <a:pt x="1" y="613"/>
                  </a:lnTo>
                  <a:lnTo>
                    <a:pt x="3" y="631"/>
                  </a:lnTo>
                  <a:lnTo>
                    <a:pt x="8" y="650"/>
                  </a:lnTo>
                  <a:lnTo>
                    <a:pt x="14" y="666"/>
                  </a:lnTo>
                  <a:lnTo>
                    <a:pt x="21" y="683"/>
                  </a:lnTo>
                  <a:lnTo>
                    <a:pt x="29" y="698"/>
                  </a:lnTo>
                  <a:lnTo>
                    <a:pt x="39" y="712"/>
                  </a:lnTo>
                  <a:lnTo>
                    <a:pt x="51" y="725"/>
                  </a:lnTo>
                  <a:lnTo>
                    <a:pt x="60" y="733"/>
                  </a:lnTo>
                  <a:lnTo>
                    <a:pt x="70" y="741"/>
                  </a:lnTo>
                  <a:lnTo>
                    <a:pt x="80" y="748"/>
                  </a:lnTo>
                  <a:lnTo>
                    <a:pt x="91" y="752"/>
                  </a:lnTo>
                  <a:lnTo>
                    <a:pt x="101" y="757"/>
                  </a:lnTo>
                  <a:lnTo>
                    <a:pt x="113" y="760"/>
                  </a:lnTo>
                  <a:lnTo>
                    <a:pt x="124" y="762"/>
                  </a:lnTo>
                  <a:lnTo>
                    <a:pt x="136" y="763"/>
                  </a:lnTo>
                  <a:lnTo>
                    <a:pt x="147" y="762"/>
                  </a:lnTo>
                  <a:lnTo>
                    <a:pt x="160" y="760"/>
                  </a:lnTo>
                  <a:lnTo>
                    <a:pt x="170" y="757"/>
                  </a:lnTo>
                  <a:lnTo>
                    <a:pt x="182" y="752"/>
                  </a:lnTo>
                  <a:lnTo>
                    <a:pt x="192" y="748"/>
                  </a:lnTo>
                  <a:lnTo>
                    <a:pt x="203" y="741"/>
                  </a:lnTo>
                  <a:lnTo>
                    <a:pt x="213" y="733"/>
                  </a:lnTo>
                  <a:lnTo>
                    <a:pt x="222" y="725"/>
                  </a:lnTo>
                  <a:lnTo>
                    <a:pt x="234" y="712"/>
                  </a:lnTo>
                  <a:lnTo>
                    <a:pt x="244" y="698"/>
                  </a:lnTo>
                  <a:lnTo>
                    <a:pt x="252" y="683"/>
                  </a:lnTo>
                  <a:lnTo>
                    <a:pt x="260" y="666"/>
                  </a:lnTo>
                  <a:lnTo>
                    <a:pt x="265" y="650"/>
                  </a:lnTo>
                  <a:lnTo>
                    <a:pt x="269" y="631"/>
                  </a:lnTo>
                  <a:lnTo>
                    <a:pt x="272" y="613"/>
                  </a:lnTo>
                  <a:lnTo>
                    <a:pt x="273" y="595"/>
                  </a:lnTo>
                  <a:lnTo>
                    <a:pt x="272" y="576"/>
                  </a:lnTo>
                  <a:lnTo>
                    <a:pt x="269" y="558"/>
                  </a:lnTo>
                  <a:lnTo>
                    <a:pt x="265" y="539"/>
                  </a:lnTo>
                  <a:lnTo>
                    <a:pt x="260" y="522"/>
                  </a:lnTo>
                  <a:lnTo>
                    <a:pt x="252" y="506"/>
                  </a:lnTo>
                  <a:lnTo>
                    <a:pt x="244" y="491"/>
                  </a:lnTo>
                  <a:lnTo>
                    <a:pt x="234" y="477"/>
                  </a:lnTo>
                  <a:lnTo>
                    <a:pt x="222" y="464"/>
                  </a:lnTo>
                  <a:lnTo>
                    <a:pt x="215" y="458"/>
                  </a:lnTo>
                  <a:lnTo>
                    <a:pt x="207" y="452"/>
                  </a:lnTo>
                  <a:lnTo>
                    <a:pt x="200" y="446"/>
                  </a:lnTo>
                  <a:lnTo>
                    <a:pt x="192" y="441"/>
                  </a:lnTo>
                  <a:lnTo>
                    <a:pt x="184" y="437"/>
                  </a:lnTo>
                  <a:lnTo>
                    <a:pt x="175" y="433"/>
                  </a:lnTo>
                  <a:lnTo>
                    <a:pt x="167" y="431"/>
                  </a:lnTo>
                  <a:lnTo>
                    <a:pt x="158" y="429"/>
                  </a:lnTo>
                  <a:lnTo>
                    <a:pt x="161" y="388"/>
                  </a:lnTo>
                  <a:lnTo>
                    <a:pt x="169" y="349"/>
                  </a:lnTo>
                  <a:lnTo>
                    <a:pt x="181" y="309"/>
                  </a:lnTo>
                  <a:lnTo>
                    <a:pt x="196" y="271"/>
                  </a:lnTo>
                  <a:lnTo>
                    <a:pt x="215" y="233"/>
                  </a:lnTo>
                  <a:lnTo>
                    <a:pt x="236" y="198"/>
                  </a:lnTo>
                  <a:lnTo>
                    <a:pt x="261" y="165"/>
                  </a:lnTo>
                  <a:lnTo>
                    <a:pt x="289" y="135"/>
                  </a:lnTo>
                  <a:lnTo>
                    <a:pt x="297" y="127"/>
                  </a:lnTo>
                  <a:lnTo>
                    <a:pt x="306" y="119"/>
                  </a:lnTo>
                  <a:lnTo>
                    <a:pt x="315" y="110"/>
                  </a:lnTo>
                  <a:lnTo>
                    <a:pt x="326" y="102"/>
                  </a:lnTo>
                  <a:lnTo>
                    <a:pt x="337" y="93"/>
                  </a:lnTo>
                  <a:lnTo>
                    <a:pt x="349" y="85"/>
                  </a:lnTo>
                  <a:lnTo>
                    <a:pt x="360" y="79"/>
                  </a:lnTo>
                  <a:lnTo>
                    <a:pt x="374" y="72"/>
                  </a:lnTo>
                  <a:lnTo>
                    <a:pt x="387" y="65"/>
                  </a:lnTo>
                  <a:lnTo>
                    <a:pt x="401" y="59"/>
                  </a:lnTo>
                  <a:lnTo>
                    <a:pt x="416" y="53"/>
                  </a:lnTo>
                  <a:lnTo>
                    <a:pt x="431" y="49"/>
                  </a:lnTo>
                  <a:lnTo>
                    <a:pt x="446" y="45"/>
                  </a:lnTo>
                  <a:lnTo>
                    <a:pt x="463" y="43"/>
                  </a:lnTo>
                  <a:lnTo>
                    <a:pt x="479" y="42"/>
                  </a:lnTo>
                  <a:lnTo>
                    <a:pt x="496" y="41"/>
                  </a:lnTo>
                  <a:lnTo>
                    <a:pt x="496" y="0"/>
                  </a:lnTo>
                  <a:lnTo>
                    <a:pt x="457" y="2"/>
                  </a:lnTo>
                  <a:lnTo>
                    <a:pt x="420" y="11"/>
                  </a:lnTo>
                  <a:lnTo>
                    <a:pt x="383" y="22"/>
                  </a:lnTo>
                  <a:lnTo>
                    <a:pt x="350" y="38"/>
                  </a:lnTo>
                  <a:lnTo>
                    <a:pt x="317" y="58"/>
                  </a:lnTo>
                  <a:lnTo>
                    <a:pt x="287" y="82"/>
                  </a:lnTo>
                  <a:lnTo>
                    <a:pt x="258" y="107"/>
                  </a:lnTo>
                  <a:lnTo>
                    <a:pt x="231" y="137"/>
                  </a:lnTo>
                  <a:lnTo>
                    <a:pt x="207" y="168"/>
                  </a:lnTo>
                  <a:lnTo>
                    <a:pt x="186" y="203"/>
                  </a:lnTo>
                  <a:lnTo>
                    <a:pt x="167" y="237"/>
                  </a:lnTo>
                  <a:lnTo>
                    <a:pt x="151" y="274"/>
                  </a:lnTo>
                  <a:lnTo>
                    <a:pt x="138" y="312"/>
                  </a:lnTo>
                  <a:lnTo>
                    <a:pt x="129" y="352"/>
                  </a:lnTo>
                  <a:lnTo>
                    <a:pt x="122" y="390"/>
                  </a:lnTo>
                  <a:lnTo>
                    <a:pt x="119" y="42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4" name="Freeform 40"/>
            <p:cNvSpPr>
              <a:spLocks/>
            </p:cNvSpPr>
            <p:nvPr/>
          </p:nvSpPr>
          <p:spPr bwMode="auto">
            <a:xfrm>
              <a:off x="7461250" y="3568700"/>
              <a:ext cx="152400" cy="131763"/>
            </a:xfrm>
            <a:custGeom>
              <a:avLst/>
              <a:gdLst/>
              <a:ahLst/>
              <a:cxnLst>
                <a:cxn ang="0">
                  <a:pos x="96" y="167"/>
                </a:cxn>
                <a:cxn ang="0">
                  <a:pos x="88" y="167"/>
                </a:cxn>
                <a:cxn ang="0">
                  <a:pos x="81" y="166"/>
                </a:cxn>
                <a:cxn ang="0">
                  <a:pos x="73" y="164"/>
                </a:cxn>
                <a:cxn ang="0">
                  <a:pos x="66" y="161"/>
                </a:cxn>
                <a:cxn ang="0">
                  <a:pos x="59" y="157"/>
                </a:cxn>
                <a:cxn ang="0">
                  <a:pos x="52" y="153"/>
                </a:cxn>
                <a:cxn ang="0">
                  <a:pos x="45" y="148"/>
                </a:cxn>
                <a:cxn ang="0">
                  <a:pos x="38" y="142"/>
                </a:cxn>
                <a:cxn ang="0">
                  <a:pos x="30" y="132"/>
                </a:cxn>
                <a:cxn ang="0">
                  <a:pos x="22" y="121"/>
                </a:cxn>
                <a:cxn ang="0">
                  <a:pos x="15" y="109"/>
                </a:cxn>
                <a:cxn ang="0">
                  <a:pos x="11" y="96"/>
                </a:cxn>
                <a:cxn ang="0">
                  <a:pos x="6" y="83"/>
                </a:cxn>
                <a:cxn ang="0">
                  <a:pos x="2" y="70"/>
                </a:cxn>
                <a:cxn ang="0">
                  <a:pos x="1" y="55"/>
                </a:cxn>
                <a:cxn ang="0">
                  <a:pos x="0" y="40"/>
                </a:cxn>
                <a:cxn ang="0">
                  <a:pos x="0" y="29"/>
                </a:cxn>
                <a:cxn ang="0">
                  <a:pos x="1" y="20"/>
                </a:cxn>
                <a:cxn ang="0">
                  <a:pos x="2" y="10"/>
                </a:cxn>
                <a:cxn ang="0">
                  <a:pos x="5" y="0"/>
                </a:cxn>
                <a:cxn ang="0">
                  <a:pos x="188" y="0"/>
                </a:cxn>
                <a:cxn ang="0">
                  <a:pos x="189" y="10"/>
                </a:cxn>
                <a:cxn ang="0">
                  <a:pos x="191" y="20"/>
                </a:cxn>
                <a:cxn ang="0">
                  <a:pos x="193" y="29"/>
                </a:cxn>
                <a:cxn ang="0">
                  <a:pos x="193" y="40"/>
                </a:cxn>
                <a:cxn ang="0">
                  <a:pos x="190" y="65"/>
                </a:cxn>
                <a:cxn ang="0">
                  <a:pos x="184" y="89"/>
                </a:cxn>
                <a:cxn ang="0">
                  <a:pos x="176" y="111"/>
                </a:cxn>
                <a:cxn ang="0">
                  <a:pos x="164" y="129"/>
                </a:cxn>
                <a:cxn ang="0">
                  <a:pos x="150" y="146"/>
                </a:cxn>
                <a:cxn ang="0">
                  <a:pos x="134" y="157"/>
                </a:cxn>
                <a:cxn ang="0">
                  <a:pos x="115" y="165"/>
                </a:cxn>
                <a:cxn ang="0">
                  <a:pos x="96" y="167"/>
                </a:cxn>
              </a:cxnLst>
              <a:rect l="0" t="0" r="r" b="b"/>
              <a:pathLst>
                <a:path w="193" h="167">
                  <a:moveTo>
                    <a:pt x="96" y="167"/>
                  </a:moveTo>
                  <a:lnTo>
                    <a:pt x="88" y="167"/>
                  </a:lnTo>
                  <a:lnTo>
                    <a:pt x="81" y="166"/>
                  </a:lnTo>
                  <a:lnTo>
                    <a:pt x="73" y="164"/>
                  </a:lnTo>
                  <a:lnTo>
                    <a:pt x="66" y="161"/>
                  </a:lnTo>
                  <a:lnTo>
                    <a:pt x="59" y="157"/>
                  </a:lnTo>
                  <a:lnTo>
                    <a:pt x="52" y="153"/>
                  </a:lnTo>
                  <a:lnTo>
                    <a:pt x="45" y="148"/>
                  </a:lnTo>
                  <a:lnTo>
                    <a:pt x="38" y="142"/>
                  </a:lnTo>
                  <a:lnTo>
                    <a:pt x="30" y="132"/>
                  </a:lnTo>
                  <a:lnTo>
                    <a:pt x="22" y="121"/>
                  </a:lnTo>
                  <a:lnTo>
                    <a:pt x="15" y="109"/>
                  </a:lnTo>
                  <a:lnTo>
                    <a:pt x="11" y="96"/>
                  </a:lnTo>
                  <a:lnTo>
                    <a:pt x="6" y="83"/>
                  </a:lnTo>
                  <a:lnTo>
                    <a:pt x="2" y="70"/>
                  </a:lnTo>
                  <a:lnTo>
                    <a:pt x="1" y="55"/>
                  </a:lnTo>
                  <a:lnTo>
                    <a:pt x="0" y="40"/>
                  </a:lnTo>
                  <a:lnTo>
                    <a:pt x="0" y="29"/>
                  </a:lnTo>
                  <a:lnTo>
                    <a:pt x="1" y="20"/>
                  </a:lnTo>
                  <a:lnTo>
                    <a:pt x="2" y="10"/>
                  </a:lnTo>
                  <a:lnTo>
                    <a:pt x="5" y="0"/>
                  </a:lnTo>
                  <a:lnTo>
                    <a:pt x="188" y="0"/>
                  </a:lnTo>
                  <a:lnTo>
                    <a:pt x="189" y="10"/>
                  </a:lnTo>
                  <a:lnTo>
                    <a:pt x="191" y="20"/>
                  </a:lnTo>
                  <a:lnTo>
                    <a:pt x="193" y="29"/>
                  </a:lnTo>
                  <a:lnTo>
                    <a:pt x="193" y="40"/>
                  </a:lnTo>
                  <a:lnTo>
                    <a:pt x="190" y="65"/>
                  </a:lnTo>
                  <a:lnTo>
                    <a:pt x="184" y="89"/>
                  </a:lnTo>
                  <a:lnTo>
                    <a:pt x="176" y="111"/>
                  </a:lnTo>
                  <a:lnTo>
                    <a:pt x="164" y="129"/>
                  </a:lnTo>
                  <a:lnTo>
                    <a:pt x="150" y="146"/>
                  </a:lnTo>
                  <a:lnTo>
                    <a:pt x="134" y="157"/>
                  </a:lnTo>
                  <a:lnTo>
                    <a:pt x="115" y="165"/>
                  </a:lnTo>
                  <a:lnTo>
                    <a:pt x="96" y="16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5" name="Freeform 41"/>
            <p:cNvSpPr>
              <a:spLocks/>
            </p:cNvSpPr>
            <p:nvPr/>
          </p:nvSpPr>
          <p:spPr bwMode="auto">
            <a:xfrm>
              <a:off x="7477125" y="3497263"/>
              <a:ext cx="120650" cy="39688"/>
            </a:xfrm>
            <a:custGeom>
              <a:avLst/>
              <a:gdLst/>
              <a:ahLst/>
              <a:cxnLst>
                <a:cxn ang="0">
                  <a:pos x="151" y="48"/>
                </a:cxn>
                <a:cxn ang="0">
                  <a:pos x="0" y="48"/>
                </a:cxn>
                <a:cxn ang="0">
                  <a:pos x="3" y="42"/>
                </a:cxn>
                <a:cxn ang="0">
                  <a:pos x="8" y="37"/>
                </a:cxn>
                <a:cxn ang="0">
                  <a:pos x="13" y="31"/>
                </a:cxn>
                <a:cxn ang="0">
                  <a:pos x="17" y="25"/>
                </a:cxn>
                <a:cxn ang="0">
                  <a:pos x="24" y="19"/>
                </a:cxn>
                <a:cxn ang="0">
                  <a:pos x="31" y="15"/>
                </a:cxn>
                <a:cxn ang="0">
                  <a:pos x="38" y="10"/>
                </a:cxn>
                <a:cxn ang="0">
                  <a:pos x="45" y="7"/>
                </a:cxn>
                <a:cxn ang="0">
                  <a:pos x="52" y="3"/>
                </a:cxn>
                <a:cxn ang="0">
                  <a:pos x="60" y="1"/>
                </a:cxn>
                <a:cxn ang="0">
                  <a:pos x="67" y="0"/>
                </a:cxn>
                <a:cxn ang="0">
                  <a:pos x="75" y="0"/>
                </a:cxn>
                <a:cxn ang="0">
                  <a:pos x="83" y="0"/>
                </a:cxn>
                <a:cxn ang="0">
                  <a:pos x="91" y="1"/>
                </a:cxn>
                <a:cxn ang="0">
                  <a:pos x="98" y="3"/>
                </a:cxn>
                <a:cxn ang="0">
                  <a:pos x="106" y="7"/>
                </a:cxn>
                <a:cxn ang="0">
                  <a:pos x="113" y="10"/>
                </a:cxn>
                <a:cxn ang="0">
                  <a:pos x="120" y="15"/>
                </a:cxn>
                <a:cxn ang="0">
                  <a:pos x="127" y="19"/>
                </a:cxn>
                <a:cxn ang="0">
                  <a:pos x="132" y="25"/>
                </a:cxn>
                <a:cxn ang="0">
                  <a:pos x="137" y="31"/>
                </a:cxn>
                <a:cxn ang="0">
                  <a:pos x="142" y="37"/>
                </a:cxn>
                <a:cxn ang="0">
                  <a:pos x="146" y="42"/>
                </a:cxn>
                <a:cxn ang="0">
                  <a:pos x="151" y="48"/>
                </a:cxn>
              </a:cxnLst>
              <a:rect l="0" t="0" r="r" b="b"/>
              <a:pathLst>
                <a:path w="151" h="48">
                  <a:moveTo>
                    <a:pt x="151" y="48"/>
                  </a:moveTo>
                  <a:lnTo>
                    <a:pt x="0" y="48"/>
                  </a:lnTo>
                  <a:lnTo>
                    <a:pt x="3" y="42"/>
                  </a:lnTo>
                  <a:lnTo>
                    <a:pt x="8" y="37"/>
                  </a:lnTo>
                  <a:lnTo>
                    <a:pt x="13" y="31"/>
                  </a:lnTo>
                  <a:lnTo>
                    <a:pt x="17" y="25"/>
                  </a:lnTo>
                  <a:lnTo>
                    <a:pt x="24" y="19"/>
                  </a:lnTo>
                  <a:lnTo>
                    <a:pt x="31" y="15"/>
                  </a:lnTo>
                  <a:lnTo>
                    <a:pt x="38" y="10"/>
                  </a:lnTo>
                  <a:lnTo>
                    <a:pt x="45" y="7"/>
                  </a:lnTo>
                  <a:lnTo>
                    <a:pt x="52" y="3"/>
                  </a:lnTo>
                  <a:lnTo>
                    <a:pt x="60" y="1"/>
                  </a:lnTo>
                  <a:lnTo>
                    <a:pt x="67" y="0"/>
                  </a:lnTo>
                  <a:lnTo>
                    <a:pt x="75" y="0"/>
                  </a:lnTo>
                  <a:lnTo>
                    <a:pt x="83" y="0"/>
                  </a:lnTo>
                  <a:lnTo>
                    <a:pt x="91" y="1"/>
                  </a:lnTo>
                  <a:lnTo>
                    <a:pt x="98" y="3"/>
                  </a:lnTo>
                  <a:lnTo>
                    <a:pt x="106" y="7"/>
                  </a:lnTo>
                  <a:lnTo>
                    <a:pt x="113" y="10"/>
                  </a:lnTo>
                  <a:lnTo>
                    <a:pt x="120" y="15"/>
                  </a:lnTo>
                  <a:lnTo>
                    <a:pt x="127" y="19"/>
                  </a:lnTo>
                  <a:lnTo>
                    <a:pt x="132" y="25"/>
                  </a:lnTo>
                  <a:lnTo>
                    <a:pt x="137" y="31"/>
                  </a:lnTo>
                  <a:lnTo>
                    <a:pt x="142" y="37"/>
                  </a:lnTo>
                  <a:lnTo>
                    <a:pt x="146" y="42"/>
                  </a:lnTo>
                  <a:lnTo>
                    <a:pt x="151" y="4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6" name="Freeform 42"/>
            <p:cNvSpPr>
              <a:spLocks/>
            </p:cNvSpPr>
            <p:nvPr/>
          </p:nvSpPr>
          <p:spPr bwMode="auto">
            <a:xfrm>
              <a:off x="7956550" y="2971800"/>
              <a:ext cx="271462" cy="273050"/>
            </a:xfrm>
            <a:custGeom>
              <a:avLst/>
              <a:gdLst/>
              <a:ahLst/>
              <a:cxnLst>
                <a:cxn ang="0">
                  <a:pos x="341" y="155"/>
                </a:cxn>
                <a:cxn ang="0">
                  <a:pos x="336" y="122"/>
                </a:cxn>
                <a:cxn ang="0">
                  <a:pos x="323" y="91"/>
                </a:cxn>
                <a:cxn ang="0">
                  <a:pos x="303" y="64"/>
                </a:cxn>
                <a:cxn ang="0">
                  <a:pos x="279" y="39"/>
                </a:cxn>
                <a:cxn ang="0">
                  <a:pos x="252" y="20"/>
                </a:cxn>
                <a:cxn ang="0">
                  <a:pos x="222" y="7"/>
                </a:cxn>
                <a:cxn ang="0">
                  <a:pos x="189" y="1"/>
                </a:cxn>
                <a:cxn ang="0">
                  <a:pos x="138" y="4"/>
                </a:cxn>
                <a:cxn ang="0">
                  <a:pos x="76" y="30"/>
                </a:cxn>
                <a:cxn ang="0">
                  <a:pos x="30" y="76"/>
                </a:cxn>
                <a:cxn ang="0">
                  <a:pos x="4" y="137"/>
                </a:cxn>
                <a:cxn ang="0">
                  <a:pos x="2" y="189"/>
                </a:cxn>
                <a:cxn ang="0">
                  <a:pos x="9" y="221"/>
                </a:cxn>
                <a:cxn ang="0">
                  <a:pos x="21" y="252"/>
                </a:cxn>
                <a:cxn ang="0">
                  <a:pos x="40" y="280"/>
                </a:cxn>
                <a:cxn ang="0">
                  <a:pos x="62" y="302"/>
                </a:cxn>
                <a:cxn ang="0">
                  <a:pos x="83" y="318"/>
                </a:cxn>
                <a:cxn ang="0">
                  <a:pos x="108" y="331"/>
                </a:cxn>
                <a:cxn ang="0">
                  <a:pos x="134" y="339"/>
                </a:cxn>
                <a:cxn ang="0">
                  <a:pos x="154" y="342"/>
                </a:cxn>
                <a:cxn ang="0">
                  <a:pos x="164" y="346"/>
                </a:cxn>
                <a:cxn ang="0">
                  <a:pos x="169" y="342"/>
                </a:cxn>
                <a:cxn ang="0">
                  <a:pos x="176" y="342"/>
                </a:cxn>
                <a:cxn ang="0">
                  <a:pos x="181" y="342"/>
                </a:cxn>
                <a:cxn ang="0">
                  <a:pos x="187" y="346"/>
                </a:cxn>
                <a:cxn ang="0">
                  <a:pos x="199" y="342"/>
                </a:cxn>
                <a:cxn ang="0">
                  <a:pos x="216" y="337"/>
                </a:cxn>
                <a:cxn ang="0">
                  <a:pos x="240" y="329"/>
                </a:cxn>
                <a:cxn ang="0">
                  <a:pos x="262" y="317"/>
                </a:cxn>
                <a:cxn ang="0">
                  <a:pos x="283" y="302"/>
                </a:cxn>
                <a:cxn ang="0">
                  <a:pos x="303" y="280"/>
                </a:cxn>
                <a:cxn ang="0">
                  <a:pos x="323" y="252"/>
                </a:cxn>
                <a:cxn ang="0">
                  <a:pos x="336" y="221"/>
                </a:cxn>
                <a:cxn ang="0">
                  <a:pos x="341" y="189"/>
                </a:cxn>
              </a:cxnLst>
              <a:rect l="0" t="0" r="r" b="b"/>
              <a:pathLst>
                <a:path w="343" h="346">
                  <a:moveTo>
                    <a:pt x="343" y="172"/>
                  </a:moveTo>
                  <a:lnTo>
                    <a:pt x="341" y="155"/>
                  </a:lnTo>
                  <a:lnTo>
                    <a:pt x="339" y="138"/>
                  </a:lnTo>
                  <a:lnTo>
                    <a:pt x="336" y="122"/>
                  </a:lnTo>
                  <a:lnTo>
                    <a:pt x="330" y="106"/>
                  </a:lnTo>
                  <a:lnTo>
                    <a:pt x="323" y="91"/>
                  </a:lnTo>
                  <a:lnTo>
                    <a:pt x="314" y="77"/>
                  </a:lnTo>
                  <a:lnTo>
                    <a:pt x="303" y="64"/>
                  </a:lnTo>
                  <a:lnTo>
                    <a:pt x="292" y="51"/>
                  </a:lnTo>
                  <a:lnTo>
                    <a:pt x="279" y="39"/>
                  </a:lnTo>
                  <a:lnTo>
                    <a:pt x="267" y="29"/>
                  </a:lnTo>
                  <a:lnTo>
                    <a:pt x="252" y="20"/>
                  </a:lnTo>
                  <a:lnTo>
                    <a:pt x="238" y="13"/>
                  </a:lnTo>
                  <a:lnTo>
                    <a:pt x="222" y="7"/>
                  </a:lnTo>
                  <a:lnTo>
                    <a:pt x="205" y="4"/>
                  </a:lnTo>
                  <a:lnTo>
                    <a:pt x="189" y="1"/>
                  </a:lnTo>
                  <a:lnTo>
                    <a:pt x="172" y="0"/>
                  </a:lnTo>
                  <a:lnTo>
                    <a:pt x="138" y="4"/>
                  </a:lnTo>
                  <a:lnTo>
                    <a:pt x="105" y="14"/>
                  </a:lnTo>
                  <a:lnTo>
                    <a:pt x="76" y="30"/>
                  </a:lnTo>
                  <a:lnTo>
                    <a:pt x="51" y="51"/>
                  </a:lnTo>
                  <a:lnTo>
                    <a:pt x="30" y="76"/>
                  </a:lnTo>
                  <a:lnTo>
                    <a:pt x="14" y="105"/>
                  </a:lnTo>
                  <a:lnTo>
                    <a:pt x="4" y="137"/>
                  </a:lnTo>
                  <a:lnTo>
                    <a:pt x="0" y="172"/>
                  </a:lnTo>
                  <a:lnTo>
                    <a:pt x="2" y="189"/>
                  </a:lnTo>
                  <a:lnTo>
                    <a:pt x="4" y="205"/>
                  </a:lnTo>
                  <a:lnTo>
                    <a:pt x="9" y="221"/>
                  </a:lnTo>
                  <a:lnTo>
                    <a:pt x="14" y="238"/>
                  </a:lnTo>
                  <a:lnTo>
                    <a:pt x="21" y="252"/>
                  </a:lnTo>
                  <a:lnTo>
                    <a:pt x="29" y="266"/>
                  </a:lnTo>
                  <a:lnTo>
                    <a:pt x="40" y="280"/>
                  </a:lnTo>
                  <a:lnTo>
                    <a:pt x="51" y="293"/>
                  </a:lnTo>
                  <a:lnTo>
                    <a:pt x="62" y="302"/>
                  </a:lnTo>
                  <a:lnTo>
                    <a:pt x="72" y="311"/>
                  </a:lnTo>
                  <a:lnTo>
                    <a:pt x="83" y="318"/>
                  </a:lnTo>
                  <a:lnTo>
                    <a:pt x="96" y="325"/>
                  </a:lnTo>
                  <a:lnTo>
                    <a:pt x="108" y="331"/>
                  </a:lnTo>
                  <a:lnTo>
                    <a:pt x="121" y="335"/>
                  </a:lnTo>
                  <a:lnTo>
                    <a:pt x="134" y="339"/>
                  </a:lnTo>
                  <a:lnTo>
                    <a:pt x="148" y="341"/>
                  </a:lnTo>
                  <a:lnTo>
                    <a:pt x="154" y="342"/>
                  </a:lnTo>
                  <a:lnTo>
                    <a:pt x="158" y="345"/>
                  </a:lnTo>
                  <a:lnTo>
                    <a:pt x="164" y="346"/>
                  </a:lnTo>
                  <a:lnTo>
                    <a:pt x="169" y="346"/>
                  </a:lnTo>
                  <a:lnTo>
                    <a:pt x="169" y="342"/>
                  </a:lnTo>
                  <a:lnTo>
                    <a:pt x="172" y="342"/>
                  </a:lnTo>
                  <a:lnTo>
                    <a:pt x="176" y="342"/>
                  </a:lnTo>
                  <a:lnTo>
                    <a:pt x="178" y="342"/>
                  </a:lnTo>
                  <a:lnTo>
                    <a:pt x="181" y="342"/>
                  </a:lnTo>
                  <a:lnTo>
                    <a:pt x="181" y="346"/>
                  </a:lnTo>
                  <a:lnTo>
                    <a:pt x="187" y="346"/>
                  </a:lnTo>
                  <a:lnTo>
                    <a:pt x="193" y="345"/>
                  </a:lnTo>
                  <a:lnTo>
                    <a:pt x="199" y="342"/>
                  </a:lnTo>
                  <a:lnTo>
                    <a:pt x="204" y="340"/>
                  </a:lnTo>
                  <a:lnTo>
                    <a:pt x="216" y="337"/>
                  </a:lnTo>
                  <a:lnTo>
                    <a:pt x="229" y="333"/>
                  </a:lnTo>
                  <a:lnTo>
                    <a:pt x="240" y="329"/>
                  </a:lnTo>
                  <a:lnTo>
                    <a:pt x="252" y="323"/>
                  </a:lnTo>
                  <a:lnTo>
                    <a:pt x="262" y="317"/>
                  </a:lnTo>
                  <a:lnTo>
                    <a:pt x="272" y="309"/>
                  </a:lnTo>
                  <a:lnTo>
                    <a:pt x="283" y="302"/>
                  </a:lnTo>
                  <a:lnTo>
                    <a:pt x="292" y="293"/>
                  </a:lnTo>
                  <a:lnTo>
                    <a:pt x="303" y="280"/>
                  </a:lnTo>
                  <a:lnTo>
                    <a:pt x="314" y="266"/>
                  </a:lnTo>
                  <a:lnTo>
                    <a:pt x="323" y="252"/>
                  </a:lnTo>
                  <a:lnTo>
                    <a:pt x="330" y="238"/>
                  </a:lnTo>
                  <a:lnTo>
                    <a:pt x="336" y="221"/>
                  </a:lnTo>
                  <a:lnTo>
                    <a:pt x="339" y="205"/>
                  </a:lnTo>
                  <a:lnTo>
                    <a:pt x="341" y="189"/>
                  </a:lnTo>
                  <a:lnTo>
                    <a:pt x="343" y="172"/>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7" name="Freeform 43"/>
            <p:cNvSpPr>
              <a:spLocks/>
            </p:cNvSpPr>
            <p:nvPr/>
          </p:nvSpPr>
          <p:spPr bwMode="auto">
            <a:xfrm>
              <a:off x="8143875" y="3001963"/>
              <a:ext cx="65087" cy="93663"/>
            </a:xfrm>
            <a:custGeom>
              <a:avLst/>
              <a:gdLst/>
              <a:ahLst/>
              <a:cxnLst>
                <a:cxn ang="0">
                  <a:pos x="83" y="118"/>
                </a:cxn>
                <a:cxn ang="0">
                  <a:pos x="34" y="118"/>
                </a:cxn>
                <a:cxn ang="0">
                  <a:pos x="30" y="83"/>
                </a:cxn>
                <a:cxn ang="0">
                  <a:pos x="23" y="52"/>
                </a:cxn>
                <a:cxn ang="0">
                  <a:pos x="13" y="23"/>
                </a:cxn>
                <a:cxn ang="0">
                  <a:pos x="0" y="0"/>
                </a:cxn>
                <a:cxn ang="0">
                  <a:pos x="6" y="3"/>
                </a:cxn>
                <a:cxn ang="0">
                  <a:pos x="12" y="6"/>
                </a:cxn>
                <a:cxn ang="0">
                  <a:pos x="17" y="10"/>
                </a:cxn>
                <a:cxn ang="0">
                  <a:pos x="22" y="12"/>
                </a:cxn>
                <a:cxn ang="0">
                  <a:pos x="27" y="16"/>
                </a:cxn>
                <a:cxn ang="0">
                  <a:pos x="32" y="20"/>
                </a:cxn>
                <a:cxn ang="0">
                  <a:pos x="36" y="23"/>
                </a:cxn>
                <a:cxn ang="0">
                  <a:pos x="41" y="28"/>
                </a:cxn>
                <a:cxn ang="0">
                  <a:pos x="49" y="37"/>
                </a:cxn>
                <a:cxn ang="0">
                  <a:pos x="57" y="48"/>
                </a:cxn>
                <a:cxn ang="0">
                  <a:pos x="64" y="58"/>
                </a:cxn>
                <a:cxn ang="0">
                  <a:pos x="70" y="69"/>
                </a:cxn>
                <a:cxn ang="0">
                  <a:pos x="75" y="81"/>
                </a:cxn>
                <a:cxn ang="0">
                  <a:pos x="79" y="94"/>
                </a:cxn>
                <a:cxn ang="0">
                  <a:pos x="81" y="105"/>
                </a:cxn>
                <a:cxn ang="0">
                  <a:pos x="83" y="118"/>
                </a:cxn>
              </a:cxnLst>
              <a:rect l="0" t="0" r="r" b="b"/>
              <a:pathLst>
                <a:path w="83" h="118">
                  <a:moveTo>
                    <a:pt x="83" y="118"/>
                  </a:moveTo>
                  <a:lnTo>
                    <a:pt x="34" y="118"/>
                  </a:lnTo>
                  <a:lnTo>
                    <a:pt x="30" y="83"/>
                  </a:lnTo>
                  <a:lnTo>
                    <a:pt x="23" y="52"/>
                  </a:lnTo>
                  <a:lnTo>
                    <a:pt x="13" y="23"/>
                  </a:lnTo>
                  <a:lnTo>
                    <a:pt x="0" y="0"/>
                  </a:lnTo>
                  <a:lnTo>
                    <a:pt x="6" y="3"/>
                  </a:lnTo>
                  <a:lnTo>
                    <a:pt x="12" y="6"/>
                  </a:lnTo>
                  <a:lnTo>
                    <a:pt x="17" y="10"/>
                  </a:lnTo>
                  <a:lnTo>
                    <a:pt x="22" y="12"/>
                  </a:lnTo>
                  <a:lnTo>
                    <a:pt x="27" y="16"/>
                  </a:lnTo>
                  <a:lnTo>
                    <a:pt x="32" y="20"/>
                  </a:lnTo>
                  <a:lnTo>
                    <a:pt x="36" y="23"/>
                  </a:lnTo>
                  <a:lnTo>
                    <a:pt x="41" y="28"/>
                  </a:lnTo>
                  <a:lnTo>
                    <a:pt x="49" y="37"/>
                  </a:lnTo>
                  <a:lnTo>
                    <a:pt x="57" y="48"/>
                  </a:lnTo>
                  <a:lnTo>
                    <a:pt x="64" y="58"/>
                  </a:lnTo>
                  <a:lnTo>
                    <a:pt x="70" y="69"/>
                  </a:lnTo>
                  <a:lnTo>
                    <a:pt x="75" y="81"/>
                  </a:lnTo>
                  <a:lnTo>
                    <a:pt x="79" y="94"/>
                  </a:lnTo>
                  <a:lnTo>
                    <a:pt x="81" y="105"/>
                  </a:lnTo>
                  <a:lnTo>
                    <a:pt x="83" y="1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8" name="Freeform 44"/>
            <p:cNvSpPr>
              <a:spLocks/>
            </p:cNvSpPr>
            <p:nvPr/>
          </p:nvSpPr>
          <p:spPr bwMode="auto">
            <a:xfrm>
              <a:off x="8102600" y="3114675"/>
              <a:ext cx="47625" cy="109538"/>
            </a:xfrm>
            <a:custGeom>
              <a:avLst/>
              <a:gdLst/>
              <a:ahLst/>
              <a:cxnLst>
                <a:cxn ang="0">
                  <a:pos x="11" y="136"/>
                </a:cxn>
                <a:cxn ang="0">
                  <a:pos x="9" y="136"/>
                </a:cxn>
                <a:cxn ang="0">
                  <a:pos x="6" y="136"/>
                </a:cxn>
                <a:cxn ang="0">
                  <a:pos x="2" y="137"/>
                </a:cxn>
                <a:cxn ang="0">
                  <a:pos x="0" y="137"/>
                </a:cxn>
                <a:cxn ang="0">
                  <a:pos x="0" y="0"/>
                </a:cxn>
                <a:cxn ang="0">
                  <a:pos x="60" y="0"/>
                </a:cxn>
                <a:cxn ang="0">
                  <a:pos x="59" y="25"/>
                </a:cxn>
                <a:cxn ang="0">
                  <a:pos x="55" y="48"/>
                </a:cxn>
                <a:cxn ang="0">
                  <a:pos x="50" y="69"/>
                </a:cxn>
                <a:cxn ang="0">
                  <a:pos x="45" y="89"/>
                </a:cxn>
                <a:cxn ang="0">
                  <a:pos x="38" y="105"/>
                </a:cxn>
                <a:cxn ang="0">
                  <a:pos x="30" y="119"/>
                </a:cxn>
                <a:cxn ang="0">
                  <a:pos x="20" y="129"/>
                </a:cxn>
                <a:cxn ang="0">
                  <a:pos x="11" y="136"/>
                </a:cxn>
              </a:cxnLst>
              <a:rect l="0" t="0" r="r" b="b"/>
              <a:pathLst>
                <a:path w="60" h="137">
                  <a:moveTo>
                    <a:pt x="11" y="136"/>
                  </a:moveTo>
                  <a:lnTo>
                    <a:pt x="9" y="136"/>
                  </a:lnTo>
                  <a:lnTo>
                    <a:pt x="6" y="136"/>
                  </a:lnTo>
                  <a:lnTo>
                    <a:pt x="2" y="137"/>
                  </a:lnTo>
                  <a:lnTo>
                    <a:pt x="0" y="137"/>
                  </a:lnTo>
                  <a:lnTo>
                    <a:pt x="0" y="0"/>
                  </a:lnTo>
                  <a:lnTo>
                    <a:pt x="60" y="0"/>
                  </a:lnTo>
                  <a:lnTo>
                    <a:pt x="59" y="25"/>
                  </a:lnTo>
                  <a:lnTo>
                    <a:pt x="55" y="48"/>
                  </a:lnTo>
                  <a:lnTo>
                    <a:pt x="50" y="69"/>
                  </a:lnTo>
                  <a:lnTo>
                    <a:pt x="45" y="89"/>
                  </a:lnTo>
                  <a:lnTo>
                    <a:pt x="38" y="105"/>
                  </a:lnTo>
                  <a:lnTo>
                    <a:pt x="30" y="119"/>
                  </a:lnTo>
                  <a:lnTo>
                    <a:pt x="20" y="129"/>
                  </a:lnTo>
                  <a:lnTo>
                    <a:pt x="11" y="13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9" name="Freeform 45"/>
            <p:cNvSpPr>
              <a:spLocks/>
            </p:cNvSpPr>
            <p:nvPr/>
          </p:nvSpPr>
          <p:spPr bwMode="auto">
            <a:xfrm>
              <a:off x="8039100" y="3114675"/>
              <a:ext cx="44450" cy="109538"/>
            </a:xfrm>
            <a:custGeom>
              <a:avLst/>
              <a:gdLst/>
              <a:ahLst/>
              <a:cxnLst>
                <a:cxn ang="0">
                  <a:pos x="39" y="128"/>
                </a:cxn>
                <a:cxn ang="0">
                  <a:pos x="31" y="118"/>
                </a:cxn>
                <a:cxn ang="0">
                  <a:pos x="23" y="106"/>
                </a:cxn>
                <a:cxn ang="0">
                  <a:pos x="17" y="92"/>
                </a:cxn>
                <a:cxn ang="0">
                  <a:pos x="12" y="76"/>
                </a:cxn>
                <a:cxn ang="0">
                  <a:pos x="7" y="59"/>
                </a:cxn>
                <a:cxn ang="0">
                  <a:pos x="4" y="40"/>
                </a:cxn>
                <a:cxn ang="0">
                  <a:pos x="1" y="21"/>
                </a:cxn>
                <a:cxn ang="0">
                  <a:pos x="0" y="0"/>
                </a:cxn>
                <a:cxn ang="0">
                  <a:pos x="57" y="0"/>
                </a:cxn>
                <a:cxn ang="0">
                  <a:pos x="57" y="137"/>
                </a:cxn>
                <a:cxn ang="0">
                  <a:pos x="52" y="136"/>
                </a:cxn>
                <a:cxn ang="0">
                  <a:pos x="47" y="135"/>
                </a:cxn>
                <a:cxn ang="0">
                  <a:pos x="44" y="131"/>
                </a:cxn>
                <a:cxn ang="0">
                  <a:pos x="39" y="128"/>
                </a:cxn>
              </a:cxnLst>
              <a:rect l="0" t="0" r="r" b="b"/>
              <a:pathLst>
                <a:path w="57" h="137">
                  <a:moveTo>
                    <a:pt x="39" y="128"/>
                  </a:moveTo>
                  <a:lnTo>
                    <a:pt x="31" y="118"/>
                  </a:lnTo>
                  <a:lnTo>
                    <a:pt x="23" y="106"/>
                  </a:lnTo>
                  <a:lnTo>
                    <a:pt x="17" y="92"/>
                  </a:lnTo>
                  <a:lnTo>
                    <a:pt x="12" y="76"/>
                  </a:lnTo>
                  <a:lnTo>
                    <a:pt x="7" y="59"/>
                  </a:lnTo>
                  <a:lnTo>
                    <a:pt x="4" y="40"/>
                  </a:lnTo>
                  <a:lnTo>
                    <a:pt x="1" y="21"/>
                  </a:lnTo>
                  <a:lnTo>
                    <a:pt x="0" y="0"/>
                  </a:lnTo>
                  <a:lnTo>
                    <a:pt x="57" y="0"/>
                  </a:lnTo>
                  <a:lnTo>
                    <a:pt x="57" y="137"/>
                  </a:lnTo>
                  <a:lnTo>
                    <a:pt x="52" y="136"/>
                  </a:lnTo>
                  <a:lnTo>
                    <a:pt x="47" y="135"/>
                  </a:lnTo>
                  <a:lnTo>
                    <a:pt x="44" y="131"/>
                  </a:lnTo>
                  <a:lnTo>
                    <a:pt x="39" y="12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0" name="Freeform 46"/>
            <p:cNvSpPr>
              <a:spLocks/>
            </p:cNvSpPr>
            <p:nvPr/>
          </p:nvSpPr>
          <p:spPr bwMode="auto">
            <a:xfrm>
              <a:off x="8039100" y="2992438"/>
              <a:ext cx="44450" cy="103188"/>
            </a:xfrm>
            <a:custGeom>
              <a:avLst/>
              <a:gdLst/>
              <a:ahLst/>
              <a:cxnLst>
                <a:cxn ang="0">
                  <a:pos x="57" y="0"/>
                </a:cxn>
                <a:cxn ang="0">
                  <a:pos x="57" y="129"/>
                </a:cxn>
                <a:cxn ang="0">
                  <a:pos x="0" y="129"/>
                </a:cxn>
                <a:cxn ang="0">
                  <a:pos x="1" y="110"/>
                </a:cxn>
                <a:cxn ang="0">
                  <a:pos x="4" y="92"/>
                </a:cxn>
                <a:cxn ang="0">
                  <a:pos x="8" y="75"/>
                </a:cxn>
                <a:cxn ang="0">
                  <a:pos x="13" y="60"/>
                </a:cxn>
                <a:cxn ang="0">
                  <a:pos x="17" y="45"/>
                </a:cxn>
                <a:cxn ang="0">
                  <a:pos x="24" y="32"/>
                </a:cxn>
                <a:cxn ang="0">
                  <a:pos x="31" y="21"/>
                </a:cxn>
                <a:cxn ang="0">
                  <a:pos x="39" y="11"/>
                </a:cxn>
                <a:cxn ang="0">
                  <a:pos x="44" y="8"/>
                </a:cxn>
                <a:cxn ang="0">
                  <a:pos x="49" y="4"/>
                </a:cxn>
                <a:cxn ang="0">
                  <a:pos x="52" y="2"/>
                </a:cxn>
                <a:cxn ang="0">
                  <a:pos x="57" y="0"/>
                </a:cxn>
              </a:cxnLst>
              <a:rect l="0" t="0" r="r" b="b"/>
              <a:pathLst>
                <a:path w="57" h="129">
                  <a:moveTo>
                    <a:pt x="57" y="0"/>
                  </a:moveTo>
                  <a:lnTo>
                    <a:pt x="57" y="129"/>
                  </a:lnTo>
                  <a:lnTo>
                    <a:pt x="0" y="129"/>
                  </a:lnTo>
                  <a:lnTo>
                    <a:pt x="1" y="110"/>
                  </a:lnTo>
                  <a:lnTo>
                    <a:pt x="4" y="92"/>
                  </a:lnTo>
                  <a:lnTo>
                    <a:pt x="8" y="75"/>
                  </a:lnTo>
                  <a:lnTo>
                    <a:pt x="13" y="60"/>
                  </a:lnTo>
                  <a:lnTo>
                    <a:pt x="17" y="45"/>
                  </a:lnTo>
                  <a:lnTo>
                    <a:pt x="24" y="32"/>
                  </a:lnTo>
                  <a:lnTo>
                    <a:pt x="31" y="21"/>
                  </a:lnTo>
                  <a:lnTo>
                    <a:pt x="39" y="11"/>
                  </a:lnTo>
                  <a:lnTo>
                    <a:pt x="44" y="8"/>
                  </a:lnTo>
                  <a:lnTo>
                    <a:pt x="49" y="4"/>
                  </a:lnTo>
                  <a:lnTo>
                    <a:pt x="52" y="2"/>
                  </a:lnTo>
                  <a:lnTo>
                    <a:pt x="57"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1" name="Freeform 47"/>
            <p:cNvSpPr>
              <a:spLocks/>
            </p:cNvSpPr>
            <p:nvPr/>
          </p:nvSpPr>
          <p:spPr bwMode="auto">
            <a:xfrm>
              <a:off x="8102600" y="2992438"/>
              <a:ext cx="47625" cy="103188"/>
            </a:xfrm>
            <a:custGeom>
              <a:avLst/>
              <a:gdLst/>
              <a:ahLst/>
              <a:cxnLst>
                <a:cxn ang="0">
                  <a:pos x="0" y="130"/>
                </a:cxn>
                <a:cxn ang="0">
                  <a:pos x="0" y="0"/>
                </a:cxn>
                <a:cxn ang="0">
                  <a:pos x="6" y="1"/>
                </a:cxn>
                <a:cxn ang="0">
                  <a:pos x="11" y="3"/>
                </a:cxn>
                <a:cxn ang="0">
                  <a:pos x="16" y="7"/>
                </a:cxn>
                <a:cxn ang="0">
                  <a:pos x="22" y="12"/>
                </a:cxn>
                <a:cxn ang="0">
                  <a:pos x="30" y="22"/>
                </a:cxn>
                <a:cxn ang="0">
                  <a:pos x="37" y="33"/>
                </a:cxn>
                <a:cxn ang="0">
                  <a:pos x="42" y="46"/>
                </a:cxn>
                <a:cxn ang="0">
                  <a:pos x="48" y="61"/>
                </a:cxn>
                <a:cxn ang="0">
                  <a:pos x="53" y="76"/>
                </a:cxn>
                <a:cxn ang="0">
                  <a:pos x="56" y="93"/>
                </a:cxn>
                <a:cxn ang="0">
                  <a:pos x="59" y="111"/>
                </a:cxn>
                <a:cxn ang="0">
                  <a:pos x="60" y="130"/>
                </a:cxn>
                <a:cxn ang="0">
                  <a:pos x="0" y="130"/>
                </a:cxn>
              </a:cxnLst>
              <a:rect l="0" t="0" r="r" b="b"/>
              <a:pathLst>
                <a:path w="60" h="130">
                  <a:moveTo>
                    <a:pt x="0" y="130"/>
                  </a:moveTo>
                  <a:lnTo>
                    <a:pt x="0" y="0"/>
                  </a:lnTo>
                  <a:lnTo>
                    <a:pt x="6" y="1"/>
                  </a:lnTo>
                  <a:lnTo>
                    <a:pt x="11" y="3"/>
                  </a:lnTo>
                  <a:lnTo>
                    <a:pt x="16" y="7"/>
                  </a:lnTo>
                  <a:lnTo>
                    <a:pt x="22" y="12"/>
                  </a:lnTo>
                  <a:lnTo>
                    <a:pt x="30" y="22"/>
                  </a:lnTo>
                  <a:lnTo>
                    <a:pt x="37" y="33"/>
                  </a:lnTo>
                  <a:lnTo>
                    <a:pt x="42" y="46"/>
                  </a:lnTo>
                  <a:lnTo>
                    <a:pt x="48" y="61"/>
                  </a:lnTo>
                  <a:lnTo>
                    <a:pt x="53" y="76"/>
                  </a:lnTo>
                  <a:lnTo>
                    <a:pt x="56" y="93"/>
                  </a:lnTo>
                  <a:lnTo>
                    <a:pt x="59" y="111"/>
                  </a:lnTo>
                  <a:lnTo>
                    <a:pt x="60" y="130"/>
                  </a:lnTo>
                  <a:lnTo>
                    <a:pt x="0" y="13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2" name="Freeform 48"/>
            <p:cNvSpPr>
              <a:spLocks/>
            </p:cNvSpPr>
            <p:nvPr/>
          </p:nvSpPr>
          <p:spPr bwMode="auto">
            <a:xfrm>
              <a:off x="7977188" y="2998788"/>
              <a:ext cx="71437" cy="96838"/>
            </a:xfrm>
            <a:custGeom>
              <a:avLst/>
              <a:gdLst/>
              <a:ahLst/>
              <a:cxnLst>
                <a:cxn ang="0">
                  <a:pos x="42" y="31"/>
                </a:cxn>
                <a:cxn ang="0">
                  <a:pos x="48" y="26"/>
                </a:cxn>
                <a:cxn ang="0">
                  <a:pos x="53" y="22"/>
                </a:cxn>
                <a:cxn ang="0">
                  <a:pos x="59" y="17"/>
                </a:cxn>
                <a:cxn ang="0">
                  <a:pos x="64" y="13"/>
                </a:cxn>
                <a:cxn ang="0">
                  <a:pos x="71" y="9"/>
                </a:cxn>
                <a:cxn ang="0">
                  <a:pos x="77" y="6"/>
                </a:cxn>
                <a:cxn ang="0">
                  <a:pos x="83" y="2"/>
                </a:cxn>
                <a:cxn ang="0">
                  <a:pos x="90" y="0"/>
                </a:cxn>
                <a:cxn ang="0">
                  <a:pos x="83" y="11"/>
                </a:cxn>
                <a:cxn ang="0">
                  <a:pos x="76" y="23"/>
                </a:cxn>
                <a:cxn ang="0">
                  <a:pos x="70" y="37"/>
                </a:cxn>
                <a:cxn ang="0">
                  <a:pos x="65" y="52"/>
                </a:cxn>
                <a:cxn ang="0">
                  <a:pos x="61" y="68"/>
                </a:cxn>
                <a:cxn ang="0">
                  <a:pos x="57" y="84"/>
                </a:cxn>
                <a:cxn ang="0">
                  <a:pos x="55" y="102"/>
                </a:cxn>
                <a:cxn ang="0">
                  <a:pos x="54" y="121"/>
                </a:cxn>
                <a:cxn ang="0">
                  <a:pos x="0" y="121"/>
                </a:cxn>
                <a:cxn ang="0">
                  <a:pos x="2" y="108"/>
                </a:cxn>
                <a:cxn ang="0">
                  <a:pos x="4" y="97"/>
                </a:cxn>
                <a:cxn ang="0">
                  <a:pos x="8" y="84"/>
                </a:cxn>
                <a:cxn ang="0">
                  <a:pos x="14" y="72"/>
                </a:cxn>
                <a:cxn ang="0">
                  <a:pos x="19" y="61"/>
                </a:cxn>
                <a:cxn ang="0">
                  <a:pos x="26" y="51"/>
                </a:cxn>
                <a:cxn ang="0">
                  <a:pos x="34" y="40"/>
                </a:cxn>
                <a:cxn ang="0">
                  <a:pos x="42" y="31"/>
                </a:cxn>
              </a:cxnLst>
              <a:rect l="0" t="0" r="r" b="b"/>
              <a:pathLst>
                <a:path w="90" h="121">
                  <a:moveTo>
                    <a:pt x="42" y="31"/>
                  </a:moveTo>
                  <a:lnTo>
                    <a:pt x="48" y="26"/>
                  </a:lnTo>
                  <a:lnTo>
                    <a:pt x="53" y="22"/>
                  </a:lnTo>
                  <a:lnTo>
                    <a:pt x="59" y="17"/>
                  </a:lnTo>
                  <a:lnTo>
                    <a:pt x="64" y="13"/>
                  </a:lnTo>
                  <a:lnTo>
                    <a:pt x="71" y="9"/>
                  </a:lnTo>
                  <a:lnTo>
                    <a:pt x="77" y="6"/>
                  </a:lnTo>
                  <a:lnTo>
                    <a:pt x="83" y="2"/>
                  </a:lnTo>
                  <a:lnTo>
                    <a:pt x="90" y="0"/>
                  </a:lnTo>
                  <a:lnTo>
                    <a:pt x="83" y="11"/>
                  </a:lnTo>
                  <a:lnTo>
                    <a:pt x="76" y="23"/>
                  </a:lnTo>
                  <a:lnTo>
                    <a:pt x="70" y="37"/>
                  </a:lnTo>
                  <a:lnTo>
                    <a:pt x="65" y="52"/>
                  </a:lnTo>
                  <a:lnTo>
                    <a:pt x="61" y="68"/>
                  </a:lnTo>
                  <a:lnTo>
                    <a:pt x="57" y="84"/>
                  </a:lnTo>
                  <a:lnTo>
                    <a:pt x="55" y="102"/>
                  </a:lnTo>
                  <a:lnTo>
                    <a:pt x="54" y="121"/>
                  </a:lnTo>
                  <a:lnTo>
                    <a:pt x="0" y="121"/>
                  </a:lnTo>
                  <a:lnTo>
                    <a:pt x="2" y="108"/>
                  </a:lnTo>
                  <a:lnTo>
                    <a:pt x="4" y="97"/>
                  </a:lnTo>
                  <a:lnTo>
                    <a:pt x="8" y="84"/>
                  </a:lnTo>
                  <a:lnTo>
                    <a:pt x="14" y="72"/>
                  </a:lnTo>
                  <a:lnTo>
                    <a:pt x="19" y="61"/>
                  </a:lnTo>
                  <a:lnTo>
                    <a:pt x="26" y="51"/>
                  </a:lnTo>
                  <a:lnTo>
                    <a:pt x="34" y="40"/>
                  </a:lnTo>
                  <a:lnTo>
                    <a:pt x="42" y="3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3" name="Freeform 49"/>
            <p:cNvSpPr>
              <a:spLocks/>
            </p:cNvSpPr>
            <p:nvPr/>
          </p:nvSpPr>
          <p:spPr bwMode="auto">
            <a:xfrm>
              <a:off x="7977188" y="3114675"/>
              <a:ext cx="68262" cy="98425"/>
            </a:xfrm>
            <a:custGeom>
              <a:avLst/>
              <a:gdLst/>
              <a:ahLst/>
              <a:cxnLst>
                <a:cxn ang="0">
                  <a:pos x="0" y="0"/>
                </a:cxn>
                <a:cxn ang="0">
                  <a:pos x="54" y="0"/>
                </a:cxn>
                <a:cxn ang="0">
                  <a:pos x="56" y="36"/>
                </a:cxn>
                <a:cxn ang="0">
                  <a:pos x="63" y="69"/>
                </a:cxn>
                <a:cxn ang="0">
                  <a:pos x="72" y="99"/>
                </a:cxn>
                <a:cxn ang="0">
                  <a:pos x="85" y="124"/>
                </a:cxn>
                <a:cxn ang="0">
                  <a:pos x="79" y="122"/>
                </a:cxn>
                <a:cxn ang="0">
                  <a:pos x="74" y="119"/>
                </a:cxn>
                <a:cxn ang="0">
                  <a:pos x="68" y="115"/>
                </a:cxn>
                <a:cxn ang="0">
                  <a:pos x="62" y="112"/>
                </a:cxn>
                <a:cxn ang="0">
                  <a:pos x="57" y="107"/>
                </a:cxn>
                <a:cxn ang="0">
                  <a:pos x="52" y="104"/>
                </a:cxn>
                <a:cxn ang="0">
                  <a:pos x="47" y="99"/>
                </a:cxn>
                <a:cxn ang="0">
                  <a:pos x="42" y="95"/>
                </a:cxn>
                <a:cxn ang="0">
                  <a:pos x="33" y="84"/>
                </a:cxn>
                <a:cxn ang="0">
                  <a:pos x="25" y="74"/>
                </a:cxn>
                <a:cxn ang="0">
                  <a:pos x="18" y="63"/>
                </a:cxn>
                <a:cxn ang="0">
                  <a:pos x="12" y="51"/>
                </a:cxn>
                <a:cxn ang="0">
                  <a:pos x="8" y="39"/>
                </a:cxn>
                <a:cxn ang="0">
                  <a:pos x="3" y="27"/>
                </a:cxn>
                <a:cxn ang="0">
                  <a:pos x="1" y="14"/>
                </a:cxn>
                <a:cxn ang="0">
                  <a:pos x="0" y="0"/>
                </a:cxn>
              </a:cxnLst>
              <a:rect l="0" t="0" r="r" b="b"/>
              <a:pathLst>
                <a:path w="85" h="124">
                  <a:moveTo>
                    <a:pt x="0" y="0"/>
                  </a:moveTo>
                  <a:lnTo>
                    <a:pt x="54" y="0"/>
                  </a:lnTo>
                  <a:lnTo>
                    <a:pt x="56" y="36"/>
                  </a:lnTo>
                  <a:lnTo>
                    <a:pt x="63" y="69"/>
                  </a:lnTo>
                  <a:lnTo>
                    <a:pt x="72" y="99"/>
                  </a:lnTo>
                  <a:lnTo>
                    <a:pt x="85" y="124"/>
                  </a:lnTo>
                  <a:lnTo>
                    <a:pt x="79" y="122"/>
                  </a:lnTo>
                  <a:lnTo>
                    <a:pt x="74" y="119"/>
                  </a:lnTo>
                  <a:lnTo>
                    <a:pt x="68" y="115"/>
                  </a:lnTo>
                  <a:lnTo>
                    <a:pt x="62" y="112"/>
                  </a:lnTo>
                  <a:lnTo>
                    <a:pt x="57" y="107"/>
                  </a:lnTo>
                  <a:lnTo>
                    <a:pt x="52" y="104"/>
                  </a:lnTo>
                  <a:lnTo>
                    <a:pt x="47" y="99"/>
                  </a:lnTo>
                  <a:lnTo>
                    <a:pt x="42" y="95"/>
                  </a:lnTo>
                  <a:lnTo>
                    <a:pt x="33" y="84"/>
                  </a:lnTo>
                  <a:lnTo>
                    <a:pt x="25" y="74"/>
                  </a:lnTo>
                  <a:lnTo>
                    <a:pt x="18" y="63"/>
                  </a:lnTo>
                  <a:lnTo>
                    <a:pt x="12" y="51"/>
                  </a:lnTo>
                  <a:lnTo>
                    <a:pt x="8" y="39"/>
                  </a:lnTo>
                  <a:lnTo>
                    <a:pt x="3" y="27"/>
                  </a:lnTo>
                  <a:lnTo>
                    <a:pt x="1" y="14"/>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4" name="Freeform 50"/>
            <p:cNvSpPr>
              <a:spLocks/>
            </p:cNvSpPr>
            <p:nvPr/>
          </p:nvSpPr>
          <p:spPr bwMode="auto">
            <a:xfrm>
              <a:off x="8147050" y="3114675"/>
              <a:ext cx="61912" cy="96838"/>
            </a:xfrm>
            <a:custGeom>
              <a:avLst/>
              <a:gdLst/>
              <a:ahLst/>
              <a:cxnLst>
                <a:cxn ang="0">
                  <a:pos x="0" y="121"/>
                </a:cxn>
                <a:cxn ang="0">
                  <a:pos x="12" y="96"/>
                </a:cxn>
                <a:cxn ang="0">
                  <a:pos x="21" y="67"/>
                </a:cxn>
                <a:cxn ang="0">
                  <a:pos x="27" y="35"/>
                </a:cxn>
                <a:cxn ang="0">
                  <a:pos x="29" y="0"/>
                </a:cxn>
                <a:cxn ang="0">
                  <a:pos x="78" y="0"/>
                </a:cxn>
                <a:cxn ang="0">
                  <a:pos x="76" y="20"/>
                </a:cxn>
                <a:cxn ang="0">
                  <a:pos x="70" y="37"/>
                </a:cxn>
                <a:cxn ang="0">
                  <a:pos x="63" y="54"/>
                </a:cxn>
                <a:cxn ang="0">
                  <a:pos x="54" y="70"/>
                </a:cxn>
                <a:cxn ang="0">
                  <a:pos x="43" y="85"/>
                </a:cxn>
                <a:cxn ang="0">
                  <a:pos x="30" y="99"/>
                </a:cxn>
                <a:cxn ang="0">
                  <a:pos x="16" y="111"/>
                </a:cxn>
                <a:cxn ang="0">
                  <a:pos x="0" y="121"/>
                </a:cxn>
              </a:cxnLst>
              <a:rect l="0" t="0" r="r" b="b"/>
              <a:pathLst>
                <a:path w="78" h="121">
                  <a:moveTo>
                    <a:pt x="0" y="121"/>
                  </a:moveTo>
                  <a:lnTo>
                    <a:pt x="12" y="96"/>
                  </a:lnTo>
                  <a:lnTo>
                    <a:pt x="21" y="67"/>
                  </a:lnTo>
                  <a:lnTo>
                    <a:pt x="27" y="35"/>
                  </a:lnTo>
                  <a:lnTo>
                    <a:pt x="29" y="0"/>
                  </a:lnTo>
                  <a:lnTo>
                    <a:pt x="78" y="0"/>
                  </a:lnTo>
                  <a:lnTo>
                    <a:pt x="76" y="20"/>
                  </a:lnTo>
                  <a:lnTo>
                    <a:pt x="70" y="37"/>
                  </a:lnTo>
                  <a:lnTo>
                    <a:pt x="63" y="54"/>
                  </a:lnTo>
                  <a:lnTo>
                    <a:pt x="54" y="70"/>
                  </a:lnTo>
                  <a:lnTo>
                    <a:pt x="43" y="85"/>
                  </a:lnTo>
                  <a:lnTo>
                    <a:pt x="30" y="99"/>
                  </a:lnTo>
                  <a:lnTo>
                    <a:pt x="16" y="111"/>
                  </a:lnTo>
                  <a:lnTo>
                    <a:pt x="0" y="12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5" name="Freeform 51"/>
            <p:cNvSpPr>
              <a:spLocks/>
            </p:cNvSpPr>
            <p:nvPr/>
          </p:nvSpPr>
          <p:spPr bwMode="auto">
            <a:xfrm>
              <a:off x="7783513" y="3540125"/>
              <a:ext cx="26987" cy="26988"/>
            </a:xfrm>
            <a:custGeom>
              <a:avLst/>
              <a:gdLst/>
              <a:ahLst/>
              <a:cxnLst>
                <a:cxn ang="0">
                  <a:pos x="16" y="33"/>
                </a:cxn>
                <a:cxn ang="0">
                  <a:pos x="23" y="32"/>
                </a:cxn>
                <a:cxn ang="0">
                  <a:pos x="29" y="29"/>
                </a:cxn>
                <a:cxn ang="0">
                  <a:pos x="32" y="24"/>
                </a:cxn>
                <a:cxn ang="0">
                  <a:pos x="33" y="17"/>
                </a:cxn>
                <a:cxn ang="0">
                  <a:pos x="32" y="10"/>
                </a:cxn>
                <a:cxn ang="0">
                  <a:pos x="29" y="4"/>
                </a:cxn>
                <a:cxn ang="0">
                  <a:pos x="23" y="1"/>
                </a:cxn>
                <a:cxn ang="0">
                  <a:pos x="16" y="0"/>
                </a:cxn>
                <a:cxn ang="0">
                  <a:pos x="9" y="1"/>
                </a:cxn>
                <a:cxn ang="0">
                  <a:pos x="4" y="4"/>
                </a:cxn>
                <a:cxn ang="0">
                  <a:pos x="1" y="10"/>
                </a:cxn>
                <a:cxn ang="0">
                  <a:pos x="0" y="17"/>
                </a:cxn>
                <a:cxn ang="0">
                  <a:pos x="1" y="24"/>
                </a:cxn>
                <a:cxn ang="0">
                  <a:pos x="4" y="29"/>
                </a:cxn>
                <a:cxn ang="0">
                  <a:pos x="9" y="32"/>
                </a:cxn>
                <a:cxn ang="0">
                  <a:pos x="16" y="33"/>
                </a:cxn>
              </a:cxnLst>
              <a:rect l="0" t="0" r="r" b="b"/>
              <a:pathLst>
                <a:path w="33" h="33">
                  <a:moveTo>
                    <a:pt x="16" y="33"/>
                  </a:moveTo>
                  <a:lnTo>
                    <a:pt x="23" y="32"/>
                  </a:lnTo>
                  <a:lnTo>
                    <a:pt x="29" y="29"/>
                  </a:lnTo>
                  <a:lnTo>
                    <a:pt x="32" y="24"/>
                  </a:lnTo>
                  <a:lnTo>
                    <a:pt x="33" y="17"/>
                  </a:lnTo>
                  <a:lnTo>
                    <a:pt x="32" y="10"/>
                  </a:lnTo>
                  <a:lnTo>
                    <a:pt x="29" y="4"/>
                  </a:lnTo>
                  <a:lnTo>
                    <a:pt x="23" y="1"/>
                  </a:lnTo>
                  <a:lnTo>
                    <a:pt x="16" y="0"/>
                  </a:lnTo>
                  <a:lnTo>
                    <a:pt x="9" y="1"/>
                  </a:lnTo>
                  <a:lnTo>
                    <a:pt x="4" y="4"/>
                  </a:lnTo>
                  <a:lnTo>
                    <a:pt x="1" y="10"/>
                  </a:lnTo>
                  <a:lnTo>
                    <a:pt x="0" y="17"/>
                  </a:lnTo>
                  <a:lnTo>
                    <a:pt x="1" y="24"/>
                  </a:lnTo>
                  <a:lnTo>
                    <a:pt x="4" y="29"/>
                  </a:lnTo>
                  <a:lnTo>
                    <a:pt x="9" y="32"/>
                  </a:lnTo>
                  <a:lnTo>
                    <a:pt x="16"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6" name="Freeform 52"/>
            <p:cNvSpPr>
              <a:spLocks/>
            </p:cNvSpPr>
            <p:nvPr/>
          </p:nvSpPr>
          <p:spPr bwMode="auto">
            <a:xfrm>
              <a:off x="7834313" y="3540125"/>
              <a:ext cx="26987" cy="26988"/>
            </a:xfrm>
            <a:custGeom>
              <a:avLst/>
              <a:gdLst/>
              <a:ahLst/>
              <a:cxnLst>
                <a:cxn ang="0">
                  <a:pos x="17" y="33"/>
                </a:cxn>
                <a:cxn ang="0">
                  <a:pos x="24" y="32"/>
                </a:cxn>
                <a:cxn ang="0">
                  <a:pos x="30" y="29"/>
                </a:cxn>
                <a:cxn ang="0">
                  <a:pos x="34" y="24"/>
                </a:cxn>
                <a:cxn ang="0">
                  <a:pos x="35" y="17"/>
                </a:cxn>
                <a:cxn ang="0">
                  <a:pos x="34" y="10"/>
                </a:cxn>
                <a:cxn ang="0">
                  <a:pos x="30" y="4"/>
                </a:cxn>
                <a:cxn ang="0">
                  <a:pos x="24" y="1"/>
                </a:cxn>
                <a:cxn ang="0">
                  <a:pos x="17" y="0"/>
                </a:cxn>
                <a:cxn ang="0">
                  <a:pos x="10" y="1"/>
                </a:cxn>
                <a:cxn ang="0">
                  <a:pos x="6" y="4"/>
                </a:cxn>
                <a:cxn ang="0">
                  <a:pos x="1" y="10"/>
                </a:cxn>
                <a:cxn ang="0">
                  <a:pos x="0" y="17"/>
                </a:cxn>
                <a:cxn ang="0">
                  <a:pos x="1" y="24"/>
                </a:cxn>
                <a:cxn ang="0">
                  <a:pos x="6" y="29"/>
                </a:cxn>
                <a:cxn ang="0">
                  <a:pos x="10" y="32"/>
                </a:cxn>
                <a:cxn ang="0">
                  <a:pos x="17" y="33"/>
                </a:cxn>
              </a:cxnLst>
              <a:rect l="0" t="0" r="r" b="b"/>
              <a:pathLst>
                <a:path w="35" h="33">
                  <a:moveTo>
                    <a:pt x="17" y="33"/>
                  </a:moveTo>
                  <a:lnTo>
                    <a:pt x="24" y="32"/>
                  </a:lnTo>
                  <a:lnTo>
                    <a:pt x="30" y="29"/>
                  </a:lnTo>
                  <a:lnTo>
                    <a:pt x="34" y="24"/>
                  </a:lnTo>
                  <a:lnTo>
                    <a:pt x="35" y="17"/>
                  </a:lnTo>
                  <a:lnTo>
                    <a:pt x="34" y="10"/>
                  </a:lnTo>
                  <a:lnTo>
                    <a:pt x="30" y="4"/>
                  </a:lnTo>
                  <a:lnTo>
                    <a:pt x="24" y="1"/>
                  </a:lnTo>
                  <a:lnTo>
                    <a:pt x="17" y="0"/>
                  </a:lnTo>
                  <a:lnTo>
                    <a:pt x="10" y="1"/>
                  </a:lnTo>
                  <a:lnTo>
                    <a:pt x="6" y="4"/>
                  </a:lnTo>
                  <a:lnTo>
                    <a:pt x="1" y="10"/>
                  </a:lnTo>
                  <a:lnTo>
                    <a:pt x="0" y="17"/>
                  </a:lnTo>
                  <a:lnTo>
                    <a:pt x="1" y="24"/>
                  </a:lnTo>
                  <a:lnTo>
                    <a:pt x="6" y="29"/>
                  </a:lnTo>
                  <a:lnTo>
                    <a:pt x="10" y="32"/>
                  </a:lnTo>
                  <a:lnTo>
                    <a:pt x="17"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7" name="Freeform 53"/>
            <p:cNvSpPr>
              <a:spLocks/>
            </p:cNvSpPr>
            <p:nvPr/>
          </p:nvSpPr>
          <p:spPr bwMode="auto">
            <a:xfrm>
              <a:off x="7885113" y="3540125"/>
              <a:ext cx="26987" cy="26988"/>
            </a:xfrm>
            <a:custGeom>
              <a:avLst/>
              <a:gdLst/>
              <a:ahLst/>
              <a:cxnLst>
                <a:cxn ang="0">
                  <a:pos x="16" y="33"/>
                </a:cxn>
                <a:cxn ang="0">
                  <a:pos x="23" y="32"/>
                </a:cxn>
                <a:cxn ang="0">
                  <a:pos x="28" y="29"/>
                </a:cxn>
                <a:cxn ang="0">
                  <a:pos x="32" y="24"/>
                </a:cxn>
                <a:cxn ang="0">
                  <a:pos x="33" y="17"/>
                </a:cxn>
                <a:cxn ang="0">
                  <a:pos x="32" y="10"/>
                </a:cxn>
                <a:cxn ang="0">
                  <a:pos x="28" y="4"/>
                </a:cxn>
                <a:cxn ang="0">
                  <a:pos x="23" y="1"/>
                </a:cxn>
                <a:cxn ang="0">
                  <a:pos x="16" y="0"/>
                </a:cxn>
                <a:cxn ang="0">
                  <a:pos x="9" y="1"/>
                </a:cxn>
                <a:cxn ang="0">
                  <a:pos x="4" y="4"/>
                </a:cxn>
                <a:cxn ang="0">
                  <a:pos x="1" y="10"/>
                </a:cxn>
                <a:cxn ang="0">
                  <a:pos x="0" y="17"/>
                </a:cxn>
                <a:cxn ang="0">
                  <a:pos x="1" y="24"/>
                </a:cxn>
                <a:cxn ang="0">
                  <a:pos x="4" y="29"/>
                </a:cxn>
                <a:cxn ang="0">
                  <a:pos x="9" y="32"/>
                </a:cxn>
                <a:cxn ang="0">
                  <a:pos x="16" y="33"/>
                </a:cxn>
              </a:cxnLst>
              <a:rect l="0" t="0" r="r" b="b"/>
              <a:pathLst>
                <a:path w="33" h="33">
                  <a:moveTo>
                    <a:pt x="16" y="33"/>
                  </a:moveTo>
                  <a:lnTo>
                    <a:pt x="23" y="32"/>
                  </a:lnTo>
                  <a:lnTo>
                    <a:pt x="28" y="29"/>
                  </a:lnTo>
                  <a:lnTo>
                    <a:pt x="32" y="24"/>
                  </a:lnTo>
                  <a:lnTo>
                    <a:pt x="33" y="17"/>
                  </a:lnTo>
                  <a:lnTo>
                    <a:pt x="32" y="10"/>
                  </a:lnTo>
                  <a:lnTo>
                    <a:pt x="28" y="4"/>
                  </a:lnTo>
                  <a:lnTo>
                    <a:pt x="23" y="1"/>
                  </a:lnTo>
                  <a:lnTo>
                    <a:pt x="16" y="0"/>
                  </a:lnTo>
                  <a:lnTo>
                    <a:pt x="9" y="1"/>
                  </a:lnTo>
                  <a:lnTo>
                    <a:pt x="4" y="4"/>
                  </a:lnTo>
                  <a:lnTo>
                    <a:pt x="1" y="10"/>
                  </a:lnTo>
                  <a:lnTo>
                    <a:pt x="0" y="17"/>
                  </a:lnTo>
                  <a:lnTo>
                    <a:pt x="1" y="24"/>
                  </a:lnTo>
                  <a:lnTo>
                    <a:pt x="4" y="29"/>
                  </a:lnTo>
                  <a:lnTo>
                    <a:pt x="9" y="32"/>
                  </a:lnTo>
                  <a:lnTo>
                    <a:pt x="16"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8" name="Freeform 54"/>
            <p:cNvSpPr>
              <a:spLocks/>
            </p:cNvSpPr>
            <p:nvPr/>
          </p:nvSpPr>
          <p:spPr bwMode="auto">
            <a:xfrm>
              <a:off x="7935913" y="3540125"/>
              <a:ext cx="26987" cy="26988"/>
            </a:xfrm>
            <a:custGeom>
              <a:avLst/>
              <a:gdLst/>
              <a:ahLst/>
              <a:cxnLst>
                <a:cxn ang="0">
                  <a:pos x="17" y="33"/>
                </a:cxn>
                <a:cxn ang="0">
                  <a:pos x="24" y="32"/>
                </a:cxn>
                <a:cxn ang="0">
                  <a:pos x="30" y="29"/>
                </a:cxn>
                <a:cxn ang="0">
                  <a:pos x="33" y="24"/>
                </a:cxn>
                <a:cxn ang="0">
                  <a:pos x="35" y="17"/>
                </a:cxn>
                <a:cxn ang="0">
                  <a:pos x="33" y="10"/>
                </a:cxn>
                <a:cxn ang="0">
                  <a:pos x="30" y="4"/>
                </a:cxn>
                <a:cxn ang="0">
                  <a:pos x="24" y="1"/>
                </a:cxn>
                <a:cxn ang="0">
                  <a:pos x="17" y="0"/>
                </a:cxn>
                <a:cxn ang="0">
                  <a:pos x="10" y="1"/>
                </a:cxn>
                <a:cxn ang="0">
                  <a:pos x="6" y="4"/>
                </a:cxn>
                <a:cxn ang="0">
                  <a:pos x="1" y="10"/>
                </a:cxn>
                <a:cxn ang="0">
                  <a:pos x="0" y="17"/>
                </a:cxn>
                <a:cxn ang="0">
                  <a:pos x="1" y="24"/>
                </a:cxn>
                <a:cxn ang="0">
                  <a:pos x="6" y="29"/>
                </a:cxn>
                <a:cxn ang="0">
                  <a:pos x="10" y="32"/>
                </a:cxn>
                <a:cxn ang="0">
                  <a:pos x="17" y="33"/>
                </a:cxn>
              </a:cxnLst>
              <a:rect l="0" t="0" r="r" b="b"/>
              <a:pathLst>
                <a:path w="35" h="33">
                  <a:moveTo>
                    <a:pt x="17" y="33"/>
                  </a:moveTo>
                  <a:lnTo>
                    <a:pt x="24" y="32"/>
                  </a:lnTo>
                  <a:lnTo>
                    <a:pt x="30" y="29"/>
                  </a:lnTo>
                  <a:lnTo>
                    <a:pt x="33" y="24"/>
                  </a:lnTo>
                  <a:lnTo>
                    <a:pt x="35" y="17"/>
                  </a:lnTo>
                  <a:lnTo>
                    <a:pt x="33" y="10"/>
                  </a:lnTo>
                  <a:lnTo>
                    <a:pt x="30" y="4"/>
                  </a:lnTo>
                  <a:lnTo>
                    <a:pt x="24" y="1"/>
                  </a:lnTo>
                  <a:lnTo>
                    <a:pt x="17" y="0"/>
                  </a:lnTo>
                  <a:lnTo>
                    <a:pt x="10" y="1"/>
                  </a:lnTo>
                  <a:lnTo>
                    <a:pt x="6" y="4"/>
                  </a:lnTo>
                  <a:lnTo>
                    <a:pt x="1" y="10"/>
                  </a:lnTo>
                  <a:lnTo>
                    <a:pt x="0" y="17"/>
                  </a:lnTo>
                  <a:lnTo>
                    <a:pt x="1" y="24"/>
                  </a:lnTo>
                  <a:lnTo>
                    <a:pt x="6" y="29"/>
                  </a:lnTo>
                  <a:lnTo>
                    <a:pt x="10" y="32"/>
                  </a:lnTo>
                  <a:lnTo>
                    <a:pt x="17"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9" name="Freeform 55"/>
            <p:cNvSpPr>
              <a:spLocks/>
            </p:cNvSpPr>
            <p:nvPr/>
          </p:nvSpPr>
          <p:spPr bwMode="auto">
            <a:xfrm>
              <a:off x="7783513" y="3587750"/>
              <a:ext cx="26987" cy="26988"/>
            </a:xfrm>
            <a:custGeom>
              <a:avLst/>
              <a:gdLst/>
              <a:ahLst/>
              <a:cxnLst>
                <a:cxn ang="0">
                  <a:pos x="16" y="33"/>
                </a:cxn>
                <a:cxn ang="0">
                  <a:pos x="23" y="32"/>
                </a:cxn>
                <a:cxn ang="0">
                  <a:pos x="29" y="29"/>
                </a:cxn>
                <a:cxn ang="0">
                  <a:pos x="32" y="24"/>
                </a:cxn>
                <a:cxn ang="0">
                  <a:pos x="33" y="17"/>
                </a:cxn>
                <a:cxn ang="0">
                  <a:pos x="32" y="10"/>
                </a:cxn>
                <a:cxn ang="0">
                  <a:pos x="29" y="4"/>
                </a:cxn>
                <a:cxn ang="0">
                  <a:pos x="23" y="1"/>
                </a:cxn>
                <a:cxn ang="0">
                  <a:pos x="16" y="0"/>
                </a:cxn>
                <a:cxn ang="0">
                  <a:pos x="9" y="1"/>
                </a:cxn>
                <a:cxn ang="0">
                  <a:pos x="4" y="4"/>
                </a:cxn>
                <a:cxn ang="0">
                  <a:pos x="1" y="10"/>
                </a:cxn>
                <a:cxn ang="0">
                  <a:pos x="0" y="17"/>
                </a:cxn>
                <a:cxn ang="0">
                  <a:pos x="1" y="24"/>
                </a:cxn>
                <a:cxn ang="0">
                  <a:pos x="4" y="29"/>
                </a:cxn>
                <a:cxn ang="0">
                  <a:pos x="9" y="32"/>
                </a:cxn>
                <a:cxn ang="0">
                  <a:pos x="16" y="33"/>
                </a:cxn>
              </a:cxnLst>
              <a:rect l="0" t="0" r="r" b="b"/>
              <a:pathLst>
                <a:path w="33" h="33">
                  <a:moveTo>
                    <a:pt x="16" y="33"/>
                  </a:moveTo>
                  <a:lnTo>
                    <a:pt x="23" y="32"/>
                  </a:lnTo>
                  <a:lnTo>
                    <a:pt x="29" y="29"/>
                  </a:lnTo>
                  <a:lnTo>
                    <a:pt x="32" y="24"/>
                  </a:lnTo>
                  <a:lnTo>
                    <a:pt x="33" y="17"/>
                  </a:lnTo>
                  <a:lnTo>
                    <a:pt x="32" y="10"/>
                  </a:lnTo>
                  <a:lnTo>
                    <a:pt x="29" y="4"/>
                  </a:lnTo>
                  <a:lnTo>
                    <a:pt x="23" y="1"/>
                  </a:lnTo>
                  <a:lnTo>
                    <a:pt x="16" y="0"/>
                  </a:lnTo>
                  <a:lnTo>
                    <a:pt x="9" y="1"/>
                  </a:lnTo>
                  <a:lnTo>
                    <a:pt x="4" y="4"/>
                  </a:lnTo>
                  <a:lnTo>
                    <a:pt x="1" y="10"/>
                  </a:lnTo>
                  <a:lnTo>
                    <a:pt x="0" y="17"/>
                  </a:lnTo>
                  <a:lnTo>
                    <a:pt x="1" y="24"/>
                  </a:lnTo>
                  <a:lnTo>
                    <a:pt x="4" y="29"/>
                  </a:lnTo>
                  <a:lnTo>
                    <a:pt x="9" y="32"/>
                  </a:lnTo>
                  <a:lnTo>
                    <a:pt x="16"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0" name="Freeform 56"/>
            <p:cNvSpPr>
              <a:spLocks/>
            </p:cNvSpPr>
            <p:nvPr/>
          </p:nvSpPr>
          <p:spPr bwMode="auto">
            <a:xfrm>
              <a:off x="7834313" y="3587750"/>
              <a:ext cx="26987" cy="26988"/>
            </a:xfrm>
            <a:custGeom>
              <a:avLst/>
              <a:gdLst/>
              <a:ahLst/>
              <a:cxnLst>
                <a:cxn ang="0">
                  <a:pos x="17" y="33"/>
                </a:cxn>
                <a:cxn ang="0">
                  <a:pos x="24" y="32"/>
                </a:cxn>
                <a:cxn ang="0">
                  <a:pos x="30" y="29"/>
                </a:cxn>
                <a:cxn ang="0">
                  <a:pos x="34" y="24"/>
                </a:cxn>
                <a:cxn ang="0">
                  <a:pos x="35" y="17"/>
                </a:cxn>
                <a:cxn ang="0">
                  <a:pos x="34" y="10"/>
                </a:cxn>
                <a:cxn ang="0">
                  <a:pos x="30" y="4"/>
                </a:cxn>
                <a:cxn ang="0">
                  <a:pos x="24" y="1"/>
                </a:cxn>
                <a:cxn ang="0">
                  <a:pos x="17" y="0"/>
                </a:cxn>
                <a:cxn ang="0">
                  <a:pos x="10" y="1"/>
                </a:cxn>
                <a:cxn ang="0">
                  <a:pos x="6" y="4"/>
                </a:cxn>
                <a:cxn ang="0">
                  <a:pos x="1" y="10"/>
                </a:cxn>
                <a:cxn ang="0">
                  <a:pos x="0" y="17"/>
                </a:cxn>
                <a:cxn ang="0">
                  <a:pos x="1" y="24"/>
                </a:cxn>
                <a:cxn ang="0">
                  <a:pos x="6" y="29"/>
                </a:cxn>
                <a:cxn ang="0">
                  <a:pos x="10" y="32"/>
                </a:cxn>
                <a:cxn ang="0">
                  <a:pos x="17" y="33"/>
                </a:cxn>
              </a:cxnLst>
              <a:rect l="0" t="0" r="r" b="b"/>
              <a:pathLst>
                <a:path w="35" h="33">
                  <a:moveTo>
                    <a:pt x="17" y="33"/>
                  </a:moveTo>
                  <a:lnTo>
                    <a:pt x="24" y="32"/>
                  </a:lnTo>
                  <a:lnTo>
                    <a:pt x="30" y="29"/>
                  </a:lnTo>
                  <a:lnTo>
                    <a:pt x="34" y="24"/>
                  </a:lnTo>
                  <a:lnTo>
                    <a:pt x="35" y="17"/>
                  </a:lnTo>
                  <a:lnTo>
                    <a:pt x="34" y="10"/>
                  </a:lnTo>
                  <a:lnTo>
                    <a:pt x="30" y="4"/>
                  </a:lnTo>
                  <a:lnTo>
                    <a:pt x="24" y="1"/>
                  </a:lnTo>
                  <a:lnTo>
                    <a:pt x="17" y="0"/>
                  </a:lnTo>
                  <a:lnTo>
                    <a:pt x="10" y="1"/>
                  </a:lnTo>
                  <a:lnTo>
                    <a:pt x="6" y="4"/>
                  </a:lnTo>
                  <a:lnTo>
                    <a:pt x="1" y="10"/>
                  </a:lnTo>
                  <a:lnTo>
                    <a:pt x="0" y="17"/>
                  </a:lnTo>
                  <a:lnTo>
                    <a:pt x="1" y="24"/>
                  </a:lnTo>
                  <a:lnTo>
                    <a:pt x="6" y="29"/>
                  </a:lnTo>
                  <a:lnTo>
                    <a:pt x="10" y="32"/>
                  </a:lnTo>
                  <a:lnTo>
                    <a:pt x="17"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1" name="Freeform 57"/>
            <p:cNvSpPr>
              <a:spLocks/>
            </p:cNvSpPr>
            <p:nvPr/>
          </p:nvSpPr>
          <p:spPr bwMode="auto">
            <a:xfrm>
              <a:off x="7885113" y="3587750"/>
              <a:ext cx="26987" cy="26988"/>
            </a:xfrm>
            <a:custGeom>
              <a:avLst/>
              <a:gdLst/>
              <a:ahLst/>
              <a:cxnLst>
                <a:cxn ang="0">
                  <a:pos x="16" y="33"/>
                </a:cxn>
                <a:cxn ang="0">
                  <a:pos x="23" y="32"/>
                </a:cxn>
                <a:cxn ang="0">
                  <a:pos x="28" y="29"/>
                </a:cxn>
                <a:cxn ang="0">
                  <a:pos x="32" y="24"/>
                </a:cxn>
                <a:cxn ang="0">
                  <a:pos x="33" y="17"/>
                </a:cxn>
                <a:cxn ang="0">
                  <a:pos x="32" y="10"/>
                </a:cxn>
                <a:cxn ang="0">
                  <a:pos x="28" y="4"/>
                </a:cxn>
                <a:cxn ang="0">
                  <a:pos x="23" y="1"/>
                </a:cxn>
                <a:cxn ang="0">
                  <a:pos x="16" y="0"/>
                </a:cxn>
                <a:cxn ang="0">
                  <a:pos x="9" y="1"/>
                </a:cxn>
                <a:cxn ang="0">
                  <a:pos x="4" y="4"/>
                </a:cxn>
                <a:cxn ang="0">
                  <a:pos x="1" y="10"/>
                </a:cxn>
                <a:cxn ang="0">
                  <a:pos x="0" y="17"/>
                </a:cxn>
                <a:cxn ang="0">
                  <a:pos x="1" y="24"/>
                </a:cxn>
                <a:cxn ang="0">
                  <a:pos x="4" y="29"/>
                </a:cxn>
                <a:cxn ang="0">
                  <a:pos x="9" y="32"/>
                </a:cxn>
                <a:cxn ang="0">
                  <a:pos x="16" y="33"/>
                </a:cxn>
              </a:cxnLst>
              <a:rect l="0" t="0" r="r" b="b"/>
              <a:pathLst>
                <a:path w="33" h="33">
                  <a:moveTo>
                    <a:pt x="16" y="33"/>
                  </a:moveTo>
                  <a:lnTo>
                    <a:pt x="23" y="32"/>
                  </a:lnTo>
                  <a:lnTo>
                    <a:pt x="28" y="29"/>
                  </a:lnTo>
                  <a:lnTo>
                    <a:pt x="32" y="24"/>
                  </a:lnTo>
                  <a:lnTo>
                    <a:pt x="33" y="17"/>
                  </a:lnTo>
                  <a:lnTo>
                    <a:pt x="32" y="10"/>
                  </a:lnTo>
                  <a:lnTo>
                    <a:pt x="28" y="4"/>
                  </a:lnTo>
                  <a:lnTo>
                    <a:pt x="23" y="1"/>
                  </a:lnTo>
                  <a:lnTo>
                    <a:pt x="16" y="0"/>
                  </a:lnTo>
                  <a:lnTo>
                    <a:pt x="9" y="1"/>
                  </a:lnTo>
                  <a:lnTo>
                    <a:pt x="4" y="4"/>
                  </a:lnTo>
                  <a:lnTo>
                    <a:pt x="1" y="10"/>
                  </a:lnTo>
                  <a:lnTo>
                    <a:pt x="0" y="17"/>
                  </a:lnTo>
                  <a:lnTo>
                    <a:pt x="1" y="24"/>
                  </a:lnTo>
                  <a:lnTo>
                    <a:pt x="4" y="29"/>
                  </a:lnTo>
                  <a:lnTo>
                    <a:pt x="9" y="32"/>
                  </a:lnTo>
                  <a:lnTo>
                    <a:pt x="16"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2" name="Freeform 58"/>
            <p:cNvSpPr>
              <a:spLocks/>
            </p:cNvSpPr>
            <p:nvPr/>
          </p:nvSpPr>
          <p:spPr bwMode="auto">
            <a:xfrm>
              <a:off x="7935913" y="3587750"/>
              <a:ext cx="26987" cy="26988"/>
            </a:xfrm>
            <a:custGeom>
              <a:avLst/>
              <a:gdLst/>
              <a:ahLst/>
              <a:cxnLst>
                <a:cxn ang="0">
                  <a:pos x="17" y="33"/>
                </a:cxn>
                <a:cxn ang="0">
                  <a:pos x="24" y="32"/>
                </a:cxn>
                <a:cxn ang="0">
                  <a:pos x="30" y="29"/>
                </a:cxn>
                <a:cxn ang="0">
                  <a:pos x="33" y="24"/>
                </a:cxn>
                <a:cxn ang="0">
                  <a:pos x="35" y="17"/>
                </a:cxn>
                <a:cxn ang="0">
                  <a:pos x="33" y="10"/>
                </a:cxn>
                <a:cxn ang="0">
                  <a:pos x="30" y="4"/>
                </a:cxn>
                <a:cxn ang="0">
                  <a:pos x="24" y="1"/>
                </a:cxn>
                <a:cxn ang="0">
                  <a:pos x="17" y="0"/>
                </a:cxn>
                <a:cxn ang="0">
                  <a:pos x="10" y="1"/>
                </a:cxn>
                <a:cxn ang="0">
                  <a:pos x="6" y="4"/>
                </a:cxn>
                <a:cxn ang="0">
                  <a:pos x="1" y="10"/>
                </a:cxn>
                <a:cxn ang="0">
                  <a:pos x="0" y="17"/>
                </a:cxn>
                <a:cxn ang="0">
                  <a:pos x="1" y="24"/>
                </a:cxn>
                <a:cxn ang="0">
                  <a:pos x="6" y="29"/>
                </a:cxn>
                <a:cxn ang="0">
                  <a:pos x="10" y="32"/>
                </a:cxn>
                <a:cxn ang="0">
                  <a:pos x="17" y="33"/>
                </a:cxn>
              </a:cxnLst>
              <a:rect l="0" t="0" r="r" b="b"/>
              <a:pathLst>
                <a:path w="35" h="33">
                  <a:moveTo>
                    <a:pt x="17" y="33"/>
                  </a:moveTo>
                  <a:lnTo>
                    <a:pt x="24" y="32"/>
                  </a:lnTo>
                  <a:lnTo>
                    <a:pt x="30" y="29"/>
                  </a:lnTo>
                  <a:lnTo>
                    <a:pt x="33" y="24"/>
                  </a:lnTo>
                  <a:lnTo>
                    <a:pt x="35" y="17"/>
                  </a:lnTo>
                  <a:lnTo>
                    <a:pt x="33" y="10"/>
                  </a:lnTo>
                  <a:lnTo>
                    <a:pt x="30" y="4"/>
                  </a:lnTo>
                  <a:lnTo>
                    <a:pt x="24" y="1"/>
                  </a:lnTo>
                  <a:lnTo>
                    <a:pt x="17" y="0"/>
                  </a:lnTo>
                  <a:lnTo>
                    <a:pt x="10" y="1"/>
                  </a:lnTo>
                  <a:lnTo>
                    <a:pt x="6" y="4"/>
                  </a:lnTo>
                  <a:lnTo>
                    <a:pt x="1" y="10"/>
                  </a:lnTo>
                  <a:lnTo>
                    <a:pt x="0" y="17"/>
                  </a:lnTo>
                  <a:lnTo>
                    <a:pt x="1" y="24"/>
                  </a:lnTo>
                  <a:lnTo>
                    <a:pt x="6" y="29"/>
                  </a:lnTo>
                  <a:lnTo>
                    <a:pt x="10" y="32"/>
                  </a:lnTo>
                  <a:lnTo>
                    <a:pt x="17"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3" name="Freeform 59"/>
            <p:cNvSpPr>
              <a:spLocks/>
            </p:cNvSpPr>
            <p:nvPr/>
          </p:nvSpPr>
          <p:spPr bwMode="auto">
            <a:xfrm>
              <a:off x="7783513" y="3635375"/>
              <a:ext cx="26987" cy="26988"/>
            </a:xfrm>
            <a:custGeom>
              <a:avLst/>
              <a:gdLst/>
              <a:ahLst/>
              <a:cxnLst>
                <a:cxn ang="0">
                  <a:pos x="16" y="33"/>
                </a:cxn>
                <a:cxn ang="0">
                  <a:pos x="23" y="32"/>
                </a:cxn>
                <a:cxn ang="0">
                  <a:pos x="29" y="28"/>
                </a:cxn>
                <a:cxn ang="0">
                  <a:pos x="32" y="24"/>
                </a:cxn>
                <a:cxn ang="0">
                  <a:pos x="33" y="17"/>
                </a:cxn>
                <a:cxn ang="0">
                  <a:pos x="32" y="10"/>
                </a:cxn>
                <a:cxn ang="0">
                  <a:pos x="29" y="4"/>
                </a:cxn>
                <a:cxn ang="0">
                  <a:pos x="23" y="1"/>
                </a:cxn>
                <a:cxn ang="0">
                  <a:pos x="16" y="0"/>
                </a:cxn>
                <a:cxn ang="0">
                  <a:pos x="9" y="1"/>
                </a:cxn>
                <a:cxn ang="0">
                  <a:pos x="4" y="4"/>
                </a:cxn>
                <a:cxn ang="0">
                  <a:pos x="1" y="10"/>
                </a:cxn>
                <a:cxn ang="0">
                  <a:pos x="0" y="17"/>
                </a:cxn>
                <a:cxn ang="0">
                  <a:pos x="1" y="24"/>
                </a:cxn>
                <a:cxn ang="0">
                  <a:pos x="4" y="28"/>
                </a:cxn>
                <a:cxn ang="0">
                  <a:pos x="9" y="32"/>
                </a:cxn>
                <a:cxn ang="0">
                  <a:pos x="16" y="33"/>
                </a:cxn>
              </a:cxnLst>
              <a:rect l="0" t="0" r="r" b="b"/>
              <a:pathLst>
                <a:path w="33" h="33">
                  <a:moveTo>
                    <a:pt x="16" y="33"/>
                  </a:moveTo>
                  <a:lnTo>
                    <a:pt x="23" y="32"/>
                  </a:lnTo>
                  <a:lnTo>
                    <a:pt x="29" y="28"/>
                  </a:lnTo>
                  <a:lnTo>
                    <a:pt x="32" y="24"/>
                  </a:lnTo>
                  <a:lnTo>
                    <a:pt x="33" y="17"/>
                  </a:lnTo>
                  <a:lnTo>
                    <a:pt x="32" y="10"/>
                  </a:lnTo>
                  <a:lnTo>
                    <a:pt x="29" y="4"/>
                  </a:lnTo>
                  <a:lnTo>
                    <a:pt x="23" y="1"/>
                  </a:lnTo>
                  <a:lnTo>
                    <a:pt x="16" y="0"/>
                  </a:lnTo>
                  <a:lnTo>
                    <a:pt x="9" y="1"/>
                  </a:lnTo>
                  <a:lnTo>
                    <a:pt x="4" y="4"/>
                  </a:lnTo>
                  <a:lnTo>
                    <a:pt x="1" y="10"/>
                  </a:lnTo>
                  <a:lnTo>
                    <a:pt x="0" y="17"/>
                  </a:lnTo>
                  <a:lnTo>
                    <a:pt x="1" y="24"/>
                  </a:lnTo>
                  <a:lnTo>
                    <a:pt x="4" y="28"/>
                  </a:lnTo>
                  <a:lnTo>
                    <a:pt x="9" y="32"/>
                  </a:lnTo>
                  <a:lnTo>
                    <a:pt x="16"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4" name="Freeform 60"/>
            <p:cNvSpPr>
              <a:spLocks/>
            </p:cNvSpPr>
            <p:nvPr/>
          </p:nvSpPr>
          <p:spPr bwMode="auto">
            <a:xfrm>
              <a:off x="7834313" y="3635375"/>
              <a:ext cx="26987" cy="26988"/>
            </a:xfrm>
            <a:custGeom>
              <a:avLst/>
              <a:gdLst/>
              <a:ahLst/>
              <a:cxnLst>
                <a:cxn ang="0">
                  <a:pos x="17" y="33"/>
                </a:cxn>
                <a:cxn ang="0">
                  <a:pos x="24" y="32"/>
                </a:cxn>
                <a:cxn ang="0">
                  <a:pos x="30" y="28"/>
                </a:cxn>
                <a:cxn ang="0">
                  <a:pos x="34" y="24"/>
                </a:cxn>
                <a:cxn ang="0">
                  <a:pos x="35" y="17"/>
                </a:cxn>
                <a:cxn ang="0">
                  <a:pos x="34" y="10"/>
                </a:cxn>
                <a:cxn ang="0">
                  <a:pos x="30" y="4"/>
                </a:cxn>
                <a:cxn ang="0">
                  <a:pos x="24" y="1"/>
                </a:cxn>
                <a:cxn ang="0">
                  <a:pos x="17" y="0"/>
                </a:cxn>
                <a:cxn ang="0">
                  <a:pos x="10" y="1"/>
                </a:cxn>
                <a:cxn ang="0">
                  <a:pos x="6" y="4"/>
                </a:cxn>
                <a:cxn ang="0">
                  <a:pos x="1" y="10"/>
                </a:cxn>
                <a:cxn ang="0">
                  <a:pos x="0" y="17"/>
                </a:cxn>
                <a:cxn ang="0">
                  <a:pos x="1" y="24"/>
                </a:cxn>
                <a:cxn ang="0">
                  <a:pos x="6" y="28"/>
                </a:cxn>
                <a:cxn ang="0">
                  <a:pos x="10" y="32"/>
                </a:cxn>
                <a:cxn ang="0">
                  <a:pos x="17" y="33"/>
                </a:cxn>
              </a:cxnLst>
              <a:rect l="0" t="0" r="r" b="b"/>
              <a:pathLst>
                <a:path w="35" h="33">
                  <a:moveTo>
                    <a:pt x="17" y="33"/>
                  </a:moveTo>
                  <a:lnTo>
                    <a:pt x="24" y="32"/>
                  </a:lnTo>
                  <a:lnTo>
                    <a:pt x="30" y="28"/>
                  </a:lnTo>
                  <a:lnTo>
                    <a:pt x="34" y="24"/>
                  </a:lnTo>
                  <a:lnTo>
                    <a:pt x="35" y="17"/>
                  </a:lnTo>
                  <a:lnTo>
                    <a:pt x="34" y="10"/>
                  </a:lnTo>
                  <a:lnTo>
                    <a:pt x="30" y="4"/>
                  </a:lnTo>
                  <a:lnTo>
                    <a:pt x="24" y="1"/>
                  </a:lnTo>
                  <a:lnTo>
                    <a:pt x="17" y="0"/>
                  </a:lnTo>
                  <a:lnTo>
                    <a:pt x="10" y="1"/>
                  </a:lnTo>
                  <a:lnTo>
                    <a:pt x="6" y="4"/>
                  </a:lnTo>
                  <a:lnTo>
                    <a:pt x="1" y="10"/>
                  </a:lnTo>
                  <a:lnTo>
                    <a:pt x="0" y="17"/>
                  </a:lnTo>
                  <a:lnTo>
                    <a:pt x="1" y="24"/>
                  </a:lnTo>
                  <a:lnTo>
                    <a:pt x="6" y="28"/>
                  </a:lnTo>
                  <a:lnTo>
                    <a:pt x="10" y="32"/>
                  </a:lnTo>
                  <a:lnTo>
                    <a:pt x="17"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5" name="Freeform 61"/>
            <p:cNvSpPr>
              <a:spLocks/>
            </p:cNvSpPr>
            <p:nvPr/>
          </p:nvSpPr>
          <p:spPr bwMode="auto">
            <a:xfrm>
              <a:off x="7885113" y="3635375"/>
              <a:ext cx="26987" cy="26988"/>
            </a:xfrm>
            <a:custGeom>
              <a:avLst/>
              <a:gdLst/>
              <a:ahLst/>
              <a:cxnLst>
                <a:cxn ang="0">
                  <a:pos x="16" y="33"/>
                </a:cxn>
                <a:cxn ang="0">
                  <a:pos x="23" y="32"/>
                </a:cxn>
                <a:cxn ang="0">
                  <a:pos x="28" y="28"/>
                </a:cxn>
                <a:cxn ang="0">
                  <a:pos x="32" y="24"/>
                </a:cxn>
                <a:cxn ang="0">
                  <a:pos x="33" y="17"/>
                </a:cxn>
                <a:cxn ang="0">
                  <a:pos x="32" y="10"/>
                </a:cxn>
                <a:cxn ang="0">
                  <a:pos x="28" y="4"/>
                </a:cxn>
                <a:cxn ang="0">
                  <a:pos x="23" y="1"/>
                </a:cxn>
                <a:cxn ang="0">
                  <a:pos x="16" y="0"/>
                </a:cxn>
                <a:cxn ang="0">
                  <a:pos x="9" y="1"/>
                </a:cxn>
                <a:cxn ang="0">
                  <a:pos x="4" y="4"/>
                </a:cxn>
                <a:cxn ang="0">
                  <a:pos x="1" y="10"/>
                </a:cxn>
                <a:cxn ang="0">
                  <a:pos x="0" y="17"/>
                </a:cxn>
                <a:cxn ang="0">
                  <a:pos x="1" y="24"/>
                </a:cxn>
                <a:cxn ang="0">
                  <a:pos x="4" y="28"/>
                </a:cxn>
                <a:cxn ang="0">
                  <a:pos x="9" y="32"/>
                </a:cxn>
                <a:cxn ang="0">
                  <a:pos x="16" y="33"/>
                </a:cxn>
              </a:cxnLst>
              <a:rect l="0" t="0" r="r" b="b"/>
              <a:pathLst>
                <a:path w="33" h="33">
                  <a:moveTo>
                    <a:pt x="16" y="33"/>
                  </a:moveTo>
                  <a:lnTo>
                    <a:pt x="23" y="32"/>
                  </a:lnTo>
                  <a:lnTo>
                    <a:pt x="28" y="28"/>
                  </a:lnTo>
                  <a:lnTo>
                    <a:pt x="32" y="24"/>
                  </a:lnTo>
                  <a:lnTo>
                    <a:pt x="33" y="17"/>
                  </a:lnTo>
                  <a:lnTo>
                    <a:pt x="32" y="10"/>
                  </a:lnTo>
                  <a:lnTo>
                    <a:pt x="28" y="4"/>
                  </a:lnTo>
                  <a:lnTo>
                    <a:pt x="23" y="1"/>
                  </a:lnTo>
                  <a:lnTo>
                    <a:pt x="16" y="0"/>
                  </a:lnTo>
                  <a:lnTo>
                    <a:pt x="9" y="1"/>
                  </a:lnTo>
                  <a:lnTo>
                    <a:pt x="4" y="4"/>
                  </a:lnTo>
                  <a:lnTo>
                    <a:pt x="1" y="10"/>
                  </a:lnTo>
                  <a:lnTo>
                    <a:pt x="0" y="17"/>
                  </a:lnTo>
                  <a:lnTo>
                    <a:pt x="1" y="24"/>
                  </a:lnTo>
                  <a:lnTo>
                    <a:pt x="4" y="28"/>
                  </a:lnTo>
                  <a:lnTo>
                    <a:pt x="9" y="32"/>
                  </a:lnTo>
                  <a:lnTo>
                    <a:pt x="16"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6" name="Freeform 62"/>
            <p:cNvSpPr>
              <a:spLocks/>
            </p:cNvSpPr>
            <p:nvPr/>
          </p:nvSpPr>
          <p:spPr bwMode="auto">
            <a:xfrm>
              <a:off x="7935913" y="3635375"/>
              <a:ext cx="26987" cy="26988"/>
            </a:xfrm>
            <a:custGeom>
              <a:avLst/>
              <a:gdLst/>
              <a:ahLst/>
              <a:cxnLst>
                <a:cxn ang="0">
                  <a:pos x="17" y="33"/>
                </a:cxn>
                <a:cxn ang="0">
                  <a:pos x="24" y="32"/>
                </a:cxn>
                <a:cxn ang="0">
                  <a:pos x="30" y="28"/>
                </a:cxn>
                <a:cxn ang="0">
                  <a:pos x="33" y="24"/>
                </a:cxn>
                <a:cxn ang="0">
                  <a:pos x="35" y="17"/>
                </a:cxn>
                <a:cxn ang="0">
                  <a:pos x="33" y="10"/>
                </a:cxn>
                <a:cxn ang="0">
                  <a:pos x="30" y="4"/>
                </a:cxn>
                <a:cxn ang="0">
                  <a:pos x="24" y="1"/>
                </a:cxn>
                <a:cxn ang="0">
                  <a:pos x="17" y="0"/>
                </a:cxn>
                <a:cxn ang="0">
                  <a:pos x="10" y="1"/>
                </a:cxn>
                <a:cxn ang="0">
                  <a:pos x="6" y="4"/>
                </a:cxn>
                <a:cxn ang="0">
                  <a:pos x="1" y="10"/>
                </a:cxn>
                <a:cxn ang="0">
                  <a:pos x="0" y="17"/>
                </a:cxn>
                <a:cxn ang="0">
                  <a:pos x="1" y="24"/>
                </a:cxn>
                <a:cxn ang="0">
                  <a:pos x="6" y="28"/>
                </a:cxn>
                <a:cxn ang="0">
                  <a:pos x="10" y="32"/>
                </a:cxn>
                <a:cxn ang="0">
                  <a:pos x="17" y="33"/>
                </a:cxn>
              </a:cxnLst>
              <a:rect l="0" t="0" r="r" b="b"/>
              <a:pathLst>
                <a:path w="35" h="33">
                  <a:moveTo>
                    <a:pt x="17" y="33"/>
                  </a:moveTo>
                  <a:lnTo>
                    <a:pt x="24" y="32"/>
                  </a:lnTo>
                  <a:lnTo>
                    <a:pt x="30" y="28"/>
                  </a:lnTo>
                  <a:lnTo>
                    <a:pt x="33" y="24"/>
                  </a:lnTo>
                  <a:lnTo>
                    <a:pt x="35" y="17"/>
                  </a:lnTo>
                  <a:lnTo>
                    <a:pt x="33" y="10"/>
                  </a:lnTo>
                  <a:lnTo>
                    <a:pt x="30" y="4"/>
                  </a:lnTo>
                  <a:lnTo>
                    <a:pt x="24" y="1"/>
                  </a:lnTo>
                  <a:lnTo>
                    <a:pt x="17" y="0"/>
                  </a:lnTo>
                  <a:lnTo>
                    <a:pt x="10" y="1"/>
                  </a:lnTo>
                  <a:lnTo>
                    <a:pt x="6" y="4"/>
                  </a:lnTo>
                  <a:lnTo>
                    <a:pt x="1" y="10"/>
                  </a:lnTo>
                  <a:lnTo>
                    <a:pt x="0" y="17"/>
                  </a:lnTo>
                  <a:lnTo>
                    <a:pt x="1" y="24"/>
                  </a:lnTo>
                  <a:lnTo>
                    <a:pt x="6" y="28"/>
                  </a:lnTo>
                  <a:lnTo>
                    <a:pt x="10" y="32"/>
                  </a:lnTo>
                  <a:lnTo>
                    <a:pt x="17"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089" name="AutoShape 65"/>
          <p:cNvSpPr>
            <a:spLocks noChangeAspect="1" noChangeArrowheads="1" noTextEdit="1"/>
          </p:cNvSpPr>
          <p:nvPr/>
        </p:nvSpPr>
        <p:spPr bwMode="auto">
          <a:xfrm>
            <a:off x="7296150" y="4716463"/>
            <a:ext cx="1847850" cy="1847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307" name="Group 306"/>
          <p:cNvGrpSpPr/>
          <p:nvPr/>
        </p:nvGrpSpPr>
        <p:grpSpPr>
          <a:xfrm>
            <a:off x="7701956" y="4419743"/>
            <a:ext cx="1073556" cy="795337"/>
            <a:chOff x="7701956" y="4419743"/>
            <a:chExt cx="1073556" cy="795337"/>
          </a:xfrm>
        </p:grpSpPr>
        <p:sp>
          <p:nvSpPr>
            <p:cNvPr id="110" name="Freeform 6"/>
            <p:cNvSpPr>
              <a:spLocks/>
            </p:cNvSpPr>
            <p:nvPr/>
          </p:nvSpPr>
          <p:spPr bwMode="auto">
            <a:xfrm>
              <a:off x="7807040" y="4419743"/>
              <a:ext cx="795338" cy="795337"/>
            </a:xfrm>
            <a:custGeom>
              <a:avLst/>
              <a:gdLst/>
              <a:ahLst/>
              <a:cxnLst>
                <a:cxn ang="0">
                  <a:pos x="551" y="2"/>
                </a:cxn>
                <a:cxn ang="0">
                  <a:pos x="649" y="23"/>
                </a:cxn>
                <a:cxn ang="0">
                  <a:pos x="739" y="61"/>
                </a:cxn>
                <a:cxn ang="0">
                  <a:pos x="819" y="114"/>
                </a:cxn>
                <a:cxn ang="0">
                  <a:pos x="887" y="182"/>
                </a:cxn>
                <a:cxn ang="0">
                  <a:pos x="940" y="262"/>
                </a:cxn>
                <a:cxn ang="0">
                  <a:pos x="978" y="352"/>
                </a:cxn>
                <a:cxn ang="0">
                  <a:pos x="999" y="450"/>
                </a:cxn>
                <a:cxn ang="0">
                  <a:pos x="999" y="552"/>
                </a:cxn>
                <a:cxn ang="0">
                  <a:pos x="978" y="650"/>
                </a:cxn>
                <a:cxn ang="0">
                  <a:pos x="940" y="739"/>
                </a:cxn>
                <a:cxn ang="0">
                  <a:pos x="887" y="820"/>
                </a:cxn>
                <a:cxn ang="0">
                  <a:pos x="819" y="888"/>
                </a:cxn>
                <a:cxn ang="0">
                  <a:pos x="739" y="941"/>
                </a:cxn>
                <a:cxn ang="0">
                  <a:pos x="649" y="979"/>
                </a:cxn>
                <a:cxn ang="0">
                  <a:pos x="551" y="1000"/>
                </a:cxn>
                <a:cxn ang="0">
                  <a:pos x="449" y="1000"/>
                </a:cxn>
                <a:cxn ang="0">
                  <a:pos x="351" y="979"/>
                </a:cxn>
                <a:cxn ang="0">
                  <a:pos x="262" y="941"/>
                </a:cxn>
                <a:cxn ang="0">
                  <a:pos x="182" y="888"/>
                </a:cxn>
                <a:cxn ang="0">
                  <a:pos x="114" y="820"/>
                </a:cxn>
                <a:cxn ang="0">
                  <a:pos x="60" y="739"/>
                </a:cxn>
                <a:cxn ang="0">
                  <a:pos x="22" y="650"/>
                </a:cxn>
                <a:cxn ang="0">
                  <a:pos x="2" y="552"/>
                </a:cxn>
                <a:cxn ang="0">
                  <a:pos x="2" y="450"/>
                </a:cxn>
                <a:cxn ang="0">
                  <a:pos x="22" y="352"/>
                </a:cxn>
                <a:cxn ang="0">
                  <a:pos x="60" y="262"/>
                </a:cxn>
                <a:cxn ang="0">
                  <a:pos x="114" y="182"/>
                </a:cxn>
                <a:cxn ang="0">
                  <a:pos x="182" y="114"/>
                </a:cxn>
                <a:cxn ang="0">
                  <a:pos x="262" y="61"/>
                </a:cxn>
                <a:cxn ang="0">
                  <a:pos x="351" y="23"/>
                </a:cxn>
                <a:cxn ang="0">
                  <a:pos x="449" y="2"/>
                </a:cxn>
              </a:cxnLst>
              <a:rect l="0" t="0" r="r" b="b"/>
              <a:pathLst>
                <a:path w="1001" h="1002">
                  <a:moveTo>
                    <a:pt x="500" y="0"/>
                  </a:moveTo>
                  <a:lnTo>
                    <a:pt x="551" y="2"/>
                  </a:lnTo>
                  <a:lnTo>
                    <a:pt x="601" y="10"/>
                  </a:lnTo>
                  <a:lnTo>
                    <a:pt x="649" y="23"/>
                  </a:lnTo>
                  <a:lnTo>
                    <a:pt x="695" y="39"/>
                  </a:lnTo>
                  <a:lnTo>
                    <a:pt x="739" y="61"/>
                  </a:lnTo>
                  <a:lnTo>
                    <a:pt x="780" y="85"/>
                  </a:lnTo>
                  <a:lnTo>
                    <a:pt x="819" y="114"/>
                  </a:lnTo>
                  <a:lnTo>
                    <a:pt x="855" y="146"/>
                  </a:lnTo>
                  <a:lnTo>
                    <a:pt x="887" y="182"/>
                  </a:lnTo>
                  <a:lnTo>
                    <a:pt x="916" y="221"/>
                  </a:lnTo>
                  <a:lnTo>
                    <a:pt x="940" y="262"/>
                  </a:lnTo>
                  <a:lnTo>
                    <a:pt x="962" y="306"/>
                  </a:lnTo>
                  <a:lnTo>
                    <a:pt x="978" y="352"/>
                  </a:lnTo>
                  <a:lnTo>
                    <a:pt x="991" y="400"/>
                  </a:lnTo>
                  <a:lnTo>
                    <a:pt x="999" y="450"/>
                  </a:lnTo>
                  <a:lnTo>
                    <a:pt x="1001" y="501"/>
                  </a:lnTo>
                  <a:lnTo>
                    <a:pt x="999" y="552"/>
                  </a:lnTo>
                  <a:lnTo>
                    <a:pt x="991" y="602"/>
                  </a:lnTo>
                  <a:lnTo>
                    <a:pt x="978" y="650"/>
                  </a:lnTo>
                  <a:lnTo>
                    <a:pt x="962" y="696"/>
                  </a:lnTo>
                  <a:lnTo>
                    <a:pt x="940" y="739"/>
                  </a:lnTo>
                  <a:lnTo>
                    <a:pt x="916" y="781"/>
                  </a:lnTo>
                  <a:lnTo>
                    <a:pt x="887" y="820"/>
                  </a:lnTo>
                  <a:lnTo>
                    <a:pt x="855" y="855"/>
                  </a:lnTo>
                  <a:lnTo>
                    <a:pt x="819" y="888"/>
                  </a:lnTo>
                  <a:lnTo>
                    <a:pt x="780" y="917"/>
                  </a:lnTo>
                  <a:lnTo>
                    <a:pt x="739" y="941"/>
                  </a:lnTo>
                  <a:lnTo>
                    <a:pt x="695" y="963"/>
                  </a:lnTo>
                  <a:lnTo>
                    <a:pt x="649" y="979"/>
                  </a:lnTo>
                  <a:lnTo>
                    <a:pt x="601" y="992"/>
                  </a:lnTo>
                  <a:lnTo>
                    <a:pt x="551" y="1000"/>
                  </a:lnTo>
                  <a:lnTo>
                    <a:pt x="500" y="1002"/>
                  </a:lnTo>
                  <a:lnTo>
                    <a:pt x="449" y="1000"/>
                  </a:lnTo>
                  <a:lnTo>
                    <a:pt x="399" y="992"/>
                  </a:lnTo>
                  <a:lnTo>
                    <a:pt x="351" y="979"/>
                  </a:lnTo>
                  <a:lnTo>
                    <a:pt x="305" y="963"/>
                  </a:lnTo>
                  <a:lnTo>
                    <a:pt x="262" y="941"/>
                  </a:lnTo>
                  <a:lnTo>
                    <a:pt x="220" y="917"/>
                  </a:lnTo>
                  <a:lnTo>
                    <a:pt x="182" y="888"/>
                  </a:lnTo>
                  <a:lnTo>
                    <a:pt x="146" y="855"/>
                  </a:lnTo>
                  <a:lnTo>
                    <a:pt x="114" y="820"/>
                  </a:lnTo>
                  <a:lnTo>
                    <a:pt x="85" y="781"/>
                  </a:lnTo>
                  <a:lnTo>
                    <a:pt x="60" y="739"/>
                  </a:lnTo>
                  <a:lnTo>
                    <a:pt x="39" y="696"/>
                  </a:lnTo>
                  <a:lnTo>
                    <a:pt x="22" y="650"/>
                  </a:lnTo>
                  <a:lnTo>
                    <a:pt x="10" y="602"/>
                  </a:lnTo>
                  <a:lnTo>
                    <a:pt x="2" y="552"/>
                  </a:lnTo>
                  <a:lnTo>
                    <a:pt x="0" y="501"/>
                  </a:lnTo>
                  <a:lnTo>
                    <a:pt x="2" y="450"/>
                  </a:lnTo>
                  <a:lnTo>
                    <a:pt x="10" y="400"/>
                  </a:lnTo>
                  <a:lnTo>
                    <a:pt x="22" y="352"/>
                  </a:lnTo>
                  <a:lnTo>
                    <a:pt x="39" y="306"/>
                  </a:lnTo>
                  <a:lnTo>
                    <a:pt x="60" y="262"/>
                  </a:lnTo>
                  <a:lnTo>
                    <a:pt x="85" y="221"/>
                  </a:lnTo>
                  <a:lnTo>
                    <a:pt x="114" y="182"/>
                  </a:lnTo>
                  <a:lnTo>
                    <a:pt x="146" y="146"/>
                  </a:lnTo>
                  <a:lnTo>
                    <a:pt x="182" y="114"/>
                  </a:lnTo>
                  <a:lnTo>
                    <a:pt x="220" y="85"/>
                  </a:lnTo>
                  <a:lnTo>
                    <a:pt x="262" y="61"/>
                  </a:lnTo>
                  <a:lnTo>
                    <a:pt x="305" y="39"/>
                  </a:lnTo>
                  <a:lnTo>
                    <a:pt x="351" y="23"/>
                  </a:lnTo>
                  <a:lnTo>
                    <a:pt x="399" y="10"/>
                  </a:lnTo>
                  <a:lnTo>
                    <a:pt x="449" y="2"/>
                  </a:lnTo>
                  <a:lnTo>
                    <a:pt x="500" y="0"/>
                  </a:lnTo>
                  <a:close/>
                </a:path>
              </a:pathLst>
            </a:custGeom>
            <a:solidFill>
              <a:srgbClr val="FF99CC"/>
            </a:solidFill>
            <a:ln w="9525">
              <a:noFill/>
              <a:round/>
              <a:headEnd/>
              <a:tailEnd/>
            </a:ln>
          </p:spPr>
          <p:txBody>
            <a:bodyPr vert="horz" wrap="square" lIns="91440" tIns="45720" rIns="91440" bIns="45720" numCol="1" anchor="t" anchorCtr="0" compatLnSpc="1">
              <a:prstTxWarp prst="textNoShape">
                <a:avLst/>
              </a:prstTxWarp>
            </a:bodyPr>
            <a:lstStyle/>
            <a:p>
              <a:endParaRPr lang="en-US" sz="1400"/>
            </a:p>
          </p:txBody>
        </p:sp>
        <p:grpSp>
          <p:nvGrpSpPr>
            <p:cNvPr id="286" name="Group 285"/>
            <p:cNvGrpSpPr/>
            <p:nvPr/>
          </p:nvGrpSpPr>
          <p:grpSpPr>
            <a:xfrm>
              <a:off x="7701956" y="4636456"/>
              <a:ext cx="1073556" cy="487362"/>
              <a:chOff x="5375732" y="5537201"/>
              <a:chExt cx="1319213" cy="487362"/>
            </a:xfrm>
          </p:grpSpPr>
          <p:sp>
            <p:nvSpPr>
              <p:cNvPr id="205" name="Freeform 76"/>
              <p:cNvSpPr>
                <a:spLocks/>
              </p:cNvSpPr>
              <p:nvPr/>
            </p:nvSpPr>
            <p:spPr bwMode="auto">
              <a:xfrm>
                <a:off x="5375732" y="5537201"/>
                <a:ext cx="877888" cy="425450"/>
              </a:xfrm>
              <a:custGeom>
                <a:avLst/>
                <a:gdLst/>
                <a:ahLst/>
                <a:cxnLst>
                  <a:cxn ang="0">
                    <a:pos x="645" y="338"/>
                  </a:cxn>
                  <a:cxn ang="0">
                    <a:pos x="626" y="336"/>
                  </a:cxn>
                  <a:cxn ang="0">
                    <a:pos x="609" y="339"/>
                  </a:cxn>
                  <a:cxn ang="0">
                    <a:pos x="565" y="353"/>
                  </a:cxn>
                  <a:cxn ang="0">
                    <a:pos x="523" y="370"/>
                  </a:cxn>
                  <a:cxn ang="0">
                    <a:pos x="493" y="384"/>
                  </a:cxn>
                  <a:cxn ang="0">
                    <a:pos x="488" y="386"/>
                  </a:cxn>
                  <a:cxn ang="0">
                    <a:pos x="536" y="385"/>
                  </a:cxn>
                  <a:cxn ang="0">
                    <a:pos x="544" y="385"/>
                  </a:cxn>
                  <a:cxn ang="0">
                    <a:pos x="658" y="448"/>
                  </a:cxn>
                  <a:cxn ang="0">
                    <a:pos x="676" y="470"/>
                  </a:cxn>
                  <a:cxn ang="0">
                    <a:pos x="673" y="486"/>
                  </a:cxn>
                  <a:cxn ang="0">
                    <a:pos x="672" y="497"/>
                  </a:cxn>
                  <a:cxn ang="0">
                    <a:pos x="671" y="506"/>
                  </a:cxn>
                  <a:cxn ang="0">
                    <a:pos x="638" y="523"/>
                  </a:cxn>
                  <a:cxn ang="0">
                    <a:pos x="142" y="535"/>
                  </a:cxn>
                  <a:cxn ang="0">
                    <a:pos x="130" y="536"/>
                  </a:cxn>
                  <a:cxn ang="0">
                    <a:pos x="44" y="491"/>
                  </a:cxn>
                  <a:cxn ang="0">
                    <a:pos x="38" y="487"/>
                  </a:cxn>
                  <a:cxn ang="0">
                    <a:pos x="26" y="470"/>
                  </a:cxn>
                  <a:cxn ang="0">
                    <a:pos x="27" y="441"/>
                  </a:cxn>
                  <a:cxn ang="0">
                    <a:pos x="28" y="417"/>
                  </a:cxn>
                  <a:cxn ang="0">
                    <a:pos x="38" y="397"/>
                  </a:cxn>
                  <a:cxn ang="0">
                    <a:pos x="62" y="392"/>
                  </a:cxn>
                  <a:cxn ang="0">
                    <a:pos x="64" y="384"/>
                  </a:cxn>
                  <a:cxn ang="0">
                    <a:pos x="62" y="362"/>
                  </a:cxn>
                  <a:cxn ang="0">
                    <a:pos x="47" y="358"/>
                  </a:cxn>
                  <a:cxn ang="0">
                    <a:pos x="30" y="356"/>
                  </a:cxn>
                  <a:cxn ang="0">
                    <a:pos x="8" y="346"/>
                  </a:cxn>
                  <a:cxn ang="0">
                    <a:pos x="1" y="142"/>
                  </a:cxn>
                  <a:cxn ang="0">
                    <a:pos x="2" y="130"/>
                  </a:cxn>
                  <a:cxn ang="0">
                    <a:pos x="11" y="111"/>
                  </a:cxn>
                  <a:cxn ang="0">
                    <a:pos x="36" y="54"/>
                  </a:cxn>
                  <a:cxn ang="0">
                    <a:pos x="53" y="21"/>
                  </a:cxn>
                  <a:cxn ang="0">
                    <a:pos x="72" y="6"/>
                  </a:cxn>
                  <a:cxn ang="0">
                    <a:pos x="451" y="0"/>
                  </a:cxn>
                  <a:cxn ang="0">
                    <a:pos x="488" y="18"/>
                  </a:cxn>
                  <a:cxn ang="0">
                    <a:pos x="499" y="265"/>
                  </a:cxn>
                  <a:cxn ang="0">
                    <a:pos x="538" y="251"/>
                  </a:cxn>
                  <a:cxn ang="0">
                    <a:pos x="578" y="240"/>
                  </a:cxn>
                  <a:cxn ang="0">
                    <a:pos x="623" y="234"/>
                  </a:cxn>
                  <a:cxn ang="0">
                    <a:pos x="672" y="234"/>
                  </a:cxn>
                  <a:cxn ang="0">
                    <a:pos x="725" y="245"/>
                  </a:cxn>
                  <a:cxn ang="0">
                    <a:pos x="785" y="262"/>
                  </a:cxn>
                  <a:cxn ang="0">
                    <a:pos x="850" y="276"/>
                  </a:cxn>
                  <a:cxn ang="0">
                    <a:pos x="915" y="288"/>
                  </a:cxn>
                  <a:cxn ang="0">
                    <a:pos x="976" y="296"/>
                  </a:cxn>
                  <a:cxn ang="0">
                    <a:pos x="1027" y="301"/>
                  </a:cxn>
                  <a:cxn ang="0">
                    <a:pos x="1074" y="306"/>
                  </a:cxn>
                  <a:cxn ang="0">
                    <a:pos x="1100" y="327"/>
                  </a:cxn>
                  <a:cxn ang="0">
                    <a:pos x="1105" y="347"/>
                  </a:cxn>
                  <a:cxn ang="0">
                    <a:pos x="1103" y="364"/>
                  </a:cxn>
                  <a:cxn ang="0">
                    <a:pos x="1089" y="384"/>
                  </a:cxn>
                  <a:cxn ang="0">
                    <a:pos x="1058" y="399"/>
                  </a:cxn>
                  <a:cxn ang="0">
                    <a:pos x="1019" y="403"/>
                  </a:cxn>
                  <a:cxn ang="0">
                    <a:pos x="973" y="403"/>
                  </a:cxn>
                  <a:cxn ang="0">
                    <a:pos x="922" y="397"/>
                  </a:cxn>
                  <a:cxn ang="0">
                    <a:pos x="873" y="388"/>
                  </a:cxn>
                  <a:cxn ang="0">
                    <a:pos x="829" y="377"/>
                  </a:cxn>
                  <a:cxn ang="0">
                    <a:pos x="747" y="355"/>
                  </a:cxn>
                  <a:cxn ang="0">
                    <a:pos x="681" y="342"/>
                  </a:cxn>
                </a:cxnLst>
                <a:rect l="0" t="0" r="r" b="b"/>
                <a:pathLst>
                  <a:path w="1105" h="536">
                    <a:moveTo>
                      <a:pt x="660" y="339"/>
                    </a:moveTo>
                    <a:lnTo>
                      <a:pt x="652" y="338"/>
                    </a:lnTo>
                    <a:lnTo>
                      <a:pt x="645" y="338"/>
                    </a:lnTo>
                    <a:lnTo>
                      <a:pt x="639" y="336"/>
                    </a:lnTo>
                    <a:lnTo>
                      <a:pt x="632" y="336"/>
                    </a:lnTo>
                    <a:lnTo>
                      <a:pt x="626" y="336"/>
                    </a:lnTo>
                    <a:lnTo>
                      <a:pt x="620" y="336"/>
                    </a:lnTo>
                    <a:lnTo>
                      <a:pt x="615" y="338"/>
                    </a:lnTo>
                    <a:lnTo>
                      <a:pt x="609" y="339"/>
                    </a:lnTo>
                    <a:lnTo>
                      <a:pt x="594" y="342"/>
                    </a:lnTo>
                    <a:lnTo>
                      <a:pt x="579" y="347"/>
                    </a:lnTo>
                    <a:lnTo>
                      <a:pt x="565" y="353"/>
                    </a:lnTo>
                    <a:lnTo>
                      <a:pt x="550" y="357"/>
                    </a:lnTo>
                    <a:lnTo>
                      <a:pt x="536" y="364"/>
                    </a:lnTo>
                    <a:lnTo>
                      <a:pt x="523" y="370"/>
                    </a:lnTo>
                    <a:lnTo>
                      <a:pt x="508" y="377"/>
                    </a:lnTo>
                    <a:lnTo>
                      <a:pt x="494" y="384"/>
                    </a:lnTo>
                    <a:lnTo>
                      <a:pt x="493" y="384"/>
                    </a:lnTo>
                    <a:lnTo>
                      <a:pt x="490" y="385"/>
                    </a:lnTo>
                    <a:lnTo>
                      <a:pt x="489" y="385"/>
                    </a:lnTo>
                    <a:lnTo>
                      <a:pt x="488" y="386"/>
                    </a:lnTo>
                    <a:lnTo>
                      <a:pt x="533" y="385"/>
                    </a:lnTo>
                    <a:lnTo>
                      <a:pt x="534" y="385"/>
                    </a:lnTo>
                    <a:lnTo>
                      <a:pt x="536" y="385"/>
                    </a:lnTo>
                    <a:lnTo>
                      <a:pt x="538" y="385"/>
                    </a:lnTo>
                    <a:lnTo>
                      <a:pt x="539" y="385"/>
                    </a:lnTo>
                    <a:lnTo>
                      <a:pt x="544" y="385"/>
                    </a:lnTo>
                    <a:lnTo>
                      <a:pt x="549" y="387"/>
                    </a:lnTo>
                    <a:lnTo>
                      <a:pt x="555" y="391"/>
                    </a:lnTo>
                    <a:lnTo>
                      <a:pt x="658" y="448"/>
                    </a:lnTo>
                    <a:lnTo>
                      <a:pt x="667" y="453"/>
                    </a:lnTo>
                    <a:lnTo>
                      <a:pt x="677" y="459"/>
                    </a:lnTo>
                    <a:lnTo>
                      <a:pt x="676" y="470"/>
                    </a:lnTo>
                    <a:lnTo>
                      <a:pt x="675" y="477"/>
                    </a:lnTo>
                    <a:lnTo>
                      <a:pt x="675" y="479"/>
                    </a:lnTo>
                    <a:lnTo>
                      <a:pt x="673" y="486"/>
                    </a:lnTo>
                    <a:lnTo>
                      <a:pt x="672" y="492"/>
                    </a:lnTo>
                    <a:lnTo>
                      <a:pt x="672" y="495"/>
                    </a:lnTo>
                    <a:lnTo>
                      <a:pt x="672" y="497"/>
                    </a:lnTo>
                    <a:lnTo>
                      <a:pt x="672" y="500"/>
                    </a:lnTo>
                    <a:lnTo>
                      <a:pt x="671" y="505"/>
                    </a:lnTo>
                    <a:lnTo>
                      <a:pt x="671" y="506"/>
                    </a:lnTo>
                    <a:lnTo>
                      <a:pt x="670" y="522"/>
                    </a:lnTo>
                    <a:lnTo>
                      <a:pt x="653" y="522"/>
                    </a:lnTo>
                    <a:lnTo>
                      <a:pt x="638" y="523"/>
                    </a:lnTo>
                    <a:lnTo>
                      <a:pt x="147" y="535"/>
                    </a:lnTo>
                    <a:lnTo>
                      <a:pt x="146" y="535"/>
                    </a:lnTo>
                    <a:lnTo>
                      <a:pt x="142" y="535"/>
                    </a:lnTo>
                    <a:lnTo>
                      <a:pt x="139" y="536"/>
                    </a:lnTo>
                    <a:lnTo>
                      <a:pt x="138" y="536"/>
                    </a:lnTo>
                    <a:lnTo>
                      <a:pt x="130" y="536"/>
                    </a:lnTo>
                    <a:lnTo>
                      <a:pt x="123" y="529"/>
                    </a:lnTo>
                    <a:lnTo>
                      <a:pt x="122" y="528"/>
                    </a:lnTo>
                    <a:lnTo>
                      <a:pt x="44" y="491"/>
                    </a:lnTo>
                    <a:lnTo>
                      <a:pt x="43" y="491"/>
                    </a:lnTo>
                    <a:lnTo>
                      <a:pt x="41" y="488"/>
                    </a:lnTo>
                    <a:lnTo>
                      <a:pt x="38" y="487"/>
                    </a:lnTo>
                    <a:lnTo>
                      <a:pt x="36" y="487"/>
                    </a:lnTo>
                    <a:lnTo>
                      <a:pt x="25" y="482"/>
                    </a:lnTo>
                    <a:lnTo>
                      <a:pt x="26" y="470"/>
                    </a:lnTo>
                    <a:lnTo>
                      <a:pt x="26" y="463"/>
                    </a:lnTo>
                    <a:lnTo>
                      <a:pt x="26" y="456"/>
                    </a:lnTo>
                    <a:lnTo>
                      <a:pt x="27" y="441"/>
                    </a:lnTo>
                    <a:lnTo>
                      <a:pt x="28" y="427"/>
                    </a:lnTo>
                    <a:lnTo>
                      <a:pt x="28" y="420"/>
                    </a:lnTo>
                    <a:lnTo>
                      <a:pt x="28" y="417"/>
                    </a:lnTo>
                    <a:lnTo>
                      <a:pt x="30" y="415"/>
                    </a:lnTo>
                    <a:lnTo>
                      <a:pt x="34" y="406"/>
                    </a:lnTo>
                    <a:lnTo>
                      <a:pt x="38" y="397"/>
                    </a:lnTo>
                    <a:lnTo>
                      <a:pt x="47" y="395"/>
                    </a:lnTo>
                    <a:lnTo>
                      <a:pt x="59" y="393"/>
                    </a:lnTo>
                    <a:lnTo>
                      <a:pt x="62" y="392"/>
                    </a:lnTo>
                    <a:lnTo>
                      <a:pt x="64" y="392"/>
                    </a:lnTo>
                    <a:lnTo>
                      <a:pt x="69" y="392"/>
                    </a:lnTo>
                    <a:lnTo>
                      <a:pt x="64" y="384"/>
                    </a:lnTo>
                    <a:lnTo>
                      <a:pt x="62" y="376"/>
                    </a:lnTo>
                    <a:lnTo>
                      <a:pt x="62" y="369"/>
                    </a:lnTo>
                    <a:lnTo>
                      <a:pt x="62" y="362"/>
                    </a:lnTo>
                    <a:lnTo>
                      <a:pt x="62" y="362"/>
                    </a:lnTo>
                    <a:lnTo>
                      <a:pt x="57" y="361"/>
                    </a:lnTo>
                    <a:lnTo>
                      <a:pt x="47" y="358"/>
                    </a:lnTo>
                    <a:lnTo>
                      <a:pt x="36" y="357"/>
                    </a:lnTo>
                    <a:lnTo>
                      <a:pt x="32" y="356"/>
                    </a:lnTo>
                    <a:lnTo>
                      <a:pt x="30" y="356"/>
                    </a:lnTo>
                    <a:lnTo>
                      <a:pt x="27" y="355"/>
                    </a:lnTo>
                    <a:lnTo>
                      <a:pt x="19" y="350"/>
                    </a:lnTo>
                    <a:lnTo>
                      <a:pt x="8" y="346"/>
                    </a:lnTo>
                    <a:lnTo>
                      <a:pt x="8" y="334"/>
                    </a:lnTo>
                    <a:lnTo>
                      <a:pt x="8" y="325"/>
                    </a:lnTo>
                    <a:lnTo>
                      <a:pt x="1" y="142"/>
                    </a:lnTo>
                    <a:lnTo>
                      <a:pt x="1" y="138"/>
                    </a:lnTo>
                    <a:lnTo>
                      <a:pt x="0" y="134"/>
                    </a:lnTo>
                    <a:lnTo>
                      <a:pt x="2" y="130"/>
                    </a:lnTo>
                    <a:lnTo>
                      <a:pt x="3" y="127"/>
                    </a:lnTo>
                    <a:lnTo>
                      <a:pt x="5" y="122"/>
                    </a:lnTo>
                    <a:lnTo>
                      <a:pt x="11" y="111"/>
                    </a:lnTo>
                    <a:lnTo>
                      <a:pt x="19" y="93"/>
                    </a:lnTo>
                    <a:lnTo>
                      <a:pt x="28" y="74"/>
                    </a:lnTo>
                    <a:lnTo>
                      <a:pt x="36" y="54"/>
                    </a:lnTo>
                    <a:lnTo>
                      <a:pt x="44" y="37"/>
                    </a:lnTo>
                    <a:lnTo>
                      <a:pt x="50" y="25"/>
                    </a:lnTo>
                    <a:lnTo>
                      <a:pt x="53" y="21"/>
                    </a:lnTo>
                    <a:lnTo>
                      <a:pt x="59" y="7"/>
                    </a:lnTo>
                    <a:lnTo>
                      <a:pt x="69" y="9"/>
                    </a:lnTo>
                    <a:lnTo>
                      <a:pt x="72" y="6"/>
                    </a:lnTo>
                    <a:lnTo>
                      <a:pt x="78" y="0"/>
                    </a:lnTo>
                    <a:lnTo>
                      <a:pt x="86" y="0"/>
                    </a:lnTo>
                    <a:lnTo>
                      <a:pt x="451" y="0"/>
                    </a:lnTo>
                    <a:lnTo>
                      <a:pt x="468" y="0"/>
                    </a:lnTo>
                    <a:lnTo>
                      <a:pt x="488" y="0"/>
                    </a:lnTo>
                    <a:lnTo>
                      <a:pt x="488" y="18"/>
                    </a:lnTo>
                    <a:lnTo>
                      <a:pt x="488" y="35"/>
                    </a:lnTo>
                    <a:lnTo>
                      <a:pt x="488" y="270"/>
                    </a:lnTo>
                    <a:lnTo>
                      <a:pt x="499" y="265"/>
                    </a:lnTo>
                    <a:lnTo>
                      <a:pt x="512" y="260"/>
                    </a:lnTo>
                    <a:lnTo>
                      <a:pt x="525" y="256"/>
                    </a:lnTo>
                    <a:lnTo>
                      <a:pt x="538" y="251"/>
                    </a:lnTo>
                    <a:lnTo>
                      <a:pt x="550" y="248"/>
                    </a:lnTo>
                    <a:lnTo>
                      <a:pt x="564" y="243"/>
                    </a:lnTo>
                    <a:lnTo>
                      <a:pt x="578" y="240"/>
                    </a:lnTo>
                    <a:lnTo>
                      <a:pt x="593" y="237"/>
                    </a:lnTo>
                    <a:lnTo>
                      <a:pt x="608" y="235"/>
                    </a:lnTo>
                    <a:lnTo>
                      <a:pt x="623" y="234"/>
                    </a:lnTo>
                    <a:lnTo>
                      <a:pt x="639" y="233"/>
                    </a:lnTo>
                    <a:lnTo>
                      <a:pt x="655" y="233"/>
                    </a:lnTo>
                    <a:lnTo>
                      <a:pt x="672" y="234"/>
                    </a:lnTo>
                    <a:lnTo>
                      <a:pt x="690" y="237"/>
                    </a:lnTo>
                    <a:lnTo>
                      <a:pt x="707" y="241"/>
                    </a:lnTo>
                    <a:lnTo>
                      <a:pt x="725" y="245"/>
                    </a:lnTo>
                    <a:lnTo>
                      <a:pt x="745" y="251"/>
                    </a:lnTo>
                    <a:lnTo>
                      <a:pt x="764" y="257"/>
                    </a:lnTo>
                    <a:lnTo>
                      <a:pt x="785" y="262"/>
                    </a:lnTo>
                    <a:lnTo>
                      <a:pt x="806" y="266"/>
                    </a:lnTo>
                    <a:lnTo>
                      <a:pt x="828" y="272"/>
                    </a:lnTo>
                    <a:lnTo>
                      <a:pt x="850" y="276"/>
                    </a:lnTo>
                    <a:lnTo>
                      <a:pt x="872" y="280"/>
                    </a:lnTo>
                    <a:lnTo>
                      <a:pt x="893" y="285"/>
                    </a:lnTo>
                    <a:lnTo>
                      <a:pt x="915" y="288"/>
                    </a:lnTo>
                    <a:lnTo>
                      <a:pt x="936" y="291"/>
                    </a:lnTo>
                    <a:lnTo>
                      <a:pt x="957" y="294"/>
                    </a:lnTo>
                    <a:lnTo>
                      <a:pt x="976" y="296"/>
                    </a:lnTo>
                    <a:lnTo>
                      <a:pt x="995" y="298"/>
                    </a:lnTo>
                    <a:lnTo>
                      <a:pt x="1012" y="300"/>
                    </a:lnTo>
                    <a:lnTo>
                      <a:pt x="1027" y="301"/>
                    </a:lnTo>
                    <a:lnTo>
                      <a:pt x="1042" y="301"/>
                    </a:lnTo>
                    <a:lnTo>
                      <a:pt x="1060" y="302"/>
                    </a:lnTo>
                    <a:lnTo>
                      <a:pt x="1074" y="306"/>
                    </a:lnTo>
                    <a:lnTo>
                      <a:pt x="1086" y="312"/>
                    </a:lnTo>
                    <a:lnTo>
                      <a:pt x="1094" y="319"/>
                    </a:lnTo>
                    <a:lnTo>
                      <a:pt x="1100" y="327"/>
                    </a:lnTo>
                    <a:lnTo>
                      <a:pt x="1103" y="335"/>
                    </a:lnTo>
                    <a:lnTo>
                      <a:pt x="1105" y="341"/>
                    </a:lnTo>
                    <a:lnTo>
                      <a:pt x="1105" y="347"/>
                    </a:lnTo>
                    <a:lnTo>
                      <a:pt x="1105" y="351"/>
                    </a:lnTo>
                    <a:lnTo>
                      <a:pt x="1104" y="357"/>
                    </a:lnTo>
                    <a:lnTo>
                      <a:pt x="1103" y="364"/>
                    </a:lnTo>
                    <a:lnTo>
                      <a:pt x="1101" y="371"/>
                    </a:lnTo>
                    <a:lnTo>
                      <a:pt x="1096" y="378"/>
                    </a:lnTo>
                    <a:lnTo>
                      <a:pt x="1089" y="384"/>
                    </a:lnTo>
                    <a:lnTo>
                      <a:pt x="1080" y="389"/>
                    </a:lnTo>
                    <a:lnTo>
                      <a:pt x="1069" y="395"/>
                    </a:lnTo>
                    <a:lnTo>
                      <a:pt x="1058" y="399"/>
                    </a:lnTo>
                    <a:lnTo>
                      <a:pt x="1047" y="401"/>
                    </a:lnTo>
                    <a:lnTo>
                      <a:pt x="1033" y="402"/>
                    </a:lnTo>
                    <a:lnTo>
                      <a:pt x="1019" y="403"/>
                    </a:lnTo>
                    <a:lnTo>
                      <a:pt x="1004" y="403"/>
                    </a:lnTo>
                    <a:lnTo>
                      <a:pt x="989" y="403"/>
                    </a:lnTo>
                    <a:lnTo>
                      <a:pt x="973" y="403"/>
                    </a:lnTo>
                    <a:lnTo>
                      <a:pt x="956" y="401"/>
                    </a:lnTo>
                    <a:lnTo>
                      <a:pt x="940" y="400"/>
                    </a:lnTo>
                    <a:lnTo>
                      <a:pt x="922" y="397"/>
                    </a:lnTo>
                    <a:lnTo>
                      <a:pt x="906" y="395"/>
                    </a:lnTo>
                    <a:lnTo>
                      <a:pt x="889" y="392"/>
                    </a:lnTo>
                    <a:lnTo>
                      <a:pt x="873" y="388"/>
                    </a:lnTo>
                    <a:lnTo>
                      <a:pt x="858" y="385"/>
                    </a:lnTo>
                    <a:lnTo>
                      <a:pt x="843" y="381"/>
                    </a:lnTo>
                    <a:lnTo>
                      <a:pt x="829" y="377"/>
                    </a:lnTo>
                    <a:lnTo>
                      <a:pt x="801" y="369"/>
                    </a:lnTo>
                    <a:lnTo>
                      <a:pt x="774" y="362"/>
                    </a:lnTo>
                    <a:lnTo>
                      <a:pt x="747" y="355"/>
                    </a:lnTo>
                    <a:lnTo>
                      <a:pt x="722" y="349"/>
                    </a:lnTo>
                    <a:lnTo>
                      <a:pt x="700" y="346"/>
                    </a:lnTo>
                    <a:lnTo>
                      <a:pt x="681" y="342"/>
                    </a:lnTo>
                    <a:lnTo>
                      <a:pt x="668" y="340"/>
                    </a:lnTo>
                    <a:lnTo>
                      <a:pt x="660"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77"/>
              <p:cNvSpPr>
                <a:spLocks/>
              </p:cNvSpPr>
              <p:nvPr/>
            </p:nvSpPr>
            <p:spPr bwMode="auto">
              <a:xfrm>
                <a:off x="5604332" y="5737226"/>
                <a:ext cx="633413" cy="128588"/>
              </a:xfrm>
              <a:custGeom>
                <a:avLst/>
                <a:gdLst/>
                <a:ahLst/>
                <a:cxnLst>
                  <a:cxn ang="0">
                    <a:pos x="794" y="82"/>
                  </a:cxn>
                  <a:cxn ang="0">
                    <a:pos x="779" y="69"/>
                  </a:cxn>
                  <a:cxn ang="0">
                    <a:pos x="759" y="66"/>
                  </a:cxn>
                  <a:cxn ang="0">
                    <a:pos x="751" y="67"/>
                  </a:cxn>
                  <a:cxn ang="0">
                    <a:pos x="732" y="69"/>
                  </a:cxn>
                  <a:cxn ang="0">
                    <a:pos x="709" y="69"/>
                  </a:cxn>
                  <a:cxn ang="0">
                    <a:pos x="668" y="66"/>
                  </a:cxn>
                  <a:cxn ang="0">
                    <a:pos x="627" y="59"/>
                  </a:cxn>
                  <a:cxn ang="0">
                    <a:pos x="586" y="51"/>
                  </a:cxn>
                  <a:cxn ang="0">
                    <a:pos x="546" y="42"/>
                  </a:cxn>
                  <a:cxn ang="0">
                    <a:pos x="505" y="31"/>
                  </a:cxn>
                  <a:cxn ang="0">
                    <a:pos x="472" y="22"/>
                  </a:cxn>
                  <a:cxn ang="0">
                    <a:pos x="442" y="15"/>
                  </a:cxn>
                  <a:cxn ang="0">
                    <a:pos x="412" y="7"/>
                  </a:cxn>
                  <a:cxn ang="0">
                    <a:pos x="355" y="0"/>
                  </a:cxn>
                  <a:cxn ang="0">
                    <a:pos x="302" y="5"/>
                  </a:cxn>
                  <a:cxn ang="0">
                    <a:pos x="252" y="19"/>
                  </a:cxn>
                  <a:cxn ang="0">
                    <a:pos x="202" y="37"/>
                  </a:cxn>
                  <a:cxn ang="0">
                    <a:pos x="155" y="59"/>
                  </a:cxn>
                  <a:cxn ang="0">
                    <a:pos x="126" y="74"/>
                  </a:cxn>
                  <a:cxn ang="0">
                    <a:pos x="106" y="84"/>
                  </a:cxn>
                  <a:cxn ang="0">
                    <a:pos x="85" y="93"/>
                  </a:cxn>
                  <a:cxn ang="0">
                    <a:pos x="73" y="97"/>
                  </a:cxn>
                  <a:cxn ang="0">
                    <a:pos x="59" y="99"/>
                  </a:cxn>
                  <a:cxn ang="0">
                    <a:pos x="42" y="95"/>
                  </a:cxn>
                  <a:cxn ang="0">
                    <a:pos x="26" y="93"/>
                  </a:cxn>
                  <a:cxn ang="0">
                    <a:pos x="10" y="103"/>
                  </a:cxn>
                  <a:cxn ang="0">
                    <a:pos x="1" y="119"/>
                  </a:cxn>
                  <a:cxn ang="0">
                    <a:pos x="2" y="136"/>
                  </a:cxn>
                  <a:cxn ang="0">
                    <a:pos x="15" y="151"/>
                  </a:cxn>
                  <a:cxn ang="0">
                    <a:pos x="39" y="161"/>
                  </a:cxn>
                  <a:cxn ang="0">
                    <a:pos x="65" y="164"/>
                  </a:cxn>
                  <a:cxn ang="0">
                    <a:pos x="96" y="157"/>
                  </a:cxn>
                  <a:cxn ang="0">
                    <a:pos x="141" y="141"/>
                  </a:cxn>
                  <a:cxn ang="0">
                    <a:pos x="183" y="122"/>
                  </a:cxn>
                  <a:cxn ang="0">
                    <a:pos x="225" y="102"/>
                  </a:cxn>
                  <a:cxn ang="0">
                    <a:pos x="270" y="83"/>
                  </a:cxn>
                  <a:cxn ang="0">
                    <a:pos x="316" y="69"/>
                  </a:cxn>
                  <a:cxn ang="0">
                    <a:pos x="336" y="67"/>
                  </a:cxn>
                  <a:cxn ang="0">
                    <a:pos x="359" y="67"/>
                  </a:cxn>
                  <a:cxn ang="0">
                    <a:pos x="391" y="72"/>
                  </a:cxn>
                  <a:cxn ang="0">
                    <a:pos x="438" y="82"/>
                  </a:cxn>
                  <a:cxn ang="0">
                    <a:pos x="486" y="95"/>
                  </a:cxn>
                  <a:cxn ang="0">
                    <a:pos x="533" y="107"/>
                  </a:cxn>
                  <a:cxn ang="0">
                    <a:pos x="582" y="119"/>
                  </a:cxn>
                  <a:cxn ang="0">
                    <a:pos x="633" y="129"/>
                  </a:cxn>
                  <a:cxn ang="0">
                    <a:pos x="684" y="135"/>
                  </a:cxn>
                  <a:cxn ang="0">
                    <a:pos x="736" y="136"/>
                  </a:cxn>
                  <a:cxn ang="0">
                    <a:pos x="771" y="131"/>
                  </a:cxn>
                  <a:cxn ang="0">
                    <a:pos x="787" y="123"/>
                  </a:cxn>
                  <a:cxn ang="0">
                    <a:pos x="798" y="107"/>
                  </a:cxn>
                </a:cxnLst>
                <a:rect l="0" t="0" r="r" b="b"/>
                <a:pathLst>
                  <a:path w="799" h="164">
                    <a:moveTo>
                      <a:pt x="799" y="95"/>
                    </a:moveTo>
                    <a:lnTo>
                      <a:pt x="798" y="88"/>
                    </a:lnTo>
                    <a:lnTo>
                      <a:pt x="794" y="82"/>
                    </a:lnTo>
                    <a:lnTo>
                      <a:pt x="791" y="77"/>
                    </a:lnTo>
                    <a:lnTo>
                      <a:pt x="785" y="73"/>
                    </a:lnTo>
                    <a:lnTo>
                      <a:pt x="779" y="69"/>
                    </a:lnTo>
                    <a:lnTo>
                      <a:pt x="772" y="67"/>
                    </a:lnTo>
                    <a:lnTo>
                      <a:pt x="766" y="66"/>
                    </a:lnTo>
                    <a:lnTo>
                      <a:pt x="759" y="66"/>
                    </a:lnTo>
                    <a:lnTo>
                      <a:pt x="761" y="66"/>
                    </a:lnTo>
                    <a:lnTo>
                      <a:pt x="756" y="67"/>
                    </a:lnTo>
                    <a:lnTo>
                      <a:pt x="751" y="67"/>
                    </a:lnTo>
                    <a:lnTo>
                      <a:pt x="746" y="67"/>
                    </a:lnTo>
                    <a:lnTo>
                      <a:pt x="740" y="68"/>
                    </a:lnTo>
                    <a:lnTo>
                      <a:pt x="732" y="69"/>
                    </a:lnTo>
                    <a:lnTo>
                      <a:pt x="724" y="69"/>
                    </a:lnTo>
                    <a:lnTo>
                      <a:pt x="716" y="69"/>
                    </a:lnTo>
                    <a:lnTo>
                      <a:pt x="709" y="69"/>
                    </a:lnTo>
                    <a:lnTo>
                      <a:pt x="695" y="68"/>
                    </a:lnTo>
                    <a:lnTo>
                      <a:pt x="681" y="67"/>
                    </a:lnTo>
                    <a:lnTo>
                      <a:pt x="668" y="66"/>
                    </a:lnTo>
                    <a:lnTo>
                      <a:pt x="654" y="64"/>
                    </a:lnTo>
                    <a:lnTo>
                      <a:pt x="640" y="61"/>
                    </a:lnTo>
                    <a:lnTo>
                      <a:pt x="627" y="59"/>
                    </a:lnTo>
                    <a:lnTo>
                      <a:pt x="614" y="57"/>
                    </a:lnTo>
                    <a:lnTo>
                      <a:pt x="600" y="53"/>
                    </a:lnTo>
                    <a:lnTo>
                      <a:pt x="586" y="51"/>
                    </a:lnTo>
                    <a:lnTo>
                      <a:pt x="573" y="47"/>
                    </a:lnTo>
                    <a:lnTo>
                      <a:pt x="559" y="45"/>
                    </a:lnTo>
                    <a:lnTo>
                      <a:pt x="546" y="42"/>
                    </a:lnTo>
                    <a:lnTo>
                      <a:pt x="533" y="38"/>
                    </a:lnTo>
                    <a:lnTo>
                      <a:pt x="519" y="35"/>
                    </a:lnTo>
                    <a:lnTo>
                      <a:pt x="505" y="31"/>
                    </a:lnTo>
                    <a:lnTo>
                      <a:pt x="491" y="28"/>
                    </a:lnTo>
                    <a:lnTo>
                      <a:pt x="482" y="25"/>
                    </a:lnTo>
                    <a:lnTo>
                      <a:pt x="472" y="22"/>
                    </a:lnTo>
                    <a:lnTo>
                      <a:pt x="463" y="20"/>
                    </a:lnTo>
                    <a:lnTo>
                      <a:pt x="452" y="17"/>
                    </a:lnTo>
                    <a:lnTo>
                      <a:pt x="442" y="15"/>
                    </a:lnTo>
                    <a:lnTo>
                      <a:pt x="432" y="12"/>
                    </a:lnTo>
                    <a:lnTo>
                      <a:pt x="422" y="9"/>
                    </a:lnTo>
                    <a:lnTo>
                      <a:pt x="412" y="7"/>
                    </a:lnTo>
                    <a:lnTo>
                      <a:pt x="392" y="4"/>
                    </a:lnTo>
                    <a:lnTo>
                      <a:pt x="374" y="1"/>
                    </a:lnTo>
                    <a:lnTo>
                      <a:pt x="355" y="0"/>
                    </a:lnTo>
                    <a:lnTo>
                      <a:pt x="338" y="1"/>
                    </a:lnTo>
                    <a:lnTo>
                      <a:pt x="320" y="2"/>
                    </a:lnTo>
                    <a:lnTo>
                      <a:pt x="302" y="5"/>
                    </a:lnTo>
                    <a:lnTo>
                      <a:pt x="285" y="9"/>
                    </a:lnTo>
                    <a:lnTo>
                      <a:pt x="269" y="13"/>
                    </a:lnTo>
                    <a:lnTo>
                      <a:pt x="252" y="19"/>
                    </a:lnTo>
                    <a:lnTo>
                      <a:pt x="236" y="24"/>
                    </a:lnTo>
                    <a:lnTo>
                      <a:pt x="218" y="30"/>
                    </a:lnTo>
                    <a:lnTo>
                      <a:pt x="202" y="37"/>
                    </a:lnTo>
                    <a:lnTo>
                      <a:pt x="186" y="44"/>
                    </a:lnTo>
                    <a:lnTo>
                      <a:pt x="170" y="52"/>
                    </a:lnTo>
                    <a:lnTo>
                      <a:pt x="155" y="59"/>
                    </a:lnTo>
                    <a:lnTo>
                      <a:pt x="139" y="67"/>
                    </a:lnTo>
                    <a:lnTo>
                      <a:pt x="132" y="70"/>
                    </a:lnTo>
                    <a:lnTo>
                      <a:pt x="126" y="74"/>
                    </a:lnTo>
                    <a:lnTo>
                      <a:pt x="119" y="77"/>
                    </a:lnTo>
                    <a:lnTo>
                      <a:pt x="112" y="81"/>
                    </a:lnTo>
                    <a:lnTo>
                      <a:pt x="106" y="84"/>
                    </a:lnTo>
                    <a:lnTo>
                      <a:pt x="99" y="88"/>
                    </a:lnTo>
                    <a:lnTo>
                      <a:pt x="92" y="90"/>
                    </a:lnTo>
                    <a:lnTo>
                      <a:pt x="85" y="93"/>
                    </a:lnTo>
                    <a:lnTo>
                      <a:pt x="81" y="95"/>
                    </a:lnTo>
                    <a:lnTo>
                      <a:pt x="78" y="96"/>
                    </a:lnTo>
                    <a:lnTo>
                      <a:pt x="73" y="97"/>
                    </a:lnTo>
                    <a:lnTo>
                      <a:pt x="69" y="98"/>
                    </a:lnTo>
                    <a:lnTo>
                      <a:pt x="64" y="99"/>
                    </a:lnTo>
                    <a:lnTo>
                      <a:pt x="59" y="99"/>
                    </a:lnTo>
                    <a:lnTo>
                      <a:pt x="54" y="98"/>
                    </a:lnTo>
                    <a:lnTo>
                      <a:pt x="48" y="97"/>
                    </a:lnTo>
                    <a:lnTo>
                      <a:pt x="42" y="95"/>
                    </a:lnTo>
                    <a:lnTo>
                      <a:pt x="38" y="93"/>
                    </a:lnTo>
                    <a:lnTo>
                      <a:pt x="32" y="93"/>
                    </a:lnTo>
                    <a:lnTo>
                      <a:pt x="26" y="93"/>
                    </a:lnTo>
                    <a:lnTo>
                      <a:pt x="20" y="96"/>
                    </a:lnTo>
                    <a:lnTo>
                      <a:pt x="15" y="98"/>
                    </a:lnTo>
                    <a:lnTo>
                      <a:pt x="10" y="103"/>
                    </a:lnTo>
                    <a:lnTo>
                      <a:pt x="5" y="107"/>
                    </a:lnTo>
                    <a:lnTo>
                      <a:pt x="2" y="113"/>
                    </a:lnTo>
                    <a:lnTo>
                      <a:pt x="1" y="119"/>
                    </a:lnTo>
                    <a:lnTo>
                      <a:pt x="0" y="125"/>
                    </a:lnTo>
                    <a:lnTo>
                      <a:pt x="1" y="130"/>
                    </a:lnTo>
                    <a:lnTo>
                      <a:pt x="2" y="136"/>
                    </a:lnTo>
                    <a:lnTo>
                      <a:pt x="5" y="142"/>
                    </a:lnTo>
                    <a:lnTo>
                      <a:pt x="10" y="146"/>
                    </a:lnTo>
                    <a:lnTo>
                      <a:pt x="15" y="151"/>
                    </a:lnTo>
                    <a:lnTo>
                      <a:pt x="23" y="156"/>
                    </a:lnTo>
                    <a:lnTo>
                      <a:pt x="31" y="159"/>
                    </a:lnTo>
                    <a:lnTo>
                      <a:pt x="39" y="161"/>
                    </a:lnTo>
                    <a:lnTo>
                      <a:pt x="48" y="163"/>
                    </a:lnTo>
                    <a:lnTo>
                      <a:pt x="56" y="164"/>
                    </a:lnTo>
                    <a:lnTo>
                      <a:pt x="65" y="164"/>
                    </a:lnTo>
                    <a:lnTo>
                      <a:pt x="73" y="163"/>
                    </a:lnTo>
                    <a:lnTo>
                      <a:pt x="81" y="161"/>
                    </a:lnTo>
                    <a:lnTo>
                      <a:pt x="96" y="157"/>
                    </a:lnTo>
                    <a:lnTo>
                      <a:pt x="111" y="152"/>
                    </a:lnTo>
                    <a:lnTo>
                      <a:pt x="126" y="146"/>
                    </a:lnTo>
                    <a:lnTo>
                      <a:pt x="141" y="141"/>
                    </a:lnTo>
                    <a:lnTo>
                      <a:pt x="155" y="135"/>
                    </a:lnTo>
                    <a:lnTo>
                      <a:pt x="169" y="128"/>
                    </a:lnTo>
                    <a:lnTo>
                      <a:pt x="183" y="122"/>
                    </a:lnTo>
                    <a:lnTo>
                      <a:pt x="197" y="115"/>
                    </a:lnTo>
                    <a:lnTo>
                      <a:pt x="211" y="108"/>
                    </a:lnTo>
                    <a:lnTo>
                      <a:pt x="225" y="102"/>
                    </a:lnTo>
                    <a:lnTo>
                      <a:pt x="240" y="96"/>
                    </a:lnTo>
                    <a:lnTo>
                      <a:pt x="255" y="89"/>
                    </a:lnTo>
                    <a:lnTo>
                      <a:pt x="270" y="83"/>
                    </a:lnTo>
                    <a:lnTo>
                      <a:pt x="285" y="78"/>
                    </a:lnTo>
                    <a:lnTo>
                      <a:pt x="300" y="74"/>
                    </a:lnTo>
                    <a:lnTo>
                      <a:pt x="316" y="69"/>
                    </a:lnTo>
                    <a:lnTo>
                      <a:pt x="323" y="68"/>
                    </a:lnTo>
                    <a:lnTo>
                      <a:pt x="329" y="67"/>
                    </a:lnTo>
                    <a:lnTo>
                      <a:pt x="336" y="67"/>
                    </a:lnTo>
                    <a:lnTo>
                      <a:pt x="344" y="67"/>
                    </a:lnTo>
                    <a:lnTo>
                      <a:pt x="351" y="67"/>
                    </a:lnTo>
                    <a:lnTo>
                      <a:pt x="359" y="67"/>
                    </a:lnTo>
                    <a:lnTo>
                      <a:pt x="367" y="68"/>
                    </a:lnTo>
                    <a:lnTo>
                      <a:pt x="375" y="69"/>
                    </a:lnTo>
                    <a:lnTo>
                      <a:pt x="391" y="72"/>
                    </a:lnTo>
                    <a:lnTo>
                      <a:pt x="407" y="75"/>
                    </a:lnTo>
                    <a:lnTo>
                      <a:pt x="423" y="78"/>
                    </a:lnTo>
                    <a:lnTo>
                      <a:pt x="438" y="82"/>
                    </a:lnTo>
                    <a:lnTo>
                      <a:pt x="455" y="87"/>
                    </a:lnTo>
                    <a:lnTo>
                      <a:pt x="470" y="91"/>
                    </a:lnTo>
                    <a:lnTo>
                      <a:pt x="486" y="95"/>
                    </a:lnTo>
                    <a:lnTo>
                      <a:pt x="501" y="99"/>
                    </a:lnTo>
                    <a:lnTo>
                      <a:pt x="517" y="104"/>
                    </a:lnTo>
                    <a:lnTo>
                      <a:pt x="533" y="107"/>
                    </a:lnTo>
                    <a:lnTo>
                      <a:pt x="550" y="112"/>
                    </a:lnTo>
                    <a:lnTo>
                      <a:pt x="566" y="115"/>
                    </a:lnTo>
                    <a:lnTo>
                      <a:pt x="582" y="119"/>
                    </a:lnTo>
                    <a:lnTo>
                      <a:pt x="600" y="122"/>
                    </a:lnTo>
                    <a:lnTo>
                      <a:pt x="616" y="126"/>
                    </a:lnTo>
                    <a:lnTo>
                      <a:pt x="633" y="129"/>
                    </a:lnTo>
                    <a:lnTo>
                      <a:pt x="650" y="131"/>
                    </a:lnTo>
                    <a:lnTo>
                      <a:pt x="667" y="134"/>
                    </a:lnTo>
                    <a:lnTo>
                      <a:pt x="684" y="135"/>
                    </a:lnTo>
                    <a:lnTo>
                      <a:pt x="701" y="136"/>
                    </a:lnTo>
                    <a:lnTo>
                      <a:pt x="718" y="136"/>
                    </a:lnTo>
                    <a:lnTo>
                      <a:pt x="736" y="136"/>
                    </a:lnTo>
                    <a:lnTo>
                      <a:pt x="754" y="135"/>
                    </a:lnTo>
                    <a:lnTo>
                      <a:pt x="771" y="133"/>
                    </a:lnTo>
                    <a:lnTo>
                      <a:pt x="771" y="131"/>
                    </a:lnTo>
                    <a:lnTo>
                      <a:pt x="777" y="129"/>
                    </a:lnTo>
                    <a:lnTo>
                      <a:pt x="783" y="127"/>
                    </a:lnTo>
                    <a:lnTo>
                      <a:pt x="787" y="123"/>
                    </a:lnTo>
                    <a:lnTo>
                      <a:pt x="792" y="119"/>
                    </a:lnTo>
                    <a:lnTo>
                      <a:pt x="796" y="113"/>
                    </a:lnTo>
                    <a:lnTo>
                      <a:pt x="798" y="107"/>
                    </a:lnTo>
                    <a:lnTo>
                      <a:pt x="799" y="100"/>
                    </a:lnTo>
                    <a:lnTo>
                      <a:pt x="799" y="9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78"/>
              <p:cNvSpPr>
                <a:spLocks/>
              </p:cNvSpPr>
              <p:nvPr/>
            </p:nvSpPr>
            <p:spPr bwMode="auto">
              <a:xfrm>
                <a:off x="5699582" y="5751513"/>
                <a:ext cx="523875" cy="71438"/>
              </a:xfrm>
              <a:custGeom>
                <a:avLst/>
                <a:gdLst/>
                <a:ahLst/>
                <a:cxnLst>
                  <a:cxn ang="0">
                    <a:pos x="635" y="65"/>
                  </a:cxn>
                  <a:cxn ang="0">
                    <a:pos x="621" y="68"/>
                  </a:cxn>
                  <a:cxn ang="0">
                    <a:pos x="608" y="69"/>
                  </a:cxn>
                  <a:cxn ang="0">
                    <a:pos x="595" y="69"/>
                  </a:cxn>
                  <a:cxn ang="0">
                    <a:pos x="568" y="68"/>
                  </a:cxn>
                  <a:cxn ang="0">
                    <a:pos x="530" y="63"/>
                  </a:cxn>
                  <a:cxn ang="0">
                    <a:pos x="492" y="56"/>
                  </a:cxn>
                  <a:cxn ang="0">
                    <a:pos x="454" y="48"/>
                  </a:cxn>
                  <a:cxn ang="0">
                    <a:pos x="417" y="40"/>
                  </a:cxn>
                  <a:cxn ang="0">
                    <a:pos x="381" y="31"/>
                  </a:cxn>
                  <a:cxn ang="0">
                    <a:pos x="344" y="20"/>
                  </a:cxn>
                  <a:cxn ang="0">
                    <a:pos x="306" y="11"/>
                  </a:cxn>
                  <a:cxn ang="0">
                    <a:pos x="268" y="3"/>
                  </a:cxn>
                  <a:cxn ang="0">
                    <a:pos x="230" y="0"/>
                  </a:cxn>
                  <a:cxn ang="0">
                    <a:pos x="192" y="3"/>
                  </a:cxn>
                  <a:cxn ang="0">
                    <a:pos x="156" y="11"/>
                  </a:cxn>
                  <a:cxn ang="0">
                    <a:pos x="120" y="23"/>
                  </a:cxn>
                  <a:cxn ang="0">
                    <a:pos x="86" y="38"/>
                  </a:cxn>
                  <a:cxn ang="0">
                    <a:pos x="52" y="54"/>
                  </a:cxn>
                  <a:cxn ang="0">
                    <a:pos x="18" y="70"/>
                  </a:cxn>
                  <a:cxn ang="0">
                    <a:pos x="0" y="81"/>
                  </a:cxn>
                  <a:cxn ang="0">
                    <a:pos x="2" y="86"/>
                  </a:cxn>
                  <a:cxn ang="0">
                    <a:pos x="7" y="89"/>
                  </a:cxn>
                  <a:cxn ang="0">
                    <a:pos x="20" y="85"/>
                  </a:cxn>
                  <a:cxn ang="0">
                    <a:pos x="33" y="77"/>
                  </a:cxn>
                  <a:cxn ang="0">
                    <a:pos x="42" y="70"/>
                  </a:cxn>
                  <a:cxn ang="0">
                    <a:pos x="44" y="68"/>
                  </a:cxn>
                  <a:cxn ang="0">
                    <a:pos x="56" y="62"/>
                  </a:cxn>
                  <a:cxn ang="0">
                    <a:pos x="77" y="53"/>
                  </a:cxn>
                  <a:cxn ang="0">
                    <a:pos x="106" y="41"/>
                  </a:cxn>
                  <a:cxn ang="0">
                    <a:pos x="141" y="28"/>
                  </a:cxn>
                  <a:cxn ang="0">
                    <a:pos x="180" y="19"/>
                  </a:cxn>
                  <a:cxn ang="0">
                    <a:pos x="223" y="13"/>
                  </a:cxn>
                  <a:cxn ang="0">
                    <a:pos x="265" y="13"/>
                  </a:cxn>
                  <a:cxn ang="0">
                    <a:pos x="308" y="21"/>
                  </a:cxn>
                  <a:cxn ang="0">
                    <a:pos x="344" y="30"/>
                  </a:cxn>
                  <a:cxn ang="0">
                    <a:pos x="376" y="39"/>
                  </a:cxn>
                  <a:cxn ang="0">
                    <a:pos x="407" y="48"/>
                  </a:cxn>
                  <a:cxn ang="0">
                    <a:pos x="436" y="56"/>
                  </a:cxn>
                  <a:cxn ang="0">
                    <a:pos x="467" y="64"/>
                  </a:cxn>
                  <a:cxn ang="0">
                    <a:pos x="499" y="72"/>
                  </a:cxn>
                  <a:cxn ang="0">
                    <a:pos x="537" y="79"/>
                  </a:cxn>
                  <a:cxn ang="0">
                    <a:pos x="578" y="85"/>
                  </a:cxn>
                  <a:cxn ang="0">
                    <a:pos x="609" y="88"/>
                  </a:cxn>
                  <a:cxn ang="0">
                    <a:pos x="634" y="88"/>
                  </a:cxn>
                  <a:cxn ang="0">
                    <a:pos x="651" y="87"/>
                  </a:cxn>
                  <a:cxn ang="0">
                    <a:pos x="659" y="84"/>
                  </a:cxn>
                  <a:cxn ang="0">
                    <a:pos x="659" y="80"/>
                  </a:cxn>
                  <a:cxn ang="0">
                    <a:pos x="657" y="72"/>
                  </a:cxn>
                  <a:cxn ang="0">
                    <a:pos x="648" y="65"/>
                  </a:cxn>
                </a:cxnLst>
                <a:rect l="0" t="0" r="r" b="b"/>
                <a:pathLst>
                  <a:path w="659" h="89">
                    <a:moveTo>
                      <a:pt x="642" y="65"/>
                    </a:moveTo>
                    <a:lnTo>
                      <a:pt x="635" y="65"/>
                    </a:lnTo>
                    <a:lnTo>
                      <a:pt x="628" y="66"/>
                    </a:lnTo>
                    <a:lnTo>
                      <a:pt x="621" y="68"/>
                    </a:lnTo>
                    <a:lnTo>
                      <a:pt x="614" y="68"/>
                    </a:lnTo>
                    <a:lnTo>
                      <a:pt x="608" y="69"/>
                    </a:lnTo>
                    <a:lnTo>
                      <a:pt x="601" y="69"/>
                    </a:lnTo>
                    <a:lnTo>
                      <a:pt x="595" y="69"/>
                    </a:lnTo>
                    <a:lnTo>
                      <a:pt x="588" y="69"/>
                    </a:lnTo>
                    <a:lnTo>
                      <a:pt x="568" y="68"/>
                    </a:lnTo>
                    <a:lnTo>
                      <a:pt x="549" y="65"/>
                    </a:lnTo>
                    <a:lnTo>
                      <a:pt x="530" y="63"/>
                    </a:lnTo>
                    <a:lnTo>
                      <a:pt x="511" y="59"/>
                    </a:lnTo>
                    <a:lnTo>
                      <a:pt x="492" y="56"/>
                    </a:lnTo>
                    <a:lnTo>
                      <a:pt x="474" y="53"/>
                    </a:lnTo>
                    <a:lnTo>
                      <a:pt x="454" y="48"/>
                    </a:lnTo>
                    <a:lnTo>
                      <a:pt x="436" y="45"/>
                    </a:lnTo>
                    <a:lnTo>
                      <a:pt x="417" y="40"/>
                    </a:lnTo>
                    <a:lnTo>
                      <a:pt x="399" y="35"/>
                    </a:lnTo>
                    <a:lnTo>
                      <a:pt x="381" y="31"/>
                    </a:lnTo>
                    <a:lnTo>
                      <a:pt x="362" y="25"/>
                    </a:lnTo>
                    <a:lnTo>
                      <a:pt x="344" y="20"/>
                    </a:lnTo>
                    <a:lnTo>
                      <a:pt x="325" y="16"/>
                    </a:lnTo>
                    <a:lnTo>
                      <a:pt x="306" y="11"/>
                    </a:lnTo>
                    <a:lnTo>
                      <a:pt x="287" y="6"/>
                    </a:lnTo>
                    <a:lnTo>
                      <a:pt x="268" y="3"/>
                    </a:lnTo>
                    <a:lnTo>
                      <a:pt x="248" y="1"/>
                    </a:lnTo>
                    <a:lnTo>
                      <a:pt x="230" y="0"/>
                    </a:lnTo>
                    <a:lnTo>
                      <a:pt x="210" y="1"/>
                    </a:lnTo>
                    <a:lnTo>
                      <a:pt x="192" y="3"/>
                    </a:lnTo>
                    <a:lnTo>
                      <a:pt x="173" y="6"/>
                    </a:lnTo>
                    <a:lnTo>
                      <a:pt x="156" y="11"/>
                    </a:lnTo>
                    <a:lnTo>
                      <a:pt x="138" y="17"/>
                    </a:lnTo>
                    <a:lnTo>
                      <a:pt x="120" y="23"/>
                    </a:lnTo>
                    <a:lnTo>
                      <a:pt x="103" y="30"/>
                    </a:lnTo>
                    <a:lnTo>
                      <a:pt x="86" y="38"/>
                    </a:lnTo>
                    <a:lnTo>
                      <a:pt x="68" y="46"/>
                    </a:lnTo>
                    <a:lnTo>
                      <a:pt x="52" y="54"/>
                    </a:lnTo>
                    <a:lnTo>
                      <a:pt x="35" y="62"/>
                    </a:lnTo>
                    <a:lnTo>
                      <a:pt x="18" y="70"/>
                    </a:lnTo>
                    <a:lnTo>
                      <a:pt x="2" y="78"/>
                    </a:lnTo>
                    <a:lnTo>
                      <a:pt x="0" y="81"/>
                    </a:lnTo>
                    <a:lnTo>
                      <a:pt x="2" y="84"/>
                    </a:lnTo>
                    <a:lnTo>
                      <a:pt x="2" y="86"/>
                    </a:lnTo>
                    <a:lnTo>
                      <a:pt x="4" y="88"/>
                    </a:lnTo>
                    <a:lnTo>
                      <a:pt x="7" y="89"/>
                    </a:lnTo>
                    <a:lnTo>
                      <a:pt x="13" y="87"/>
                    </a:lnTo>
                    <a:lnTo>
                      <a:pt x="20" y="85"/>
                    </a:lnTo>
                    <a:lnTo>
                      <a:pt x="27" y="80"/>
                    </a:lnTo>
                    <a:lnTo>
                      <a:pt x="33" y="77"/>
                    </a:lnTo>
                    <a:lnTo>
                      <a:pt x="39" y="72"/>
                    </a:lnTo>
                    <a:lnTo>
                      <a:pt x="42" y="70"/>
                    </a:lnTo>
                    <a:lnTo>
                      <a:pt x="43" y="69"/>
                    </a:lnTo>
                    <a:lnTo>
                      <a:pt x="44" y="68"/>
                    </a:lnTo>
                    <a:lnTo>
                      <a:pt x="49" y="65"/>
                    </a:lnTo>
                    <a:lnTo>
                      <a:pt x="56" y="62"/>
                    </a:lnTo>
                    <a:lnTo>
                      <a:pt x="65" y="57"/>
                    </a:lnTo>
                    <a:lnTo>
                      <a:pt x="77" y="53"/>
                    </a:lnTo>
                    <a:lnTo>
                      <a:pt x="90" y="47"/>
                    </a:lnTo>
                    <a:lnTo>
                      <a:pt x="106" y="41"/>
                    </a:lnTo>
                    <a:lnTo>
                      <a:pt x="123" y="34"/>
                    </a:lnTo>
                    <a:lnTo>
                      <a:pt x="141" y="28"/>
                    </a:lnTo>
                    <a:lnTo>
                      <a:pt x="161" y="24"/>
                    </a:lnTo>
                    <a:lnTo>
                      <a:pt x="180" y="19"/>
                    </a:lnTo>
                    <a:lnTo>
                      <a:pt x="202" y="16"/>
                    </a:lnTo>
                    <a:lnTo>
                      <a:pt x="223" y="13"/>
                    </a:lnTo>
                    <a:lnTo>
                      <a:pt x="245" y="12"/>
                    </a:lnTo>
                    <a:lnTo>
                      <a:pt x="265" y="13"/>
                    </a:lnTo>
                    <a:lnTo>
                      <a:pt x="287" y="17"/>
                    </a:lnTo>
                    <a:lnTo>
                      <a:pt x="308" y="21"/>
                    </a:lnTo>
                    <a:lnTo>
                      <a:pt x="326" y="26"/>
                    </a:lnTo>
                    <a:lnTo>
                      <a:pt x="344" y="30"/>
                    </a:lnTo>
                    <a:lnTo>
                      <a:pt x="361" y="34"/>
                    </a:lnTo>
                    <a:lnTo>
                      <a:pt x="376" y="39"/>
                    </a:lnTo>
                    <a:lnTo>
                      <a:pt x="392" y="43"/>
                    </a:lnTo>
                    <a:lnTo>
                      <a:pt x="407" y="48"/>
                    </a:lnTo>
                    <a:lnTo>
                      <a:pt x="421" y="51"/>
                    </a:lnTo>
                    <a:lnTo>
                      <a:pt x="436" y="56"/>
                    </a:lnTo>
                    <a:lnTo>
                      <a:pt x="451" y="61"/>
                    </a:lnTo>
                    <a:lnTo>
                      <a:pt x="467" y="64"/>
                    </a:lnTo>
                    <a:lnTo>
                      <a:pt x="483" y="69"/>
                    </a:lnTo>
                    <a:lnTo>
                      <a:pt x="499" y="72"/>
                    </a:lnTo>
                    <a:lnTo>
                      <a:pt x="518" y="76"/>
                    </a:lnTo>
                    <a:lnTo>
                      <a:pt x="537" y="79"/>
                    </a:lnTo>
                    <a:lnTo>
                      <a:pt x="558" y="83"/>
                    </a:lnTo>
                    <a:lnTo>
                      <a:pt x="578" y="85"/>
                    </a:lnTo>
                    <a:lnTo>
                      <a:pt x="594" y="87"/>
                    </a:lnTo>
                    <a:lnTo>
                      <a:pt x="609" y="88"/>
                    </a:lnTo>
                    <a:lnTo>
                      <a:pt x="623" y="88"/>
                    </a:lnTo>
                    <a:lnTo>
                      <a:pt x="634" y="88"/>
                    </a:lnTo>
                    <a:lnTo>
                      <a:pt x="643" y="88"/>
                    </a:lnTo>
                    <a:lnTo>
                      <a:pt x="651" y="87"/>
                    </a:lnTo>
                    <a:lnTo>
                      <a:pt x="658" y="86"/>
                    </a:lnTo>
                    <a:lnTo>
                      <a:pt x="659" y="84"/>
                    </a:lnTo>
                    <a:lnTo>
                      <a:pt x="659" y="81"/>
                    </a:lnTo>
                    <a:lnTo>
                      <a:pt x="659" y="80"/>
                    </a:lnTo>
                    <a:lnTo>
                      <a:pt x="659" y="78"/>
                    </a:lnTo>
                    <a:lnTo>
                      <a:pt x="657" y="72"/>
                    </a:lnTo>
                    <a:lnTo>
                      <a:pt x="654" y="68"/>
                    </a:lnTo>
                    <a:lnTo>
                      <a:pt x="648" y="65"/>
                    </a:lnTo>
                    <a:lnTo>
                      <a:pt x="642" y="65"/>
                    </a:lnTo>
                    <a:close/>
                  </a:path>
                </a:pathLst>
              </a:custGeom>
              <a:solidFill>
                <a:srgbClr val="D8D8A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79"/>
              <p:cNvSpPr>
                <a:spLocks/>
              </p:cNvSpPr>
              <p:nvPr/>
            </p:nvSpPr>
            <p:spPr bwMode="auto">
              <a:xfrm>
                <a:off x="5620207" y="5761038"/>
                <a:ext cx="601663" cy="90488"/>
              </a:xfrm>
              <a:custGeom>
                <a:avLst/>
                <a:gdLst/>
                <a:ahLst/>
                <a:cxnLst>
                  <a:cxn ang="0">
                    <a:pos x="618" y="64"/>
                  </a:cxn>
                  <a:cxn ang="0">
                    <a:pos x="567" y="52"/>
                  </a:cxn>
                  <a:cxn ang="0">
                    <a:pos x="521" y="39"/>
                  </a:cxn>
                  <a:cxn ang="0">
                    <a:pos x="476" y="27"/>
                  </a:cxn>
                  <a:cxn ang="0">
                    <a:pos x="426" y="14"/>
                  </a:cxn>
                  <a:cxn ang="0">
                    <a:pos x="365" y="1"/>
                  </a:cxn>
                  <a:cxn ang="0">
                    <a:pos x="302" y="4"/>
                  </a:cxn>
                  <a:cxn ang="0">
                    <a:pos x="241" y="16"/>
                  </a:cxn>
                  <a:cxn ang="0">
                    <a:pos x="190" y="35"/>
                  </a:cxn>
                  <a:cxn ang="0">
                    <a:pos x="156" y="50"/>
                  </a:cxn>
                  <a:cxn ang="0">
                    <a:pos x="143" y="57"/>
                  </a:cxn>
                  <a:cxn ang="0">
                    <a:pos x="133" y="65"/>
                  </a:cxn>
                  <a:cxn ang="0">
                    <a:pos x="113" y="75"/>
                  </a:cxn>
                  <a:cxn ang="0">
                    <a:pos x="102" y="74"/>
                  </a:cxn>
                  <a:cxn ang="0">
                    <a:pos x="102" y="66"/>
                  </a:cxn>
                  <a:cxn ang="0">
                    <a:pos x="80" y="76"/>
                  </a:cxn>
                  <a:cxn ang="0">
                    <a:pos x="60" y="83"/>
                  </a:cxn>
                  <a:cxn ang="0">
                    <a:pos x="41" y="87"/>
                  </a:cxn>
                  <a:cxn ang="0">
                    <a:pos x="21" y="83"/>
                  </a:cxn>
                  <a:cxn ang="0">
                    <a:pos x="6" y="83"/>
                  </a:cxn>
                  <a:cxn ang="0">
                    <a:pos x="0" y="96"/>
                  </a:cxn>
                  <a:cxn ang="0">
                    <a:pos x="12" y="107"/>
                  </a:cxn>
                  <a:cxn ang="0">
                    <a:pos x="31" y="113"/>
                  </a:cxn>
                  <a:cxn ang="0">
                    <a:pos x="50" y="113"/>
                  </a:cxn>
                  <a:cxn ang="0">
                    <a:pos x="86" y="103"/>
                  </a:cxn>
                  <a:cxn ang="0">
                    <a:pos x="130" y="86"/>
                  </a:cxn>
                  <a:cxn ang="0">
                    <a:pos x="173" y="66"/>
                  </a:cxn>
                  <a:cxn ang="0">
                    <a:pos x="216" y="46"/>
                  </a:cxn>
                  <a:cxn ang="0">
                    <a:pos x="261" y="29"/>
                  </a:cxn>
                  <a:cxn ang="0">
                    <a:pos x="300" y="19"/>
                  </a:cxn>
                  <a:cxn ang="0">
                    <a:pos x="325" y="16"/>
                  </a:cxn>
                  <a:cxn ang="0">
                    <a:pos x="350" y="19"/>
                  </a:cxn>
                  <a:cxn ang="0">
                    <a:pos x="408" y="30"/>
                  </a:cxn>
                  <a:cxn ang="0">
                    <a:pos x="481" y="49"/>
                  </a:cxn>
                  <a:cxn ang="0">
                    <a:pos x="553" y="67"/>
                  </a:cxn>
                  <a:cxn ang="0">
                    <a:pos x="626" y="81"/>
                  </a:cxn>
                  <a:cxn ang="0">
                    <a:pos x="698" y="87"/>
                  </a:cxn>
                  <a:cxn ang="0">
                    <a:pos x="748" y="83"/>
                  </a:cxn>
                  <a:cxn ang="0">
                    <a:pos x="747" y="82"/>
                  </a:cxn>
                  <a:cxn ang="0">
                    <a:pos x="756" y="77"/>
                  </a:cxn>
                  <a:cxn ang="0">
                    <a:pos x="743" y="76"/>
                  </a:cxn>
                  <a:cxn ang="0">
                    <a:pos x="709" y="76"/>
                  </a:cxn>
                  <a:cxn ang="0">
                    <a:pos x="658" y="71"/>
                  </a:cxn>
                </a:cxnLst>
                <a:rect l="0" t="0" r="r" b="b"/>
                <a:pathLst>
                  <a:path w="758" h="114">
                    <a:moveTo>
                      <a:pt x="658" y="71"/>
                    </a:moveTo>
                    <a:lnTo>
                      <a:pt x="637" y="67"/>
                    </a:lnTo>
                    <a:lnTo>
                      <a:pt x="618" y="64"/>
                    </a:lnTo>
                    <a:lnTo>
                      <a:pt x="599" y="60"/>
                    </a:lnTo>
                    <a:lnTo>
                      <a:pt x="583" y="57"/>
                    </a:lnTo>
                    <a:lnTo>
                      <a:pt x="567" y="52"/>
                    </a:lnTo>
                    <a:lnTo>
                      <a:pt x="551" y="49"/>
                    </a:lnTo>
                    <a:lnTo>
                      <a:pt x="536" y="44"/>
                    </a:lnTo>
                    <a:lnTo>
                      <a:pt x="521" y="39"/>
                    </a:lnTo>
                    <a:lnTo>
                      <a:pt x="507" y="36"/>
                    </a:lnTo>
                    <a:lnTo>
                      <a:pt x="492" y="31"/>
                    </a:lnTo>
                    <a:lnTo>
                      <a:pt x="476" y="27"/>
                    </a:lnTo>
                    <a:lnTo>
                      <a:pt x="461" y="22"/>
                    </a:lnTo>
                    <a:lnTo>
                      <a:pt x="444" y="18"/>
                    </a:lnTo>
                    <a:lnTo>
                      <a:pt x="426" y="14"/>
                    </a:lnTo>
                    <a:lnTo>
                      <a:pt x="408" y="9"/>
                    </a:lnTo>
                    <a:lnTo>
                      <a:pt x="387" y="5"/>
                    </a:lnTo>
                    <a:lnTo>
                      <a:pt x="365" y="1"/>
                    </a:lnTo>
                    <a:lnTo>
                      <a:pt x="345" y="0"/>
                    </a:lnTo>
                    <a:lnTo>
                      <a:pt x="323" y="1"/>
                    </a:lnTo>
                    <a:lnTo>
                      <a:pt x="302" y="4"/>
                    </a:lnTo>
                    <a:lnTo>
                      <a:pt x="280" y="7"/>
                    </a:lnTo>
                    <a:lnTo>
                      <a:pt x="261" y="12"/>
                    </a:lnTo>
                    <a:lnTo>
                      <a:pt x="241" y="16"/>
                    </a:lnTo>
                    <a:lnTo>
                      <a:pt x="223" y="22"/>
                    </a:lnTo>
                    <a:lnTo>
                      <a:pt x="206" y="29"/>
                    </a:lnTo>
                    <a:lnTo>
                      <a:pt x="190" y="35"/>
                    </a:lnTo>
                    <a:lnTo>
                      <a:pt x="177" y="41"/>
                    </a:lnTo>
                    <a:lnTo>
                      <a:pt x="165" y="45"/>
                    </a:lnTo>
                    <a:lnTo>
                      <a:pt x="156" y="50"/>
                    </a:lnTo>
                    <a:lnTo>
                      <a:pt x="149" y="53"/>
                    </a:lnTo>
                    <a:lnTo>
                      <a:pt x="144" y="56"/>
                    </a:lnTo>
                    <a:lnTo>
                      <a:pt x="143" y="57"/>
                    </a:lnTo>
                    <a:lnTo>
                      <a:pt x="142" y="58"/>
                    </a:lnTo>
                    <a:lnTo>
                      <a:pt x="139" y="60"/>
                    </a:lnTo>
                    <a:lnTo>
                      <a:pt x="133" y="65"/>
                    </a:lnTo>
                    <a:lnTo>
                      <a:pt x="127" y="68"/>
                    </a:lnTo>
                    <a:lnTo>
                      <a:pt x="120" y="73"/>
                    </a:lnTo>
                    <a:lnTo>
                      <a:pt x="113" y="75"/>
                    </a:lnTo>
                    <a:lnTo>
                      <a:pt x="107" y="77"/>
                    </a:lnTo>
                    <a:lnTo>
                      <a:pt x="104" y="76"/>
                    </a:lnTo>
                    <a:lnTo>
                      <a:pt x="102" y="74"/>
                    </a:lnTo>
                    <a:lnTo>
                      <a:pt x="102" y="72"/>
                    </a:lnTo>
                    <a:lnTo>
                      <a:pt x="100" y="69"/>
                    </a:lnTo>
                    <a:lnTo>
                      <a:pt x="102" y="66"/>
                    </a:lnTo>
                    <a:lnTo>
                      <a:pt x="95" y="69"/>
                    </a:lnTo>
                    <a:lnTo>
                      <a:pt x="88" y="73"/>
                    </a:lnTo>
                    <a:lnTo>
                      <a:pt x="80" y="76"/>
                    </a:lnTo>
                    <a:lnTo>
                      <a:pt x="73" y="79"/>
                    </a:lnTo>
                    <a:lnTo>
                      <a:pt x="67" y="81"/>
                    </a:lnTo>
                    <a:lnTo>
                      <a:pt x="60" y="83"/>
                    </a:lnTo>
                    <a:lnTo>
                      <a:pt x="54" y="86"/>
                    </a:lnTo>
                    <a:lnTo>
                      <a:pt x="48" y="86"/>
                    </a:lnTo>
                    <a:lnTo>
                      <a:pt x="41" y="87"/>
                    </a:lnTo>
                    <a:lnTo>
                      <a:pt x="34" y="86"/>
                    </a:lnTo>
                    <a:lnTo>
                      <a:pt x="28" y="86"/>
                    </a:lnTo>
                    <a:lnTo>
                      <a:pt x="21" y="83"/>
                    </a:lnTo>
                    <a:lnTo>
                      <a:pt x="15" y="81"/>
                    </a:lnTo>
                    <a:lnTo>
                      <a:pt x="11" y="81"/>
                    </a:lnTo>
                    <a:lnTo>
                      <a:pt x="6" y="83"/>
                    </a:lnTo>
                    <a:lnTo>
                      <a:pt x="1" y="87"/>
                    </a:lnTo>
                    <a:lnTo>
                      <a:pt x="0" y="91"/>
                    </a:lnTo>
                    <a:lnTo>
                      <a:pt x="0" y="96"/>
                    </a:lnTo>
                    <a:lnTo>
                      <a:pt x="1" y="100"/>
                    </a:lnTo>
                    <a:lnTo>
                      <a:pt x="6" y="104"/>
                    </a:lnTo>
                    <a:lnTo>
                      <a:pt x="12" y="107"/>
                    </a:lnTo>
                    <a:lnTo>
                      <a:pt x="18" y="110"/>
                    </a:lnTo>
                    <a:lnTo>
                      <a:pt x="24" y="112"/>
                    </a:lnTo>
                    <a:lnTo>
                      <a:pt x="31" y="113"/>
                    </a:lnTo>
                    <a:lnTo>
                      <a:pt x="37" y="114"/>
                    </a:lnTo>
                    <a:lnTo>
                      <a:pt x="44" y="114"/>
                    </a:lnTo>
                    <a:lnTo>
                      <a:pt x="50" y="113"/>
                    </a:lnTo>
                    <a:lnTo>
                      <a:pt x="56" y="112"/>
                    </a:lnTo>
                    <a:lnTo>
                      <a:pt x="71" y="107"/>
                    </a:lnTo>
                    <a:lnTo>
                      <a:pt x="86" y="103"/>
                    </a:lnTo>
                    <a:lnTo>
                      <a:pt x="100" y="97"/>
                    </a:lnTo>
                    <a:lnTo>
                      <a:pt x="115" y="91"/>
                    </a:lnTo>
                    <a:lnTo>
                      <a:pt x="130" y="86"/>
                    </a:lnTo>
                    <a:lnTo>
                      <a:pt x="144" y="79"/>
                    </a:lnTo>
                    <a:lnTo>
                      <a:pt x="158" y="72"/>
                    </a:lnTo>
                    <a:lnTo>
                      <a:pt x="173" y="66"/>
                    </a:lnTo>
                    <a:lnTo>
                      <a:pt x="187" y="59"/>
                    </a:lnTo>
                    <a:lnTo>
                      <a:pt x="202" y="52"/>
                    </a:lnTo>
                    <a:lnTo>
                      <a:pt x="216" y="46"/>
                    </a:lnTo>
                    <a:lnTo>
                      <a:pt x="231" y="41"/>
                    </a:lnTo>
                    <a:lnTo>
                      <a:pt x="246" y="35"/>
                    </a:lnTo>
                    <a:lnTo>
                      <a:pt x="261" y="29"/>
                    </a:lnTo>
                    <a:lnTo>
                      <a:pt x="276" y="24"/>
                    </a:lnTo>
                    <a:lnTo>
                      <a:pt x="292" y="21"/>
                    </a:lnTo>
                    <a:lnTo>
                      <a:pt x="300" y="19"/>
                    </a:lnTo>
                    <a:lnTo>
                      <a:pt x="308" y="18"/>
                    </a:lnTo>
                    <a:lnTo>
                      <a:pt x="316" y="18"/>
                    </a:lnTo>
                    <a:lnTo>
                      <a:pt x="325" y="16"/>
                    </a:lnTo>
                    <a:lnTo>
                      <a:pt x="333" y="18"/>
                    </a:lnTo>
                    <a:lnTo>
                      <a:pt x="341" y="18"/>
                    </a:lnTo>
                    <a:lnTo>
                      <a:pt x="350" y="19"/>
                    </a:lnTo>
                    <a:lnTo>
                      <a:pt x="359" y="20"/>
                    </a:lnTo>
                    <a:lnTo>
                      <a:pt x="384" y="24"/>
                    </a:lnTo>
                    <a:lnTo>
                      <a:pt x="408" y="30"/>
                    </a:lnTo>
                    <a:lnTo>
                      <a:pt x="432" y="36"/>
                    </a:lnTo>
                    <a:lnTo>
                      <a:pt x="456" y="42"/>
                    </a:lnTo>
                    <a:lnTo>
                      <a:pt x="481" y="49"/>
                    </a:lnTo>
                    <a:lnTo>
                      <a:pt x="505" y="54"/>
                    </a:lnTo>
                    <a:lnTo>
                      <a:pt x="529" y="61"/>
                    </a:lnTo>
                    <a:lnTo>
                      <a:pt x="553" y="67"/>
                    </a:lnTo>
                    <a:lnTo>
                      <a:pt x="577" y="72"/>
                    </a:lnTo>
                    <a:lnTo>
                      <a:pt x="602" y="76"/>
                    </a:lnTo>
                    <a:lnTo>
                      <a:pt x="626" y="81"/>
                    </a:lnTo>
                    <a:lnTo>
                      <a:pt x="650" y="84"/>
                    </a:lnTo>
                    <a:lnTo>
                      <a:pt x="674" y="86"/>
                    </a:lnTo>
                    <a:lnTo>
                      <a:pt x="698" y="87"/>
                    </a:lnTo>
                    <a:lnTo>
                      <a:pt x="723" y="86"/>
                    </a:lnTo>
                    <a:lnTo>
                      <a:pt x="748" y="83"/>
                    </a:lnTo>
                    <a:lnTo>
                      <a:pt x="748" y="83"/>
                    </a:lnTo>
                    <a:lnTo>
                      <a:pt x="748" y="82"/>
                    </a:lnTo>
                    <a:lnTo>
                      <a:pt x="747" y="82"/>
                    </a:lnTo>
                    <a:lnTo>
                      <a:pt x="747" y="82"/>
                    </a:lnTo>
                    <a:lnTo>
                      <a:pt x="750" y="81"/>
                    </a:lnTo>
                    <a:lnTo>
                      <a:pt x="754" y="80"/>
                    </a:lnTo>
                    <a:lnTo>
                      <a:pt x="756" y="77"/>
                    </a:lnTo>
                    <a:lnTo>
                      <a:pt x="758" y="74"/>
                    </a:lnTo>
                    <a:lnTo>
                      <a:pt x="751" y="75"/>
                    </a:lnTo>
                    <a:lnTo>
                      <a:pt x="743" y="76"/>
                    </a:lnTo>
                    <a:lnTo>
                      <a:pt x="734" y="76"/>
                    </a:lnTo>
                    <a:lnTo>
                      <a:pt x="723" y="76"/>
                    </a:lnTo>
                    <a:lnTo>
                      <a:pt x="709" y="76"/>
                    </a:lnTo>
                    <a:lnTo>
                      <a:pt x="694" y="75"/>
                    </a:lnTo>
                    <a:lnTo>
                      <a:pt x="678" y="73"/>
                    </a:lnTo>
                    <a:lnTo>
                      <a:pt x="658" y="71"/>
                    </a:lnTo>
                    <a:close/>
                  </a:path>
                </a:pathLst>
              </a:custGeom>
              <a:solidFill>
                <a:srgbClr val="C1C18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5434469" y="5792788"/>
                <a:ext cx="260350" cy="71438"/>
              </a:xfrm>
              <a:custGeom>
                <a:avLst/>
                <a:gdLst/>
                <a:ahLst/>
                <a:cxnLst>
                  <a:cxn ang="0">
                    <a:pos x="219" y="89"/>
                  </a:cxn>
                  <a:cxn ang="0">
                    <a:pos x="108" y="87"/>
                  </a:cxn>
                  <a:cxn ang="0">
                    <a:pos x="106" y="87"/>
                  </a:cxn>
                  <a:cxn ang="0">
                    <a:pos x="104" y="87"/>
                  </a:cxn>
                  <a:cxn ang="0">
                    <a:pos x="42" y="74"/>
                  </a:cxn>
                  <a:cxn ang="0">
                    <a:pos x="34" y="73"/>
                  </a:cxn>
                  <a:cxn ang="0">
                    <a:pos x="30" y="66"/>
                  </a:cxn>
                  <a:cxn ang="0">
                    <a:pos x="12" y="35"/>
                  </a:cxn>
                  <a:cxn ang="0">
                    <a:pos x="0" y="13"/>
                  </a:cxn>
                  <a:cxn ang="0">
                    <a:pos x="26" y="12"/>
                  </a:cxn>
                  <a:cxn ang="0">
                    <a:pos x="205" y="0"/>
                  </a:cxn>
                  <a:cxn ang="0">
                    <a:pos x="208" y="0"/>
                  </a:cxn>
                  <a:cxn ang="0">
                    <a:pos x="209" y="0"/>
                  </a:cxn>
                  <a:cxn ang="0">
                    <a:pos x="271" y="8"/>
                  </a:cxn>
                  <a:cxn ang="0">
                    <a:pos x="278" y="8"/>
                  </a:cxn>
                  <a:cxn ang="0">
                    <a:pos x="282" y="12"/>
                  </a:cxn>
                  <a:cxn ang="0">
                    <a:pos x="310" y="45"/>
                  </a:cxn>
                  <a:cxn ang="0">
                    <a:pos x="328" y="63"/>
                  </a:cxn>
                  <a:cxn ang="0">
                    <a:pos x="301" y="70"/>
                  </a:cxn>
                  <a:cxn ang="0">
                    <a:pos x="224" y="89"/>
                  </a:cxn>
                  <a:cxn ang="0">
                    <a:pos x="222" y="89"/>
                  </a:cxn>
                  <a:cxn ang="0">
                    <a:pos x="219" y="89"/>
                  </a:cxn>
                </a:cxnLst>
                <a:rect l="0" t="0" r="r" b="b"/>
                <a:pathLst>
                  <a:path w="328" h="89">
                    <a:moveTo>
                      <a:pt x="219" y="89"/>
                    </a:moveTo>
                    <a:lnTo>
                      <a:pt x="108" y="87"/>
                    </a:lnTo>
                    <a:lnTo>
                      <a:pt x="106" y="87"/>
                    </a:lnTo>
                    <a:lnTo>
                      <a:pt x="104" y="87"/>
                    </a:lnTo>
                    <a:lnTo>
                      <a:pt x="42" y="74"/>
                    </a:lnTo>
                    <a:lnTo>
                      <a:pt x="34" y="73"/>
                    </a:lnTo>
                    <a:lnTo>
                      <a:pt x="30" y="66"/>
                    </a:lnTo>
                    <a:lnTo>
                      <a:pt x="12" y="35"/>
                    </a:lnTo>
                    <a:lnTo>
                      <a:pt x="0" y="13"/>
                    </a:lnTo>
                    <a:lnTo>
                      <a:pt x="26" y="12"/>
                    </a:lnTo>
                    <a:lnTo>
                      <a:pt x="205" y="0"/>
                    </a:lnTo>
                    <a:lnTo>
                      <a:pt x="208" y="0"/>
                    </a:lnTo>
                    <a:lnTo>
                      <a:pt x="209" y="0"/>
                    </a:lnTo>
                    <a:lnTo>
                      <a:pt x="271" y="8"/>
                    </a:lnTo>
                    <a:lnTo>
                      <a:pt x="278" y="8"/>
                    </a:lnTo>
                    <a:lnTo>
                      <a:pt x="282" y="12"/>
                    </a:lnTo>
                    <a:lnTo>
                      <a:pt x="310" y="45"/>
                    </a:lnTo>
                    <a:lnTo>
                      <a:pt x="328" y="63"/>
                    </a:lnTo>
                    <a:lnTo>
                      <a:pt x="301" y="70"/>
                    </a:lnTo>
                    <a:lnTo>
                      <a:pt x="224" y="89"/>
                    </a:lnTo>
                    <a:lnTo>
                      <a:pt x="222" y="89"/>
                    </a:lnTo>
                    <a:lnTo>
                      <a:pt x="219" y="8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5455107" y="5805488"/>
                <a:ext cx="215900" cy="47625"/>
              </a:xfrm>
              <a:custGeom>
                <a:avLst/>
                <a:gdLst/>
                <a:ahLst/>
                <a:cxnLst>
                  <a:cxn ang="0">
                    <a:pos x="271" y="39"/>
                  </a:cxn>
                  <a:cxn ang="0">
                    <a:pos x="243" y="7"/>
                  </a:cxn>
                  <a:cxn ang="0">
                    <a:pos x="180" y="0"/>
                  </a:cxn>
                  <a:cxn ang="0">
                    <a:pos x="0" y="11"/>
                  </a:cxn>
                  <a:cxn ang="0">
                    <a:pos x="18" y="43"/>
                  </a:cxn>
                  <a:cxn ang="0">
                    <a:pos x="81" y="55"/>
                  </a:cxn>
                  <a:cxn ang="0">
                    <a:pos x="193" y="58"/>
                  </a:cxn>
                  <a:cxn ang="0">
                    <a:pos x="271" y="39"/>
                  </a:cxn>
                </a:cxnLst>
                <a:rect l="0" t="0" r="r" b="b"/>
                <a:pathLst>
                  <a:path w="271" h="58">
                    <a:moveTo>
                      <a:pt x="271" y="39"/>
                    </a:moveTo>
                    <a:lnTo>
                      <a:pt x="243" y="7"/>
                    </a:lnTo>
                    <a:lnTo>
                      <a:pt x="180" y="0"/>
                    </a:lnTo>
                    <a:lnTo>
                      <a:pt x="0" y="11"/>
                    </a:lnTo>
                    <a:lnTo>
                      <a:pt x="18" y="43"/>
                    </a:lnTo>
                    <a:lnTo>
                      <a:pt x="81" y="55"/>
                    </a:lnTo>
                    <a:lnTo>
                      <a:pt x="193" y="58"/>
                    </a:lnTo>
                    <a:lnTo>
                      <a:pt x="271" y="39"/>
                    </a:lnTo>
                    <a:close/>
                  </a:path>
                </a:pathLst>
              </a:custGeom>
              <a:solidFill>
                <a:srgbClr val="D6D6A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p:cNvSpPr>
              <p:nvPr/>
            </p:nvSpPr>
            <p:spPr bwMode="auto">
              <a:xfrm>
                <a:off x="5440819" y="5811838"/>
                <a:ext cx="247650" cy="57150"/>
              </a:xfrm>
              <a:custGeom>
                <a:avLst/>
                <a:gdLst/>
                <a:ahLst/>
                <a:cxnLst>
                  <a:cxn ang="0">
                    <a:pos x="97" y="19"/>
                  </a:cxn>
                  <a:cxn ang="0">
                    <a:pos x="128" y="22"/>
                  </a:cxn>
                  <a:cxn ang="0">
                    <a:pos x="162" y="23"/>
                  </a:cxn>
                  <a:cxn ang="0">
                    <a:pos x="196" y="22"/>
                  </a:cxn>
                  <a:cxn ang="0">
                    <a:pos x="228" y="21"/>
                  </a:cxn>
                  <a:cxn ang="0">
                    <a:pos x="257" y="18"/>
                  </a:cxn>
                  <a:cxn ang="0">
                    <a:pos x="279" y="16"/>
                  </a:cxn>
                  <a:cxn ang="0">
                    <a:pos x="291" y="15"/>
                  </a:cxn>
                  <a:cxn ang="0">
                    <a:pos x="313" y="12"/>
                  </a:cxn>
                  <a:cxn ang="0">
                    <a:pos x="313" y="21"/>
                  </a:cxn>
                  <a:cxn ang="0">
                    <a:pos x="313" y="30"/>
                  </a:cxn>
                  <a:cxn ang="0">
                    <a:pos x="313" y="63"/>
                  </a:cxn>
                  <a:cxn ang="0">
                    <a:pos x="296" y="65"/>
                  </a:cxn>
                  <a:cxn ang="0">
                    <a:pos x="287" y="67"/>
                  </a:cxn>
                  <a:cxn ang="0">
                    <a:pos x="273" y="68"/>
                  </a:cxn>
                  <a:cxn ang="0">
                    <a:pos x="253" y="69"/>
                  </a:cxn>
                  <a:cxn ang="0">
                    <a:pos x="227" y="70"/>
                  </a:cxn>
                  <a:cxn ang="0">
                    <a:pos x="197" y="71"/>
                  </a:cxn>
                  <a:cxn ang="0">
                    <a:pos x="164" y="71"/>
                  </a:cxn>
                  <a:cxn ang="0">
                    <a:pos x="128" y="71"/>
                  </a:cxn>
                  <a:cxn ang="0">
                    <a:pos x="89" y="69"/>
                  </a:cxn>
                  <a:cxn ang="0">
                    <a:pos x="56" y="64"/>
                  </a:cxn>
                  <a:cxn ang="0">
                    <a:pos x="30" y="56"/>
                  </a:cxn>
                  <a:cxn ang="0">
                    <a:pos x="13" y="45"/>
                  </a:cxn>
                  <a:cxn ang="0">
                    <a:pos x="2" y="29"/>
                  </a:cxn>
                  <a:cxn ang="0">
                    <a:pos x="2" y="14"/>
                  </a:cxn>
                  <a:cxn ang="0">
                    <a:pos x="2" y="12"/>
                  </a:cxn>
                  <a:cxn ang="0">
                    <a:pos x="35" y="12"/>
                  </a:cxn>
                  <a:cxn ang="0">
                    <a:pos x="37" y="4"/>
                  </a:cxn>
                  <a:cxn ang="0">
                    <a:pos x="35" y="1"/>
                  </a:cxn>
                  <a:cxn ang="0">
                    <a:pos x="37" y="2"/>
                  </a:cxn>
                  <a:cxn ang="0">
                    <a:pos x="44" y="6"/>
                  </a:cxn>
                  <a:cxn ang="0">
                    <a:pos x="59" y="11"/>
                  </a:cxn>
                  <a:cxn ang="0">
                    <a:pos x="84" y="17"/>
                  </a:cxn>
                </a:cxnLst>
                <a:rect l="0" t="0" r="r" b="b"/>
                <a:pathLst>
                  <a:path w="313" h="71">
                    <a:moveTo>
                      <a:pt x="84" y="17"/>
                    </a:moveTo>
                    <a:lnTo>
                      <a:pt x="97" y="19"/>
                    </a:lnTo>
                    <a:lnTo>
                      <a:pt x="112" y="21"/>
                    </a:lnTo>
                    <a:lnTo>
                      <a:pt x="128" y="22"/>
                    </a:lnTo>
                    <a:lnTo>
                      <a:pt x="144" y="23"/>
                    </a:lnTo>
                    <a:lnTo>
                      <a:pt x="162" y="23"/>
                    </a:lnTo>
                    <a:lnTo>
                      <a:pt x="179" y="23"/>
                    </a:lnTo>
                    <a:lnTo>
                      <a:pt x="196" y="22"/>
                    </a:lnTo>
                    <a:lnTo>
                      <a:pt x="213" y="21"/>
                    </a:lnTo>
                    <a:lnTo>
                      <a:pt x="228" y="21"/>
                    </a:lnTo>
                    <a:lnTo>
                      <a:pt x="243" y="19"/>
                    </a:lnTo>
                    <a:lnTo>
                      <a:pt x="257" y="18"/>
                    </a:lnTo>
                    <a:lnTo>
                      <a:pt x="269" y="17"/>
                    </a:lnTo>
                    <a:lnTo>
                      <a:pt x="279" y="16"/>
                    </a:lnTo>
                    <a:lnTo>
                      <a:pt x="286" y="16"/>
                    </a:lnTo>
                    <a:lnTo>
                      <a:pt x="291" y="15"/>
                    </a:lnTo>
                    <a:lnTo>
                      <a:pt x="293" y="15"/>
                    </a:lnTo>
                    <a:lnTo>
                      <a:pt x="313" y="12"/>
                    </a:lnTo>
                    <a:lnTo>
                      <a:pt x="313" y="15"/>
                    </a:lnTo>
                    <a:lnTo>
                      <a:pt x="313" y="21"/>
                    </a:lnTo>
                    <a:lnTo>
                      <a:pt x="313" y="27"/>
                    </a:lnTo>
                    <a:lnTo>
                      <a:pt x="313" y="30"/>
                    </a:lnTo>
                    <a:lnTo>
                      <a:pt x="313" y="49"/>
                    </a:lnTo>
                    <a:lnTo>
                      <a:pt x="313" y="63"/>
                    </a:lnTo>
                    <a:lnTo>
                      <a:pt x="298" y="65"/>
                    </a:lnTo>
                    <a:lnTo>
                      <a:pt x="296" y="65"/>
                    </a:lnTo>
                    <a:lnTo>
                      <a:pt x="293" y="65"/>
                    </a:lnTo>
                    <a:lnTo>
                      <a:pt x="287" y="67"/>
                    </a:lnTo>
                    <a:lnTo>
                      <a:pt x="281" y="67"/>
                    </a:lnTo>
                    <a:lnTo>
                      <a:pt x="273" y="68"/>
                    </a:lnTo>
                    <a:lnTo>
                      <a:pt x="264" y="68"/>
                    </a:lnTo>
                    <a:lnTo>
                      <a:pt x="253" y="69"/>
                    </a:lnTo>
                    <a:lnTo>
                      <a:pt x="241" y="69"/>
                    </a:lnTo>
                    <a:lnTo>
                      <a:pt x="227" y="70"/>
                    </a:lnTo>
                    <a:lnTo>
                      <a:pt x="213" y="70"/>
                    </a:lnTo>
                    <a:lnTo>
                      <a:pt x="197" y="71"/>
                    </a:lnTo>
                    <a:lnTo>
                      <a:pt x="181" y="71"/>
                    </a:lnTo>
                    <a:lnTo>
                      <a:pt x="164" y="71"/>
                    </a:lnTo>
                    <a:lnTo>
                      <a:pt x="147" y="71"/>
                    </a:lnTo>
                    <a:lnTo>
                      <a:pt x="128" y="71"/>
                    </a:lnTo>
                    <a:lnTo>
                      <a:pt x="109" y="70"/>
                    </a:lnTo>
                    <a:lnTo>
                      <a:pt x="89" y="69"/>
                    </a:lnTo>
                    <a:lnTo>
                      <a:pt x="72" y="67"/>
                    </a:lnTo>
                    <a:lnTo>
                      <a:pt x="56" y="64"/>
                    </a:lnTo>
                    <a:lnTo>
                      <a:pt x="42" y="61"/>
                    </a:lnTo>
                    <a:lnTo>
                      <a:pt x="30" y="56"/>
                    </a:lnTo>
                    <a:lnTo>
                      <a:pt x="21" y="50"/>
                    </a:lnTo>
                    <a:lnTo>
                      <a:pt x="13" y="45"/>
                    </a:lnTo>
                    <a:lnTo>
                      <a:pt x="7" y="38"/>
                    </a:lnTo>
                    <a:lnTo>
                      <a:pt x="2" y="29"/>
                    </a:lnTo>
                    <a:lnTo>
                      <a:pt x="0" y="21"/>
                    </a:lnTo>
                    <a:lnTo>
                      <a:pt x="2" y="14"/>
                    </a:lnTo>
                    <a:lnTo>
                      <a:pt x="2" y="10"/>
                    </a:lnTo>
                    <a:lnTo>
                      <a:pt x="2" y="12"/>
                    </a:lnTo>
                    <a:lnTo>
                      <a:pt x="4" y="0"/>
                    </a:lnTo>
                    <a:lnTo>
                      <a:pt x="35" y="12"/>
                    </a:lnTo>
                    <a:lnTo>
                      <a:pt x="36" y="8"/>
                    </a:lnTo>
                    <a:lnTo>
                      <a:pt x="37" y="4"/>
                    </a:lnTo>
                    <a:lnTo>
                      <a:pt x="36" y="2"/>
                    </a:lnTo>
                    <a:lnTo>
                      <a:pt x="35" y="1"/>
                    </a:lnTo>
                    <a:lnTo>
                      <a:pt x="36" y="1"/>
                    </a:lnTo>
                    <a:lnTo>
                      <a:pt x="37" y="2"/>
                    </a:lnTo>
                    <a:lnTo>
                      <a:pt x="41" y="4"/>
                    </a:lnTo>
                    <a:lnTo>
                      <a:pt x="44" y="6"/>
                    </a:lnTo>
                    <a:lnTo>
                      <a:pt x="51" y="8"/>
                    </a:lnTo>
                    <a:lnTo>
                      <a:pt x="59" y="11"/>
                    </a:lnTo>
                    <a:lnTo>
                      <a:pt x="71" y="14"/>
                    </a:lnTo>
                    <a:lnTo>
                      <a:pt x="84" y="1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83"/>
              <p:cNvSpPr>
                <a:spLocks/>
              </p:cNvSpPr>
              <p:nvPr/>
            </p:nvSpPr>
            <p:spPr bwMode="auto">
              <a:xfrm>
                <a:off x="5453519" y="5815013"/>
                <a:ext cx="220663" cy="41275"/>
              </a:xfrm>
              <a:custGeom>
                <a:avLst/>
                <a:gdLst/>
                <a:ahLst/>
                <a:cxnLst>
                  <a:cxn ang="0">
                    <a:pos x="2" y="0"/>
                  </a:cxn>
                  <a:cxn ang="0">
                    <a:pos x="0" y="13"/>
                  </a:cxn>
                  <a:cxn ang="0">
                    <a:pos x="0" y="14"/>
                  </a:cxn>
                  <a:cxn ang="0">
                    <a:pos x="0" y="19"/>
                  </a:cxn>
                  <a:cxn ang="0">
                    <a:pos x="1" y="23"/>
                  </a:cxn>
                  <a:cxn ang="0">
                    <a:pos x="7" y="30"/>
                  </a:cxn>
                  <a:cxn ang="0">
                    <a:pos x="16" y="37"/>
                  </a:cxn>
                  <a:cxn ang="0">
                    <a:pos x="33" y="43"/>
                  </a:cxn>
                  <a:cxn ang="0">
                    <a:pos x="57" y="47"/>
                  </a:cxn>
                  <a:cxn ang="0">
                    <a:pos x="91" y="51"/>
                  </a:cxn>
                  <a:cxn ang="0">
                    <a:pos x="110" y="52"/>
                  </a:cxn>
                  <a:cxn ang="0">
                    <a:pos x="129" y="52"/>
                  </a:cxn>
                  <a:cxn ang="0">
                    <a:pos x="147" y="52"/>
                  </a:cxn>
                  <a:cxn ang="0">
                    <a:pos x="164" y="52"/>
                  </a:cxn>
                  <a:cxn ang="0">
                    <a:pos x="180" y="52"/>
                  </a:cxn>
                  <a:cxn ang="0">
                    <a:pos x="195" y="52"/>
                  </a:cxn>
                  <a:cxn ang="0">
                    <a:pos x="210" y="51"/>
                  </a:cxn>
                  <a:cxn ang="0">
                    <a:pos x="223" y="51"/>
                  </a:cxn>
                  <a:cxn ang="0">
                    <a:pos x="236" y="50"/>
                  </a:cxn>
                  <a:cxn ang="0">
                    <a:pos x="246" y="50"/>
                  </a:cxn>
                  <a:cxn ang="0">
                    <a:pos x="255" y="49"/>
                  </a:cxn>
                  <a:cxn ang="0">
                    <a:pos x="262" y="47"/>
                  </a:cxn>
                  <a:cxn ang="0">
                    <a:pos x="269" y="47"/>
                  </a:cxn>
                  <a:cxn ang="0">
                    <a:pos x="274" y="46"/>
                  </a:cxn>
                  <a:cxn ang="0">
                    <a:pos x="276" y="46"/>
                  </a:cxn>
                  <a:cxn ang="0">
                    <a:pos x="277" y="46"/>
                  </a:cxn>
                  <a:cxn ang="0">
                    <a:pos x="277" y="27"/>
                  </a:cxn>
                  <a:cxn ang="0">
                    <a:pos x="276" y="27"/>
                  </a:cxn>
                  <a:cxn ang="0">
                    <a:pos x="271" y="28"/>
                  </a:cxn>
                  <a:cxn ang="0">
                    <a:pos x="263" y="28"/>
                  </a:cxn>
                  <a:cxn ang="0">
                    <a:pos x="254" y="29"/>
                  </a:cxn>
                  <a:cxn ang="0">
                    <a:pos x="242" y="30"/>
                  </a:cxn>
                  <a:cxn ang="0">
                    <a:pos x="228" y="31"/>
                  </a:cxn>
                  <a:cxn ang="0">
                    <a:pos x="213" y="32"/>
                  </a:cxn>
                  <a:cxn ang="0">
                    <a:pos x="197" y="34"/>
                  </a:cxn>
                  <a:cxn ang="0">
                    <a:pos x="179" y="35"/>
                  </a:cxn>
                  <a:cxn ang="0">
                    <a:pos x="161" y="35"/>
                  </a:cxn>
                  <a:cxn ang="0">
                    <a:pos x="144" y="36"/>
                  </a:cxn>
                  <a:cxn ang="0">
                    <a:pos x="125" y="36"/>
                  </a:cxn>
                  <a:cxn ang="0">
                    <a:pos x="108" y="35"/>
                  </a:cxn>
                  <a:cxn ang="0">
                    <a:pos x="92" y="34"/>
                  </a:cxn>
                  <a:cxn ang="0">
                    <a:pos x="76" y="32"/>
                  </a:cxn>
                  <a:cxn ang="0">
                    <a:pos x="62" y="30"/>
                  </a:cxn>
                  <a:cxn ang="0">
                    <a:pos x="39" y="24"/>
                  </a:cxn>
                  <a:cxn ang="0">
                    <a:pos x="23" y="19"/>
                  </a:cxn>
                  <a:cxn ang="0">
                    <a:pos x="12" y="14"/>
                  </a:cxn>
                  <a:cxn ang="0">
                    <a:pos x="5" y="9"/>
                  </a:cxn>
                  <a:cxn ang="0">
                    <a:pos x="2" y="6"/>
                  </a:cxn>
                  <a:cxn ang="0">
                    <a:pos x="2" y="3"/>
                  </a:cxn>
                  <a:cxn ang="0">
                    <a:pos x="2" y="1"/>
                  </a:cxn>
                  <a:cxn ang="0">
                    <a:pos x="2" y="0"/>
                  </a:cxn>
                </a:cxnLst>
                <a:rect l="0" t="0" r="r" b="b"/>
                <a:pathLst>
                  <a:path w="277" h="52">
                    <a:moveTo>
                      <a:pt x="2" y="0"/>
                    </a:moveTo>
                    <a:lnTo>
                      <a:pt x="0" y="13"/>
                    </a:lnTo>
                    <a:lnTo>
                      <a:pt x="0" y="14"/>
                    </a:lnTo>
                    <a:lnTo>
                      <a:pt x="0" y="19"/>
                    </a:lnTo>
                    <a:lnTo>
                      <a:pt x="1" y="23"/>
                    </a:lnTo>
                    <a:lnTo>
                      <a:pt x="7" y="30"/>
                    </a:lnTo>
                    <a:lnTo>
                      <a:pt x="16" y="37"/>
                    </a:lnTo>
                    <a:lnTo>
                      <a:pt x="33" y="43"/>
                    </a:lnTo>
                    <a:lnTo>
                      <a:pt x="57" y="47"/>
                    </a:lnTo>
                    <a:lnTo>
                      <a:pt x="91" y="51"/>
                    </a:lnTo>
                    <a:lnTo>
                      <a:pt x="110" y="52"/>
                    </a:lnTo>
                    <a:lnTo>
                      <a:pt x="129" y="52"/>
                    </a:lnTo>
                    <a:lnTo>
                      <a:pt x="147" y="52"/>
                    </a:lnTo>
                    <a:lnTo>
                      <a:pt x="164" y="52"/>
                    </a:lnTo>
                    <a:lnTo>
                      <a:pt x="180" y="52"/>
                    </a:lnTo>
                    <a:lnTo>
                      <a:pt x="195" y="52"/>
                    </a:lnTo>
                    <a:lnTo>
                      <a:pt x="210" y="51"/>
                    </a:lnTo>
                    <a:lnTo>
                      <a:pt x="223" y="51"/>
                    </a:lnTo>
                    <a:lnTo>
                      <a:pt x="236" y="50"/>
                    </a:lnTo>
                    <a:lnTo>
                      <a:pt x="246" y="50"/>
                    </a:lnTo>
                    <a:lnTo>
                      <a:pt x="255" y="49"/>
                    </a:lnTo>
                    <a:lnTo>
                      <a:pt x="262" y="47"/>
                    </a:lnTo>
                    <a:lnTo>
                      <a:pt x="269" y="47"/>
                    </a:lnTo>
                    <a:lnTo>
                      <a:pt x="274" y="46"/>
                    </a:lnTo>
                    <a:lnTo>
                      <a:pt x="276" y="46"/>
                    </a:lnTo>
                    <a:lnTo>
                      <a:pt x="277" y="46"/>
                    </a:lnTo>
                    <a:lnTo>
                      <a:pt x="277" y="27"/>
                    </a:lnTo>
                    <a:lnTo>
                      <a:pt x="276" y="27"/>
                    </a:lnTo>
                    <a:lnTo>
                      <a:pt x="271" y="28"/>
                    </a:lnTo>
                    <a:lnTo>
                      <a:pt x="263" y="28"/>
                    </a:lnTo>
                    <a:lnTo>
                      <a:pt x="254" y="29"/>
                    </a:lnTo>
                    <a:lnTo>
                      <a:pt x="242" y="30"/>
                    </a:lnTo>
                    <a:lnTo>
                      <a:pt x="228" y="31"/>
                    </a:lnTo>
                    <a:lnTo>
                      <a:pt x="213" y="32"/>
                    </a:lnTo>
                    <a:lnTo>
                      <a:pt x="197" y="34"/>
                    </a:lnTo>
                    <a:lnTo>
                      <a:pt x="179" y="35"/>
                    </a:lnTo>
                    <a:lnTo>
                      <a:pt x="161" y="35"/>
                    </a:lnTo>
                    <a:lnTo>
                      <a:pt x="144" y="36"/>
                    </a:lnTo>
                    <a:lnTo>
                      <a:pt x="125" y="36"/>
                    </a:lnTo>
                    <a:lnTo>
                      <a:pt x="108" y="35"/>
                    </a:lnTo>
                    <a:lnTo>
                      <a:pt x="92" y="34"/>
                    </a:lnTo>
                    <a:lnTo>
                      <a:pt x="76" y="32"/>
                    </a:lnTo>
                    <a:lnTo>
                      <a:pt x="62" y="30"/>
                    </a:lnTo>
                    <a:lnTo>
                      <a:pt x="39" y="24"/>
                    </a:lnTo>
                    <a:lnTo>
                      <a:pt x="23" y="19"/>
                    </a:lnTo>
                    <a:lnTo>
                      <a:pt x="12" y="14"/>
                    </a:lnTo>
                    <a:lnTo>
                      <a:pt x="5" y="9"/>
                    </a:lnTo>
                    <a:lnTo>
                      <a:pt x="2" y="6"/>
                    </a:lnTo>
                    <a:lnTo>
                      <a:pt x="2" y="3"/>
                    </a:lnTo>
                    <a:lnTo>
                      <a:pt x="2" y="1"/>
                    </a:lnTo>
                    <a:lnTo>
                      <a:pt x="2" y="0"/>
                    </a:lnTo>
                    <a:close/>
                  </a:path>
                </a:pathLst>
              </a:custGeom>
              <a:solidFill>
                <a:srgbClr val="EDEDB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84"/>
              <p:cNvSpPr>
                <a:spLocks/>
              </p:cNvSpPr>
              <p:nvPr/>
            </p:nvSpPr>
            <p:spPr bwMode="auto">
              <a:xfrm>
                <a:off x="5431294" y="5551488"/>
                <a:ext cx="315913" cy="271463"/>
              </a:xfrm>
              <a:custGeom>
                <a:avLst/>
                <a:gdLst/>
                <a:ahLst/>
                <a:cxnLst>
                  <a:cxn ang="0">
                    <a:pos x="398" y="17"/>
                  </a:cxn>
                  <a:cxn ang="0">
                    <a:pos x="398" y="325"/>
                  </a:cxn>
                  <a:cxn ang="0">
                    <a:pos x="398" y="341"/>
                  </a:cxn>
                  <a:cxn ang="0">
                    <a:pos x="381" y="341"/>
                  </a:cxn>
                  <a:cxn ang="0">
                    <a:pos x="40" y="341"/>
                  </a:cxn>
                  <a:cxn ang="0">
                    <a:pos x="23" y="338"/>
                  </a:cxn>
                  <a:cxn ang="0">
                    <a:pos x="0" y="325"/>
                  </a:cxn>
                  <a:cxn ang="0">
                    <a:pos x="0" y="17"/>
                  </a:cxn>
                  <a:cxn ang="0">
                    <a:pos x="16" y="0"/>
                  </a:cxn>
                  <a:cxn ang="0">
                    <a:pos x="16" y="0"/>
                  </a:cxn>
                  <a:cxn ang="0">
                    <a:pos x="381" y="0"/>
                  </a:cxn>
                  <a:cxn ang="0">
                    <a:pos x="398" y="0"/>
                  </a:cxn>
                  <a:cxn ang="0">
                    <a:pos x="398" y="17"/>
                  </a:cxn>
                </a:cxnLst>
                <a:rect l="0" t="0" r="r" b="b"/>
                <a:pathLst>
                  <a:path w="398" h="341">
                    <a:moveTo>
                      <a:pt x="398" y="17"/>
                    </a:moveTo>
                    <a:lnTo>
                      <a:pt x="398" y="325"/>
                    </a:lnTo>
                    <a:lnTo>
                      <a:pt x="398" y="341"/>
                    </a:lnTo>
                    <a:lnTo>
                      <a:pt x="381" y="341"/>
                    </a:lnTo>
                    <a:lnTo>
                      <a:pt x="40" y="341"/>
                    </a:lnTo>
                    <a:lnTo>
                      <a:pt x="23" y="338"/>
                    </a:lnTo>
                    <a:lnTo>
                      <a:pt x="0" y="325"/>
                    </a:lnTo>
                    <a:lnTo>
                      <a:pt x="0" y="17"/>
                    </a:lnTo>
                    <a:lnTo>
                      <a:pt x="16" y="0"/>
                    </a:lnTo>
                    <a:lnTo>
                      <a:pt x="16" y="0"/>
                    </a:lnTo>
                    <a:lnTo>
                      <a:pt x="381" y="0"/>
                    </a:lnTo>
                    <a:lnTo>
                      <a:pt x="398" y="0"/>
                    </a:lnTo>
                    <a:lnTo>
                      <a:pt x="398" y="1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Rectangle 85"/>
              <p:cNvSpPr>
                <a:spLocks noChangeArrowheads="1"/>
              </p:cNvSpPr>
              <p:nvPr/>
            </p:nvSpPr>
            <p:spPr bwMode="auto">
              <a:xfrm>
                <a:off x="5443994" y="5564188"/>
                <a:ext cx="290513" cy="246063"/>
              </a:xfrm>
              <a:prstGeom prst="rect">
                <a:avLst/>
              </a:prstGeom>
              <a:solidFill>
                <a:srgbClr val="EDEDB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86"/>
              <p:cNvSpPr>
                <a:spLocks/>
              </p:cNvSpPr>
              <p:nvPr/>
            </p:nvSpPr>
            <p:spPr bwMode="auto">
              <a:xfrm>
                <a:off x="5391607" y="5559426"/>
                <a:ext cx="66675" cy="255588"/>
              </a:xfrm>
              <a:custGeom>
                <a:avLst/>
                <a:gdLst/>
                <a:ahLst/>
                <a:cxnLst>
                  <a:cxn ang="0">
                    <a:pos x="45" y="314"/>
                  </a:cxn>
                  <a:cxn ang="0">
                    <a:pos x="16" y="310"/>
                  </a:cxn>
                  <a:cxn ang="0">
                    <a:pos x="7" y="305"/>
                  </a:cxn>
                  <a:cxn ang="0">
                    <a:pos x="7" y="296"/>
                  </a:cxn>
                  <a:cxn ang="0">
                    <a:pos x="0" y="112"/>
                  </a:cxn>
                  <a:cxn ang="0">
                    <a:pos x="0" y="108"/>
                  </a:cxn>
                  <a:cxn ang="0">
                    <a:pos x="1" y="105"/>
                  </a:cxn>
                  <a:cxn ang="0">
                    <a:pos x="51" y="0"/>
                  </a:cxn>
                  <a:cxn ang="0">
                    <a:pos x="83" y="6"/>
                  </a:cxn>
                  <a:cxn ang="0">
                    <a:pos x="83" y="314"/>
                  </a:cxn>
                  <a:cxn ang="0">
                    <a:pos x="81" y="321"/>
                  </a:cxn>
                  <a:cxn ang="0">
                    <a:pos x="45" y="314"/>
                  </a:cxn>
                </a:cxnLst>
                <a:rect l="0" t="0" r="r" b="b"/>
                <a:pathLst>
                  <a:path w="83" h="321">
                    <a:moveTo>
                      <a:pt x="45" y="314"/>
                    </a:moveTo>
                    <a:lnTo>
                      <a:pt x="16" y="310"/>
                    </a:lnTo>
                    <a:lnTo>
                      <a:pt x="7" y="305"/>
                    </a:lnTo>
                    <a:lnTo>
                      <a:pt x="7" y="296"/>
                    </a:lnTo>
                    <a:lnTo>
                      <a:pt x="0" y="112"/>
                    </a:lnTo>
                    <a:lnTo>
                      <a:pt x="0" y="108"/>
                    </a:lnTo>
                    <a:lnTo>
                      <a:pt x="1" y="105"/>
                    </a:lnTo>
                    <a:lnTo>
                      <a:pt x="51" y="0"/>
                    </a:lnTo>
                    <a:lnTo>
                      <a:pt x="83" y="6"/>
                    </a:lnTo>
                    <a:lnTo>
                      <a:pt x="83" y="314"/>
                    </a:lnTo>
                    <a:lnTo>
                      <a:pt x="81" y="321"/>
                    </a:lnTo>
                    <a:lnTo>
                      <a:pt x="45" y="31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87"/>
              <p:cNvSpPr>
                <a:spLocks/>
              </p:cNvSpPr>
              <p:nvPr/>
            </p:nvSpPr>
            <p:spPr bwMode="auto">
              <a:xfrm>
                <a:off x="5405894" y="5564188"/>
                <a:ext cx="38100" cy="236538"/>
              </a:xfrm>
              <a:custGeom>
                <a:avLst/>
                <a:gdLst/>
                <a:ahLst/>
                <a:cxnLst>
                  <a:cxn ang="0">
                    <a:pos x="48" y="0"/>
                  </a:cxn>
                  <a:cxn ang="0">
                    <a:pos x="0" y="106"/>
                  </a:cxn>
                  <a:cxn ang="0">
                    <a:pos x="5" y="289"/>
                  </a:cxn>
                  <a:cxn ang="0">
                    <a:pos x="47" y="297"/>
                  </a:cxn>
                  <a:cxn ang="0">
                    <a:pos x="48" y="0"/>
                  </a:cxn>
                </a:cxnLst>
                <a:rect l="0" t="0" r="r" b="b"/>
                <a:pathLst>
                  <a:path w="48" h="297">
                    <a:moveTo>
                      <a:pt x="48" y="0"/>
                    </a:moveTo>
                    <a:lnTo>
                      <a:pt x="0" y="106"/>
                    </a:lnTo>
                    <a:lnTo>
                      <a:pt x="5" y="289"/>
                    </a:lnTo>
                    <a:lnTo>
                      <a:pt x="47" y="297"/>
                    </a:lnTo>
                    <a:lnTo>
                      <a:pt x="48" y="0"/>
                    </a:lnTo>
                    <a:close/>
                  </a:path>
                </a:pathLst>
              </a:custGeom>
              <a:solidFill>
                <a:srgbClr val="D8D8A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8"/>
              <p:cNvSpPr>
                <a:spLocks/>
              </p:cNvSpPr>
              <p:nvPr/>
            </p:nvSpPr>
            <p:spPr bwMode="auto">
              <a:xfrm>
                <a:off x="5470982" y="5588001"/>
                <a:ext cx="257175" cy="198438"/>
              </a:xfrm>
              <a:custGeom>
                <a:avLst/>
                <a:gdLst/>
                <a:ahLst/>
                <a:cxnLst>
                  <a:cxn ang="0">
                    <a:pos x="1" y="48"/>
                  </a:cxn>
                  <a:cxn ang="0">
                    <a:pos x="0" y="44"/>
                  </a:cxn>
                  <a:cxn ang="0">
                    <a:pos x="0" y="38"/>
                  </a:cxn>
                  <a:cxn ang="0">
                    <a:pos x="2" y="27"/>
                  </a:cxn>
                  <a:cxn ang="0">
                    <a:pos x="8" y="17"/>
                  </a:cxn>
                  <a:cxn ang="0">
                    <a:pos x="12" y="12"/>
                  </a:cxn>
                  <a:cxn ang="0">
                    <a:pos x="17" y="9"/>
                  </a:cxn>
                  <a:cxn ang="0">
                    <a:pos x="21" y="6"/>
                  </a:cxn>
                  <a:cxn ang="0">
                    <a:pos x="27" y="4"/>
                  </a:cxn>
                  <a:cxn ang="0">
                    <a:pos x="34" y="2"/>
                  </a:cxn>
                  <a:cxn ang="0">
                    <a:pos x="41" y="1"/>
                  </a:cxn>
                  <a:cxn ang="0">
                    <a:pos x="49" y="0"/>
                  </a:cxn>
                  <a:cxn ang="0">
                    <a:pos x="57" y="0"/>
                  </a:cxn>
                  <a:cxn ang="0">
                    <a:pos x="276" y="0"/>
                  </a:cxn>
                  <a:cxn ang="0">
                    <a:pos x="283" y="1"/>
                  </a:cxn>
                  <a:cxn ang="0">
                    <a:pos x="291" y="3"/>
                  </a:cxn>
                  <a:cxn ang="0">
                    <a:pos x="298" y="6"/>
                  </a:cxn>
                  <a:cxn ang="0">
                    <a:pos x="305" y="11"/>
                  </a:cxn>
                  <a:cxn ang="0">
                    <a:pos x="311" y="18"/>
                  </a:cxn>
                  <a:cxn ang="0">
                    <a:pos x="315" y="25"/>
                  </a:cxn>
                  <a:cxn ang="0">
                    <a:pos x="319" y="34"/>
                  </a:cxn>
                  <a:cxn ang="0">
                    <a:pos x="320" y="44"/>
                  </a:cxn>
                  <a:cxn ang="0">
                    <a:pos x="322" y="208"/>
                  </a:cxn>
                  <a:cxn ang="0">
                    <a:pos x="322" y="205"/>
                  </a:cxn>
                  <a:cxn ang="0">
                    <a:pos x="323" y="210"/>
                  </a:cxn>
                  <a:cxn ang="0">
                    <a:pos x="323" y="217"/>
                  </a:cxn>
                  <a:cxn ang="0">
                    <a:pos x="321" y="225"/>
                  </a:cxn>
                  <a:cxn ang="0">
                    <a:pos x="316" y="232"/>
                  </a:cxn>
                  <a:cxn ang="0">
                    <a:pos x="313" y="237"/>
                  </a:cxn>
                  <a:cxn ang="0">
                    <a:pos x="308" y="240"/>
                  </a:cxn>
                  <a:cxn ang="0">
                    <a:pos x="302" y="243"/>
                  </a:cxn>
                  <a:cxn ang="0">
                    <a:pos x="298" y="245"/>
                  </a:cxn>
                  <a:cxn ang="0">
                    <a:pos x="291" y="247"/>
                  </a:cxn>
                  <a:cxn ang="0">
                    <a:pos x="284" y="248"/>
                  </a:cxn>
                  <a:cxn ang="0">
                    <a:pos x="276" y="250"/>
                  </a:cxn>
                  <a:cxn ang="0">
                    <a:pos x="268" y="250"/>
                  </a:cxn>
                  <a:cxn ang="0">
                    <a:pos x="55" y="250"/>
                  </a:cxn>
                  <a:cxn ang="0">
                    <a:pos x="47" y="248"/>
                  </a:cxn>
                  <a:cxn ang="0">
                    <a:pos x="38" y="247"/>
                  </a:cxn>
                  <a:cxn ang="0">
                    <a:pos x="28" y="244"/>
                  </a:cxn>
                  <a:cxn ang="0">
                    <a:pos x="20" y="239"/>
                  </a:cxn>
                  <a:cxn ang="0">
                    <a:pos x="13" y="233"/>
                  </a:cxn>
                  <a:cxn ang="0">
                    <a:pos x="8" y="225"/>
                  </a:cxn>
                  <a:cxn ang="0">
                    <a:pos x="3" y="216"/>
                  </a:cxn>
                  <a:cxn ang="0">
                    <a:pos x="2" y="205"/>
                  </a:cxn>
                  <a:cxn ang="0">
                    <a:pos x="2" y="168"/>
                  </a:cxn>
                  <a:cxn ang="0">
                    <a:pos x="1" y="115"/>
                  </a:cxn>
                  <a:cxn ang="0">
                    <a:pos x="0" y="66"/>
                  </a:cxn>
                  <a:cxn ang="0">
                    <a:pos x="0" y="44"/>
                  </a:cxn>
                  <a:cxn ang="0">
                    <a:pos x="1" y="48"/>
                  </a:cxn>
                </a:cxnLst>
                <a:rect l="0" t="0" r="r" b="b"/>
                <a:pathLst>
                  <a:path w="323" h="250">
                    <a:moveTo>
                      <a:pt x="1" y="48"/>
                    </a:moveTo>
                    <a:lnTo>
                      <a:pt x="0" y="44"/>
                    </a:lnTo>
                    <a:lnTo>
                      <a:pt x="0" y="38"/>
                    </a:lnTo>
                    <a:lnTo>
                      <a:pt x="2" y="27"/>
                    </a:lnTo>
                    <a:lnTo>
                      <a:pt x="8" y="17"/>
                    </a:lnTo>
                    <a:lnTo>
                      <a:pt x="12" y="12"/>
                    </a:lnTo>
                    <a:lnTo>
                      <a:pt x="17" y="9"/>
                    </a:lnTo>
                    <a:lnTo>
                      <a:pt x="21" y="6"/>
                    </a:lnTo>
                    <a:lnTo>
                      <a:pt x="27" y="4"/>
                    </a:lnTo>
                    <a:lnTo>
                      <a:pt x="34" y="2"/>
                    </a:lnTo>
                    <a:lnTo>
                      <a:pt x="41" y="1"/>
                    </a:lnTo>
                    <a:lnTo>
                      <a:pt x="49" y="0"/>
                    </a:lnTo>
                    <a:lnTo>
                      <a:pt x="57" y="0"/>
                    </a:lnTo>
                    <a:lnTo>
                      <a:pt x="276" y="0"/>
                    </a:lnTo>
                    <a:lnTo>
                      <a:pt x="283" y="1"/>
                    </a:lnTo>
                    <a:lnTo>
                      <a:pt x="291" y="3"/>
                    </a:lnTo>
                    <a:lnTo>
                      <a:pt x="298" y="6"/>
                    </a:lnTo>
                    <a:lnTo>
                      <a:pt x="305" y="11"/>
                    </a:lnTo>
                    <a:lnTo>
                      <a:pt x="311" y="18"/>
                    </a:lnTo>
                    <a:lnTo>
                      <a:pt x="315" y="25"/>
                    </a:lnTo>
                    <a:lnTo>
                      <a:pt x="319" y="34"/>
                    </a:lnTo>
                    <a:lnTo>
                      <a:pt x="320" y="44"/>
                    </a:lnTo>
                    <a:lnTo>
                      <a:pt x="322" y="208"/>
                    </a:lnTo>
                    <a:lnTo>
                      <a:pt x="322" y="205"/>
                    </a:lnTo>
                    <a:lnTo>
                      <a:pt x="323" y="210"/>
                    </a:lnTo>
                    <a:lnTo>
                      <a:pt x="323" y="217"/>
                    </a:lnTo>
                    <a:lnTo>
                      <a:pt x="321" y="225"/>
                    </a:lnTo>
                    <a:lnTo>
                      <a:pt x="316" y="232"/>
                    </a:lnTo>
                    <a:lnTo>
                      <a:pt x="313" y="237"/>
                    </a:lnTo>
                    <a:lnTo>
                      <a:pt x="308" y="240"/>
                    </a:lnTo>
                    <a:lnTo>
                      <a:pt x="302" y="243"/>
                    </a:lnTo>
                    <a:lnTo>
                      <a:pt x="298" y="245"/>
                    </a:lnTo>
                    <a:lnTo>
                      <a:pt x="291" y="247"/>
                    </a:lnTo>
                    <a:lnTo>
                      <a:pt x="284" y="248"/>
                    </a:lnTo>
                    <a:lnTo>
                      <a:pt x="276" y="250"/>
                    </a:lnTo>
                    <a:lnTo>
                      <a:pt x="268" y="250"/>
                    </a:lnTo>
                    <a:lnTo>
                      <a:pt x="55" y="250"/>
                    </a:lnTo>
                    <a:lnTo>
                      <a:pt x="47" y="248"/>
                    </a:lnTo>
                    <a:lnTo>
                      <a:pt x="38" y="247"/>
                    </a:lnTo>
                    <a:lnTo>
                      <a:pt x="28" y="244"/>
                    </a:lnTo>
                    <a:lnTo>
                      <a:pt x="20" y="239"/>
                    </a:lnTo>
                    <a:lnTo>
                      <a:pt x="13" y="233"/>
                    </a:lnTo>
                    <a:lnTo>
                      <a:pt x="8" y="225"/>
                    </a:lnTo>
                    <a:lnTo>
                      <a:pt x="3" y="216"/>
                    </a:lnTo>
                    <a:lnTo>
                      <a:pt x="2" y="205"/>
                    </a:lnTo>
                    <a:lnTo>
                      <a:pt x="2" y="168"/>
                    </a:lnTo>
                    <a:lnTo>
                      <a:pt x="1" y="115"/>
                    </a:lnTo>
                    <a:lnTo>
                      <a:pt x="0" y="66"/>
                    </a:lnTo>
                    <a:lnTo>
                      <a:pt x="0" y="44"/>
                    </a:lnTo>
                    <a:lnTo>
                      <a:pt x="1" y="4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9"/>
              <p:cNvSpPr>
                <a:spLocks/>
              </p:cNvSpPr>
              <p:nvPr/>
            </p:nvSpPr>
            <p:spPr bwMode="auto">
              <a:xfrm>
                <a:off x="5488444" y="5610226"/>
                <a:ext cx="223838" cy="163513"/>
              </a:xfrm>
              <a:custGeom>
                <a:avLst/>
                <a:gdLst/>
                <a:ahLst/>
                <a:cxnLst>
                  <a:cxn ang="0">
                    <a:pos x="248" y="0"/>
                  </a:cxn>
                  <a:cxn ang="0">
                    <a:pos x="232" y="0"/>
                  </a:cxn>
                  <a:cxn ang="0">
                    <a:pos x="203" y="0"/>
                  </a:cxn>
                  <a:cxn ang="0">
                    <a:pos x="166" y="0"/>
                  </a:cxn>
                  <a:cxn ang="0">
                    <a:pos x="127" y="0"/>
                  </a:cxn>
                  <a:cxn ang="0">
                    <a:pos x="90" y="0"/>
                  </a:cxn>
                  <a:cxn ang="0">
                    <a:pos x="58" y="0"/>
                  </a:cxn>
                  <a:cxn ang="0">
                    <a:pos x="37" y="0"/>
                  </a:cxn>
                  <a:cxn ang="0">
                    <a:pos x="21" y="3"/>
                  </a:cxn>
                  <a:cxn ang="0">
                    <a:pos x="3" y="16"/>
                  </a:cxn>
                  <a:cxn ang="0">
                    <a:pos x="0" y="169"/>
                  </a:cxn>
                  <a:cxn ang="0">
                    <a:pos x="3" y="184"/>
                  </a:cxn>
                  <a:cxn ang="0">
                    <a:pos x="5" y="197"/>
                  </a:cxn>
                  <a:cxn ang="0">
                    <a:pos x="23" y="206"/>
                  </a:cxn>
                  <a:cxn ang="0">
                    <a:pos x="34" y="207"/>
                  </a:cxn>
                  <a:cxn ang="0">
                    <a:pos x="41" y="207"/>
                  </a:cxn>
                  <a:cxn ang="0">
                    <a:pos x="59" y="207"/>
                  </a:cxn>
                  <a:cxn ang="0">
                    <a:pos x="87" y="207"/>
                  </a:cxn>
                  <a:cxn ang="0">
                    <a:pos x="119" y="207"/>
                  </a:cxn>
                  <a:cxn ang="0">
                    <a:pos x="167" y="205"/>
                  </a:cxn>
                  <a:cxn ang="0">
                    <a:pos x="211" y="200"/>
                  </a:cxn>
                  <a:cxn ang="0">
                    <a:pos x="245" y="197"/>
                  </a:cxn>
                  <a:cxn ang="0">
                    <a:pos x="261" y="191"/>
                  </a:cxn>
                  <a:cxn ang="0">
                    <a:pos x="269" y="172"/>
                  </a:cxn>
                  <a:cxn ang="0">
                    <a:pos x="275" y="18"/>
                  </a:cxn>
                  <a:cxn ang="0">
                    <a:pos x="283" y="20"/>
                  </a:cxn>
                  <a:cxn ang="0">
                    <a:pos x="283" y="18"/>
                  </a:cxn>
                  <a:cxn ang="0">
                    <a:pos x="283" y="18"/>
                  </a:cxn>
                  <a:cxn ang="0">
                    <a:pos x="283" y="17"/>
                  </a:cxn>
                  <a:cxn ang="0">
                    <a:pos x="281" y="17"/>
                  </a:cxn>
                  <a:cxn ang="0">
                    <a:pos x="263" y="5"/>
                  </a:cxn>
                  <a:cxn ang="0">
                    <a:pos x="250" y="0"/>
                  </a:cxn>
                </a:cxnLst>
                <a:rect l="0" t="0" r="r" b="b"/>
                <a:pathLst>
                  <a:path w="283" h="207">
                    <a:moveTo>
                      <a:pt x="250" y="0"/>
                    </a:moveTo>
                    <a:lnTo>
                      <a:pt x="248" y="0"/>
                    </a:lnTo>
                    <a:lnTo>
                      <a:pt x="241" y="0"/>
                    </a:lnTo>
                    <a:lnTo>
                      <a:pt x="232" y="0"/>
                    </a:lnTo>
                    <a:lnTo>
                      <a:pt x="218" y="0"/>
                    </a:lnTo>
                    <a:lnTo>
                      <a:pt x="203" y="0"/>
                    </a:lnTo>
                    <a:lnTo>
                      <a:pt x="186" y="0"/>
                    </a:lnTo>
                    <a:lnTo>
                      <a:pt x="166" y="0"/>
                    </a:lnTo>
                    <a:lnTo>
                      <a:pt x="147" y="0"/>
                    </a:lnTo>
                    <a:lnTo>
                      <a:pt x="127" y="0"/>
                    </a:lnTo>
                    <a:lnTo>
                      <a:pt x="109" y="0"/>
                    </a:lnTo>
                    <a:lnTo>
                      <a:pt x="90" y="0"/>
                    </a:lnTo>
                    <a:lnTo>
                      <a:pt x="73" y="0"/>
                    </a:lnTo>
                    <a:lnTo>
                      <a:pt x="58" y="0"/>
                    </a:lnTo>
                    <a:lnTo>
                      <a:pt x="46" y="0"/>
                    </a:lnTo>
                    <a:lnTo>
                      <a:pt x="37" y="0"/>
                    </a:lnTo>
                    <a:lnTo>
                      <a:pt x="33" y="0"/>
                    </a:lnTo>
                    <a:lnTo>
                      <a:pt x="21" y="3"/>
                    </a:lnTo>
                    <a:lnTo>
                      <a:pt x="11" y="9"/>
                    </a:lnTo>
                    <a:lnTo>
                      <a:pt x="3" y="16"/>
                    </a:lnTo>
                    <a:lnTo>
                      <a:pt x="0" y="20"/>
                    </a:lnTo>
                    <a:lnTo>
                      <a:pt x="0" y="169"/>
                    </a:lnTo>
                    <a:lnTo>
                      <a:pt x="2" y="177"/>
                    </a:lnTo>
                    <a:lnTo>
                      <a:pt x="3" y="184"/>
                    </a:lnTo>
                    <a:lnTo>
                      <a:pt x="4" y="191"/>
                    </a:lnTo>
                    <a:lnTo>
                      <a:pt x="5" y="197"/>
                    </a:lnTo>
                    <a:lnTo>
                      <a:pt x="14" y="203"/>
                    </a:lnTo>
                    <a:lnTo>
                      <a:pt x="23" y="206"/>
                    </a:lnTo>
                    <a:lnTo>
                      <a:pt x="30" y="207"/>
                    </a:lnTo>
                    <a:lnTo>
                      <a:pt x="34" y="207"/>
                    </a:lnTo>
                    <a:lnTo>
                      <a:pt x="36" y="207"/>
                    </a:lnTo>
                    <a:lnTo>
                      <a:pt x="41" y="207"/>
                    </a:lnTo>
                    <a:lnTo>
                      <a:pt x="49" y="207"/>
                    </a:lnTo>
                    <a:lnTo>
                      <a:pt x="59" y="207"/>
                    </a:lnTo>
                    <a:lnTo>
                      <a:pt x="72" y="207"/>
                    </a:lnTo>
                    <a:lnTo>
                      <a:pt x="87" y="207"/>
                    </a:lnTo>
                    <a:lnTo>
                      <a:pt x="102" y="207"/>
                    </a:lnTo>
                    <a:lnTo>
                      <a:pt x="119" y="207"/>
                    </a:lnTo>
                    <a:lnTo>
                      <a:pt x="143" y="206"/>
                    </a:lnTo>
                    <a:lnTo>
                      <a:pt x="167" y="205"/>
                    </a:lnTo>
                    <a:lnTo>
                      <a:pt x="190" y="203"/>
                    </a:lnTo>
                    <a:lnTo>
                      <a:pt x="211" y="200"/>
                    </a:lnTo>
                    <a:lnTo>
                      <a:pt x="230" y="199"/>
                    </a:lnTo>
                    <a:lnTo>
                      <a:pt x="245" y="197"/>
                    </a:lnTo>
                    <a:lnTo>
                      <a:pt x="255" y="194"/>
                    </a:lnTo>
                    <a:lnTo>
                      <a:pt x="261" y="191"/>
                    </a:lnTo>
                    <a:lnTo>
                      <a:pt x="263" y="189"/>
                    </a:lnTo>
                    <a:lnTo>
                      <a:pt x="269" y="172"/>
                    </a:lnTo>
                    <a:lnTo>
                      <a:pt x="273" y="121"/>
                    </a:lnTo>
                    <a:lnTo>
                      <a:pt x="275" y="18"/>
                    </a:lnTo>
                    <a:lnTo>
                      <a:pt x="283" y="20"/>
                    </a:lnTo>
                    <a:lnTo>
                      <a:pt x="283" y="20"/>
                    </a:lnTo>
                    <a:lnTo>
                      <a:pt x="283" y="18"/>
                    </a:lnTo>
                    <a:lnTo>
                      <a:pt x="283" y="18"/>
                    </a:lnTo>
                    <a:lnTo>
                      <a:pt x="283" y="18"/>
                    </a:lnTo>
                    <a:lnTo>
                      <a:pt x="283" y="18"/>
                    </a:lnTo>
                    <a:lnTo>
                      <a:pt x="283" y="17"/>
                    </a:lnTo>
                    <a:lnTo>
                      <a:pt x="283" y="17"/>
                    </a:lnTo>
                    <a:lnTo>
                      <a:pt x="283" y="17"/>
                    </a:lnTo>
                    <a:lnTo>
                      <a:pt x="281" y="17"/>
                    </a:lnTo>
                    <a:lnTo>
                      <a:pt x="273" y="9"/>
                    </a:lnTo>
                    <a:lnTo>
                      <a:pt x="263" y="5"/>
                    </a:lnTo>
                    <a:lnTo>
                      <a:pt x="254" y="1"/>
                    </a:lnTo>
                    <a:lnTo>
                      <a:pt x="250" y="0"/>
                    </a:lnTo>
                    <a:close/>
                  </a:path>
                </a:pathLst>
              </a:custGeom>
              <a:solidFill>
                <a:srgbClr val="E5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90"/>
              <p:cNvSpPr>
                <a:spLocks/>
              </p:cNvSpPr>
              <p:nvPr/>
            </p:nvSpPr>
            <p:spPr bwMode="auto">
              <a:xfrm>
                <a:off x="5705932" y="5608638"/>
                <a:ext cx="6350" cy="14288"/>
              </a:xfrm>
              <a:custGeom>
                <a:avLst/>
                <a:gdLst/>
                <a:ahLst/>
                <a:cxnLst>
                  <a:cxn ang="0">
                    <a:pos x="6" y="18"/>
                  </a:cxn>
                  <a:cxn ang="0">
                    <a:pos x="8" y="18"/>
                  </a:cxn>
                  <a:cxn ang="0">
                    <a:pos x="8" y="18"/>
                  </a:cxn>
                  <a:cxn ang="0">
                    <a:pos x="8" y="18"/>
                  </a:cxn>
                  <a:cxn ang="0">
                    <a:pos x="8" y="18"/>
                  </a:cxn>
                  <a:cxn ang="0">
                    <a:pos x="6" y="13"/>
                  </a:cxn>
                  <a:cxn ang="0">
                    <a:pos x="5" y="7"/>
                  </a:cxn>
                  <a:cxn ang="0">
                    <a:pos x="3" y="3"/>
                  </a:cxn>
                  <a:cxn ang="0">
                    <a:pos x="0" y="0"/>
                  </a:cxn>
                  <a:cxn ang="0">
                    <a:pos x="6" y="18"/>
                  </a:cxn>
                </a:cxnLst>
                <a:rect l="0" t="0" r="r" b="b"/>
                <a:pathLst>
                  <a:path w="8" h="18">
                    <a:moveTo>
                      <a:pt x="6" y="18"/>
                    </a:moveTo>
                    <a:lnTo>
                      <a:pt x="8" y="18"/>
                    </a:lnTo>
                    <a:lnTo>
                      <a:pt x="8" y="18"/>
                    </a:lnTo>
                    <a:lnTo>
                      <a:pt x="8" y="18"/>
                    </a:lnTo>
                    <a:lnTo>
                      <a:pt x="8" y="18"/>
                    </a:lnTo>
                    <a:lnTo>
                      <a:pt x="6" y="13"/>
                    </a:lnTo>
                    <a:lnTo>
                      <a:pt x="5" y="7"/>
                    </a:lnTo>
                    <a:lnTo>
                      <a:pt x="3" y="3"/>
                    </a:lnTo>
                    <a:lnTo>
                      <a:pt x="0" y="0"/>
                    </a:lnTo>
                    <a:lnTo>
                      <a:pt x="6" y="18"/>
                    </a:lnTo>
                    <a:close/>
                  </a:path>
                </a:pathLst>
              </a:custGeom>
              <a:solidFill>
                <a:srgbClr val="E5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91"/>
              <p:cNvSpPr>
                <a:spLocks/>
              </p:cNvSpPr>
              <p:nvPr/>
            </p:nvSpPr>
            <p:spPr bwMode="auto">
              <a:xfrm>
                <a:off x="5485269" y="5600701"/>
                <a:ext cx="227013" cy="165100"/>
              </a:xfrm>
              <a:custGeom>
                <a:avLst/>
                <a:gdLst/>
                <a:ahLst/>
                <a:cxnLst>
                  <a:cxn ang="0">
                    <a:pos x="7" y="26"/>
                  </a:cxn>
                  <a:cxn ang="0">
                    <a:pos x="25" y="13"/>
                  </a:cxn>
                  <a:cxn ang="0">
                    <a:pos x="41" y="10"/>
                  </a:cxn>
                  <a:cxn ang="0">
                    <a:pos x="62" y="10"/>
                  </a:cxn>
                  <a:cxn ang="0">
                    <a:pos x="94" y="10"/>
                  </a:cxn>
                  <a:cxn ang="0">
                    <a:pos x="131" y="10"/>
                  </a:cxn>
                  <a:cxn ang="0">
                    <a:pos x="170" y="10"/>
                  </a:cxn>
                  <a:cxn ang="0">
                    <a:pos x="207" y="10"/>
                  </a:cxn>
                  <a:cxn ang="0">
                    <a:pos x="236" y="10"/>
                  </a:cxn>
                  <a:cxn ang="0">
                    <a:pos x="252" y="10"/>
                  </a:cxn>
                  <a:cxn ang="0">
                    <a:pos x="258" y="11"/>
                  </a:cxn>
                  <a:cxn ang="0">
                    <a:pos x="277" y="19"/>
                  </a:cxn>
                  <a:cxn ang="0">
                    <a:pos x="279" y="9"/>
                  </a:cxn>
                  <a:cxn ang="0">
                    <a:pos x="266" y="1"/>
                  </a:cxn>
                  <a:cxn ang="0">
                    <a:pos x="259" y="0"/>
                  </a:cxn>
                  <a:cxn ang="0">
                    <a:pos x="252" y="0"/>
                  </a:cxn>
                  <a:cxn ang="0">
                    <a:pos x="231" y="0"/>
                  </a:cxn>
                  <a:cxn ang="0">
                    <a:pos x="203" y="0"/>
                  </a:cxn>
                  <a:cxn ang="0">
                    <a:pos x="167" y="0"/>
                  </a:cxn>
                  <a:cxn ang="0">
                    <a:pos x="130" y="0"/>
                  </a:cxn>
                  <a:cxn ang="0">
                    <a:pos x="94" y="0"/>
                  </a:cxn>
                  <a:cxn ang="0">
                    <a:pos x="63" y="0"/>
                  </a:cxn>
                  <a:cxn ang="0">
                    <a:pos x="40" y="0"/>
                  </a:cxn>
                  <a:cxn ang="0">
                    <a:pos x="14" y="4"/>
                  </a:cxn>
                  <a:cxn ang="0">
                    <a:pos x="2" y="13"/>
                  </a:cxn>
                  <a:cxn ang="0">
                    <a:pos x="0" y="24"/>
                  </a:cxn>
                  <a:cxn ang="0">
                    <a:pos x="0" y="28"/>
                  </a:cxn>
                  <a:cxn ang="0">
                    <a:pos x="1" y="98"/>
                  </a:cxn>
                  <a:cxn ang="0">
                    <a:pos x="2" y="189"/>
                  </a:cxn>
                  <a:cxn ang="0">
                    <a:pos x="4" y="199"/>
                  </a:cxn>
                  <a:cxn ang="0">
                    <a:pos x="9" y="207"/>
                  </a:cxn>
                  <a:cxn ang="0">
                    <a:pos x="7" y="194"/>
                  </a:cxn>
                  <a:cxn ang="0">
                    <a:pos x="4" y="179"/>
                  </a:cxn>
                </a:cxnLst>
                <a:rect l="0" t="0" r="r" b="b"/>
                <a:pathLst>
                  <a:path w="285" h="207">
                    <a:moveTo>
                      <a:pt x="4" y="30"/>
                    </a:moveTo>
                    <a:lnTo>
                      <a:pt x="7" y="26"/>
                    </a:lnTo>
                    <a:lnTo>
                      <a:pt x="15" y="19"/>
                    </a:lnTo>
                    <a:lnTo>
                      <a:pt x="25" y="13"/>
                    </a:lnTo>
                    <a:lnTo>
                      <a:pt x="37" y="10"/>
                    </a:lnTo>
                    <a:lnTo>
                      <a:pt x="41" y="10"/>
                    </a:lnTo>
                    <a:lnTo>
                      <a:pt x="50" y="10"/>
                    </a:lnTo>
                    <a:lnTo>
                      <a:pt x="62" y="10"/>
                    </a:lnTo>
                    <a:lnTo>
                      <a:pt x="77" y="10"/>
                    </a:lnTo>
                    <a:lnTo>
                      <a:pt x="94" y="10"/>
                    </a:lnTo>
                    <a:lnTo>
                      <a:pt x="113" y="10"/>
                    </a:lnTo>
                    <a:lnTo>
                      <a:pt x="131" y="10"/>
                    </a:lnTo>
                    <a:lnTo>
                      <a:pt x="151" y="10"/>
                    </a:lnTo>
                    <a:lnTo>
                      <a:pt x="170" y="10"/>
                    </a:lnTo>
                    <a:lnTo>
                      <a:pt x="190" y="10"/>
                    </a:lnTo>
                    <a:lnTo>
                      <a:pt x="207" y="10"/>
                    </a:lnTo>
                    <a:lnTo>
                      <a:pt x="222" y="10"/>
                    </a:lnTo>
                    <a:lnTo>
                      <a:pt x="236" y="10"/>
                    </a:lnTo>
                    <a:lnTo>
                      <a:pt x="245" y="10"/>
                    </a:lnTo>
                    <a:lnTo>
                      <a:pt x="252" y="10"/>
                    </a:lnTo>
                    <a:lnTo>
                      <a:pt x="254" y="10"/>
                    </a:lnTo>
                    <a:lnTo>
                      <a:pt x="258" y="11"/>
                    </a:lnTo>
                    <a:lnTo>
                      <a:pt x="267" y="15"/>
                    </a:lnTo>
                    <a:lnTo>
                      <a:pt x="277" y="19"/>
                    </a:lnTo>
                    <a:lnTo>
                      <a:pt x="285" y="27"/>
                    </a:lnTo>
                    <a:lnTo>
                      <a:pt x="279" y="9"/>
                    </a:lnTo>
                    <a:lnTo>
                      <a:pt x="272" y="4"/>
                    </a:lnTo>
                    <a:lnTo>
                      <a:pt x="266" y="1"/>
                    </a:lnTo>
                    <a:lnTo>
                      <a:pt x="261" y="0"/>
                    </a:lnTo>
                    <a:lnTo>
                      <a:pt x="259" y="0"/>
                    </a:lnTo>
                    <a:lnTo>
                      <a:pt x="257" y="0"/>
                    </a:lnTo>
                    <a:lnTo>
                      <a:pt x="252" y="0"/>
                    </a:lnTo>
                    <a:lnTo>
                      <a:pt x="243" y="0"/>
                    </a:lnTo>
                    <a:lnTo>
                      <a:pt x="231" y="0"/>
                    </a:lnTo>
                    <a:lnTo>
                      <a:pt x="218" y="0"/>
                    </a:lnTo>
                    <a:lnTo>
                      <a:pt x="203" y="0"/>
                    </a:lnTo>
                    <a:lnTo>
                      <a:pt x="185" y="0"/>
                    </a:lnTo>
                    <a:lnTo>
                      <a:pt x="167" y="0"/>
                    </a:lnTo>
                    <a:lnTo>
                      <a:pt x="148" y="0"/>
                    </a:lnTo>
                    <a:lnTo>
                      <a:pt x="130" y="0"/>
                    </a:lnTo>
                    <a:lnTo>
                      <a:pt x="112" y="0"/>
                    </a:lnTo>
                    <a:lnTo>
                      <a:pt x="94" y="0"/>
                    </a:lnTo>
                    <a:lnTo>
                      <a:pt x="78" y="0"/>
                    </a:lnTo>
                    <a:lnTo>
                      <a:pt x="63" y="0"/>
                    </a:lnTo>
                    <a:lnTo>
                      <a:pt x="50" y="0"/>
                    </a:lnTo>
                    <a:lnTo>
                      <a:pt x="40" y="0"/>
                    </a:lnTo>
                    <a:lnTo>
                      <a:pt x="24" y="1"/>
                    </a:lnTo>
                    <a:lnTo>
                      <a:pt x="14" y="4"/>
                    </a:lnTo>
                    <a:lnTo>
                      <a:pt x="6" y="9"/>
                    </a:lnTo>
                    <a:lnTo>
                      <a:pt x="2" y="13"/>
                    </a:lnTo>
                    <a:lnTo>
                      <a:pt x="0" y="19"/>
                    </a:lnTo>
                    <a:lnTo>
                      <a:pt x="0" y="24"/>
                    </a:lnTo>
                    <a:lnTo>
                      <a:pt x="0" y="27"/>
                    </a:lnTo>
                    <a:lnTo>
                      <a:pt x="0" y="28"/>
                    </a:lnTo>
                    <a:lnTo>
                      <a:pt x="0" y="49"/>
                    </a:lnTo>
                    <a:lnTo>
                      <a:pt x="1" y="98"/>
                    </a:lnTo>
                    <a:lnTo>
                      <a:pt x="2" y="152"/>
                    </a:lnTo>
                    <a:lnTo>
                      <a:pt x="2" y="189"/>
                    </a:lnTo>
                    <a:lnTo>
                      <a:pt x="3" y="194"/>
                    </a:lnTo>
                    <a:lnTo>
                      <a:pt x="4" y="199"/>
                    </a:lnTo>
                    <a:lnTo>
                      <a:pt x="7" y="204"/>
                    </a:lnTo>
                    <a:lnTo>
                      <a:pt x="9" y="207"/>
                    </a:lnTo>
                    <a:lnTo>
                      <a:pt x="8" y="201"/>
                    </a:lnTo>
                    <a:lnTo>
                      <a:pt x="7" y="194"/>
                    </a:lnTo>
                    <a:lnTo>
                      <a:pt x="6" y="187"/>
                    </a:lnTo>
                    <a:lnTo>
                      <a:pt x="4" y="179"/>
                    </a:lnTo>
                    <a:lnTo>
                      <a:pt x="4" y="30"/>
                    </a:lnTo>
                    <a:close/>
                  </a:path>
                </a:pathLst>
              </a:custGeom>
              <a:solidFill>
                <a:srgbClr val="BFD8D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92"/>
              <p:cNvSpPr>
                <a:spLocks/>
              </p:cNvSpPr>
              <p:nvPr/>
            </p:nvSpPr>
            <p:spPr bwMode="auto">
              <a:xfrm>
                <a:off x="5712282" y="5622926"/>
                <a:ext cx="1588" cy="1588"/>
              </a:xfrm>
              <a:custGeom>
                <a:avLst/>
                <a:gdLst/>
                <a:ahLst/>
                <a:cxnLst>
                  <a:cxn ang="0">
                    <a:pos x="2" y="0"/>
                  </a:cxn>
                  <a:cxn ang="0">
                    <a:pos x="2" y="0"/>
                  </a:cxn>
                  <a:cxn ang="0">
                    <a:pos x="2" y="0"/>
                  </a:cxn>
                  <a:cxn ang="0">
                    <a:pos x="2" y="0"/>
                  </a:cxn>
                  <a:cxn ang="0">
                    <a:pos x="2" y="0"/>
                  </a:cxn>
                  <a:cxn ang="0">
                    <a:pos x="2" y="0"/>
                  </a:cxn>
                  <a:cxn ang="0">
                    <a:pos x="2" y="0"/>
                  </a:cxn>
                  <a:cxn ang="0">
                    <a:pos x="2" y="0"/>
                  </a:cxn>
                  <a:cxn ang="0">
                    <a:pos x="0" y="0"/>
                  </a:cxn>
                  <a:cxn ang="0">
                    <a:pos x="2" y="0"/>
                  </a:cxn>
                </a:cxnLst>
                <a:rect l="0" t="0" r="r" b="b"/>
                <a:pathLst>
                  <a:path w="2">
                    <a:moveTo>
                      <a:pt x="2" y="0"/>
                    </a:moveTo>
                    <a:lnTo>
                      <a:pt x="2" y="0"/>
                    </a:lnTo>
                    <a:lnTo>
                      <a:pt x="2" y="0"/>
                    </a:lnTo>
                    <a:lnTo>
                      <a:pt x="2" y="0"/>
                    </a:lnTo>
                    <a:lnTo>
                      <a:pt x="2" y="0"/>
                    </a:lnTo>
                    <a:lnTo>
                      <a:pt x="2" y="0"/>
                    </a:lnTo>
                    <a:lnTo>
                      <a:pt x="2" y="0"/>
                    </a:lnTo>
                    <a:lnTo>
                      <a:pt x="2" y="0"/>
                    </a:lnTo>
                    <a:lnTo>
                      <a:pt x="0" y="0"/>
                    </a:lnTo>
                    <a:lnTo>
                      <a:pt x="2" y="0"/>
                    </a:lnTo>
                    <a:close/>
                  </a:path>
                </a:pathLst>
              </a:custGeom>
              <a:solidFill>
                <a:srgbClr val="D6EFE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93"/>
              <p:cNvSpPr>
                <a:spLocks/>
              </p:cNvSpPr>
              <p:nvPr/>
            </p:nvSpPr>
            <p:spPr bwMode="auto">
              <a:xfrm>
                <a:off x="5583694" y="5624513"/>
                <a:ext cx="130175" cy="149225"/>
              </a:xfrm>
              <a:custGeom>
                <a:avLst/>
                <a:gdLst/>
                <a:ahLst/>
                <a:cxnLst>
                  <a:cxn ang="0">
                    <a:pos x="142" y="173"/>
                  </a:cxn>
                  <a:cxn ang="0">
                    <a:pos x="136" y="176"/>
                  </a:cxn>
                  <a:cxn ang="0">
                    <a:pos x="126" y="179"/>
                  </a:cxn>
                  <a:cxn ang="0">
                    <a:pos x="111" y="181"/>
                  </a:cxn>
                  <a:cxn ang="0">
                    <a:pos x="92" y="182"/>
                  </a:cxn>
                  <a:cxn ang="0">
                    <a:pos x="71" y="185"/>
                  </a:cxn>
                  <a:cxn ang="0">
                    <a:pos x="48" y="187"/>
                  </a:cxn>
                  <a:cxn ang="0">
                    <a:pos x="24" y="188"/>
                  </a:cxn>
                  <a:cxn ang="0">
                    <a:pos x="0" y="189"/>
                  </a:cxn>
                  <a:cxn ang="0">
                    <a:pos x="18" y="189"/>
                  </a:cxn>
                  <a:cxn ang="0">
                    <a:pos x="38" y="189"/>
                  </a:cxn>
                  <a:cxn ang="0">
                    <a:pos x="56" y="189"/>
                  </a:cxn>
                  <a:cxn ang="0">
                    <a:pos x="74" y="189"/>
                  </a:cxn>
                  <a:cxn ang="0">
                    <a:pos x="90" y="189"/>
                  </a:cxn>
                  <a:cxn ang="0">
                    <a:pos x="105" y="189"/>
                  </a:cxn>
                  <a:cxn ang="0">
                    <a:pos x="118" y="189"/>
                  </a:cxn>
                  <a:cxn ang="0">
                    <a:pos x="128" y="189"/>
                  </a:cxn>
                  <a:cxn ang="0">
                    <a:pos x="143" y="188"/>
                  </a:cxn>
                  <a:cxn ang="0">
                    <a:pos x="153" y="186"/>
                  </a:cxn>
                  <a:cxn ang="0">
                    <a:pos x="160" y="181"/>
                  </a:cxn>
                  <a:cxn ang="0">
                    <a:pos x="164" y="177"/>
                  </a:cxn>
                  <a:cxn ang="0">
                    <a:pos x="166" y="173"/>
                  </a:cxn>
                  <a:cxn ang="0">
                    <a:pos x="166" y="169"/>
                  </a:cxn>
                  <a:cxn ang="0">
                    <a:pos x="166" y="166"/>
                  </a:cxn>
                  <a:cxn ang="0">
                    <a:pos x="166" y="165"/>
                  </a:cxn>
                  <a:cxn ang="0">
                    <a:pos x="166" y="143"/>
                  </a:cxn>
                  <a:cxn ang="0">
                    <a:pos x="165" y="94"/>
                  </a:cxn>
                  <a:cxn ang="0">
                    <a:pos x="164" y="40"/>
                  </a:cxn>
                  <a:cxn ang="0">
                    <a:pos x="164" y="2"/>
                  </a:cxn>
                  <a:cxn ang="0">
                    <a:pos x="156" y="0"/>
                  </a:cxn>
                  <a:cxn ang="0">
                    <a:pos x="154" y="103"/>
                  </a:cxn>
                  <a:cxn ang="0">
                    <a:pos x="150" y="154"/>
                  </a:cxn>
                  <a:cxn ang="0">
                    <a:pos x="144" y="171"/>
                  </a:cxn>
                  <a:cxn ang="0">
                    <a:pos x="142" y="173"/>
                  </a:cxn>
                </a:cxnLst>
                <a:rect l="0" t="0" r="r" b="b"/>
                <a:pathLst>
                  <a:path w="166" h="189">
                    <a:moveTo>
                      <a:pt x="142" y="173"/>
                    </a:moveTo>
                    <a:lnTo>
                      <a:pt x="136" y="176"/>
                    </a:lnTo>
                    <a:lnTo>
                      <a:pt x="126" y="179"/>
                    </a:lnTo>
                    <a:lnTo>
                      <a:pt x="111" y="181"/>
                    </a:lnTo>
                    <a:lnTo>
                      <a:pt x="92" y="182"/>
                    </a:lnTo>
                    <a:lnTo>
                      <a:pt x="71" y="185"/>
                    </a:lnTo>
                    <a:lnTo>
                      <a:pt x="48" y="187"/>
                    </a:lnTo>
                    <a:lnTo>
                      <a:pt x="24" y="188"/>
                    </a:lnTo>
                    <a:lnTo>
                      <a:pt x="0" y="189"/>
                    </a:lnTo>
                    <a:lnTo>
                      <a:pt x="18" y="189"/>
                    </a:lnTo>
                    <a:lnTo>
                      <a:pt x="38" y="189"/>
                    </a:lnTo>
                    <a:lnTo>
                      <a:pt x="56" y="189"/>
                    </a:lnTo>
                    <a:lnTo>
                      <a:pt x="74" y="189"/>
                    </a:lnTo>
                    <a:lnTo>
                      <a:pt x="90" y="189"/>
                    </a:lnTo>
                    <a:lnTo>
                      <a:pt x="105" y="189"/>
                    </a:lnTo>
                    <a:lnTo>
                      <a:pt x="118" y="189"/>
                    </a:lnTo>
                    <a:lnTo>
                      <a:pt x="128" y="189"/>
                    </a:lnTo>
                    <a:lnTo>
                      <a:pt x="143" y="188"/>
                    </a:lnTo>
                    <a:lnTo>
                      <a:pt x="153" y="186"/>
                    </a:lnTo>
                    <a:lnTo>
                      <a:pt x="160" y="181"/>
                    </a:lnTo>
                    <a:lnTo>
                      <a:pt x="164" y="177"/>
                    </a:lnTo>
                    <a:lnTo>
                      <a:pt x="166" y="173"/>
                    </a:lnTo>
                    <a:lnTo>
                      <a:pt x="166" y="169"/>
                    </a:lnTo>
                    <a:lnTo>
                      <a:pt x="166" y="166"/>
                    </a:lnTo>
                    <a:lnTo>
                      <a:pt x="166" y="165"/>
                    </a:lnTo>
                    <a:lnTo>
                      <a:pt x="166" y="143"/>
                    </a:lnTo>
                    <a:lnTo>
                      <a:pt x="165" y="94"/>
                    </a:lnTo>
                    <a:lnTo>
                      <a:pt x="164" y="40"/>
                    </a:lnTo>
                    <a:lnTo>
                      <a:pt x="164" y="2"/>
                    </a:lnTo>
                    <a:lnTo>
                      <a:pt x="156" y="0"/>
                    </a:lnTo>
                    <a:lnTo>
                      <a:pt x="154" y="103"/>
                    </a:lnTo>
                    <a:lnTo>
                      <a:pt x="150" y="154"/>
                    </a:lnTo>
                    <a:lnTo>
                      <a:pt x="144" y="171"/>
                    </a:lnTo>
                    <a:lnTo>
                      <a:pt x="142" y="173"/>
                    </a:lnTo>
                    <a:close/>
                  </a:path>
                </a:pathLst>
              </a:custGeom>
              <a:solidFill>
                <a:srgbClr val="BFD8D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94"/>
              <p:cNvSpPr>
                <a:spLocks/>
              </p:cNvSpPr>
              <p:nvPr/>
            </p:nvSpPr>
            <p:spPr bwMode="auto">
              <a:xfrm>
                <a:off x="5532894" y="5665788"/>
                <a:ext cx="157163" cy="88900"/>
              </a:xfrm>
              <a:custGeom>
                <a:avLst/>
                <a:gdLst/>
                <a:ahLst/>
                <a:cxnLst>
                  <a:cxn ang="0">
                    <a:pos x="194" y="0"/>
                  </a:cxn>
                  <a:cxn ang="0">
                    <a:pos x="197" y="15"/>
                  </a:cxn>
                  <a:cxn ang="0">
                    <a:pos x="199" y="49"/>
                  </a:cxn>
                  <a:cxn ang="0">
                    <a:pos x="194" y="83"/>
                  </a:cxn>
                  <a:cxn ang="0">
                    <a:pos x="178" y="102"/>
                  </a:cxn>
                  <a:cxn ang="0">
                    <a:pos x="161" y="105"/>
                  </a:cxn>
                  <a:cxn ang="0">
                    <a:pos x="137" y="107"/>
                  </a:cxn>
                  <a:cxn ang="0">
                    <a:pos x="107" y="110"/>
                  </a:cxn>
                  <a:cxn ang="0">
                    <a:pos x="76" y="111"/>
                  </a:cxn>
                  <a:cxn ang="0">
                    <a:pos x="47" y="112"/>
                  </a:cxn>
                  <a:cxn ang="0">
                    <a:pos x="22" y="112"/>
                  </a:cxn>
                  <a:cxn ang="0">
                    <a:pos x="5" y="110"/>
                  </a:cxn>
                  <a:cxn ang="0">
                    <a:pos x="0" y="107"/>
                  </a:cxn>
                  <a:cxn ang="0">
                    <a:pos x="2" y="103"/>
                  </a:cxn>
                  <a:cxn ang="0">
                    <a:pos x="9" y="98"/>
                  </a:cxn>
                  <a:cxn ang="0">
                    <a:pos x="17" y="92"/>
                  </a:cxn>
                  <a:cxn ang="0">
                    <a:pos x="27" y="88"/>
                  </a:cxn>
                  <a:cxn ang="0">
                    <a:pos x="39" y="83"/>
                  </a:cxn>
                  <a:cxn ang="0">
                    <a:pos x="50" y="80"/>
                  </a:cxn>
                  <a:cxn ang="0">
                    <a:pos x="62" y="77"/>
                  </a:cxn>
                  <a:cxn ang="0">
                    <a:pos x="72" y="77"/>
                  </a:cxn>
                  <a:cxn ang="0">
                    <a:pos x="84" y="77"/>
                  </a:cxn>
                  <a:cxn ang="0">
                    <a:pos x="98" y="76"/>
                  </a:cxn>
                  <a:cxn ang="0">
                    <a:pos x="113" y="75"/>
                  </a:cxn>
                  <a:cxn ang="0">
                    <a:pos x="129" y="72"/>
                  </a:cxn>
                  <a:cxn ang="0">
                    <a:pos x="143" y="68"/>
                  </a:cxn>
                  <a:cxn ang="0">
                    <a:pos x="155" y="65"/>
                  </a:cxn>
                  <a:cxn ang="0">
                    <a:pos x="164" y="60"/>
                  </a:cxn>
                  <a:cxn ang="0">
                    <a:pos x="170" y="56"/>
                  </a:cxn>
                  <a:cxn ang="0">
                    <a:pos x="176" y="39"/>
                  </a:cxn>
                  <a:cxn ang="0">
                    <a:pos x="181" y="18"/>
                  </a:cxn>
                  <a:cxn ang="0">
                    <a:pos x="186" y="1"/>
                  </a:cxn>
                  <a:cxn ang="0">
                    <a:pos x="194" y="0"/>
                  </a:cxn>
                </a:cxnLst>
                <a:rect l="0" t="0" r="r" b="b"/>
                <a:pathLst>
                  <a:path w="199" h="112">
                    <a:moveTo>
                      <a:pt x="194" y="0"/>
                    </a:moveTo>
                    <a:lnTo>
                      <a:pt x="197" y="15"/>
                    </a:lnTo>
                    <a:lnTo>
                      <a:pt x="199" y="49"/>
                    </a:lnTo>
                    <a:lnTo>
                      <a:pt x="194" y="83"/>
                    </a:lnTo>
                    <a:lnTo>
                      <a:pt x="178" y="102"/>
                    </a:lnTo>
                    <a:lnTo>
                      <a:pt x="161" y="105"/>
                    </a:lnTo>
                    <a:lnTo>
                      <a:pt x="137" y="107"/>
                    </a:lnTo>
                    <a:lnTo>
                      <a:pt x="107" y="110"/>
                    </a:lnTo>
                    <a:lnTo>
                      <a:pt x="76" y="111"/>
                    </a:lnTo>
                    <a:lnTo>
                      <a:pt x="47" y="112"/>
                    </a:lnTo>
                    <a:lnTo>
                      <a:pt x="22" y="112"/>
                    </a:lnTo>
                    <a:lnTo>
                      <a:pt x="5" y="110"/>
                    </a:lnTo>
                    <a:lnTo>
                      <a:pt x="0" y="107"/>
                    </a:lnTo>
                    <a:lnTo>
                      <a:pt x="2" y="103"/>
                    </a:lnTo>
                    <a:lnTo>
                      <a:pt x="9" y="98"/>
                    </a:lnTo>
                    <a:lnTo>
                      <a:pt x="17" y="92"/>
                    </a:lnTo>
                    <a:lnTo>
                      <a:pt x="27" y="88"/>
                    </a:lnTo>
                    <a:lnTo>
                      <a:pt x="39" y="83"/>
                    </a:lnTo>
                    <a:lnTo>
                      <a:pt x="50" y="80"/>
                    </a:lnTo>
                    <a:lnTo>
                      <a:pt x="62" y="77"/>
                    </a:lnTo>
                    <a:lnTo>
                      <a:pt x="72" y="77"/>
                    </a:lnTo>
                    <a:lnTo>
                      <a:pt x="84" y="77"/>
                    </a:lnTo>
                    <a:lnTo>
                      <a:pt x="98" y="76"/>
                    </a:lnTo>
                    <a:lnTo>
                      <a:pt x="113" y="75"/>
                    </a:lnTo>
                    <a:lnTo>
                      <a:pt x="129" y="72"/>
                    </a:lnTo>
                    <a:lnTo>
                      <a:pt x="143" y="68"/>
                    </a:lnTo>
                    <a:lnTo>
                      <a:pt x="155" y="65"/>
                    </a:lnTo>
                    <a:lnTo>
                      <a:pt x="164" y="60"/>
                    </a:lnTo>
                    <a:lnTo>
                      <a:pt x="170" y="56"/>
                    </a:lnTo>
                    <a:lnTo>
                      <a:pt x="176" y="39"/>
                    </a:lnTo>
                    <a:lnTo>
                      <a:pt x="181" y="18"/>
                    </a:lnTo>
                    <a:lnTo>
                      <a:pt x="186" y="1"/>
                    </a:lnTo>
                    <a:lnTo>
                      <a:pt x="194" y="0"/>
                    </a:lnTo>
                    <a:close/>
                  </a:path>
                </a:pathLst>
              </a:custGeom>
              <a:solidFill>
                <a:srgbClr val="D6EFE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95"/>
              <p:cNvSpPr>
                <a:spLocks/>
              </p:cNvSpPr>
              <p:nvPr/>
            </p:nvSpPr>
            <p:spPr bwMode="auto">
              <a:xfrm>
                <a:off x="5529719" y="5629276"/>
                <a:ext cx="103188" cy="61913"/>
              </a:xfrm>
              <a:custGeom>
                <a:avLst/>
                <a:gdLst/>
                <a:ahLst/>
                <a:cxnLst>
                  <a:cxn ang="0">
                    <a:pos x="1" y="76"/>
                  </a:cxn>
                  <a:cxn ang="0">
                    <a:pos x="0" y="66"/>
                  </a:cxn>
                  <a:cxn ang="0">
                    <a:pos x="0" y="42"/>
                  </a:cxn>
                  <a:cxn ang="0">
                    <a:pos x="4" y="18"/>
                  </a:cxn>
                  <a:cxn ang="0">
                    <a:pos x="14" y="4"/>
                  </a:cxn>
                  <a:cxn ang="0">
                    <a:pos x="24" y="3"/>
                  </a:cxn>
                  <a:cxn ang="0">
                    <a:pos x="41" y="2"/>
                  </a:cxn>
                  <a:cxn ang="0">
                    <a:pos x="60" y="2"/>
                  </a:cxn>
                  <a:cxn ang="0">
                    <a:pos x="80" y="0"/>
                  </a:cxn>
                  <a:cxn ang="0">
                    <a:pos x="98" y="2"/>
                  </a:cxn>
                  <a:cxn ang="0">
                    <a:pos x="114" y="2"/>
                  </a:cxn>
                  <a:cxn ang="0">
                    <a:pos x="125" y="2"/>
                  </a:cxn>
                  <a:cxn ang="0">
                    <a:pos x="129" y="2"/>
                  </a:cxn>
                  <a:cxn ang="0">
                    <a:pos x="126" y="3"/>
                  </a:cxn>
                  <a:cxn ang="0">
                    <a:pos x="119" y="4"/>
                  </a:cxn>
                  <a:cxn ang="0">
                    <a:pos x="106" y="7"/>
                  </a:cxn>
                  <a:cxn ang="0">
                    <a:pos x="94" y="11"/>
                  </a:cxn>
                  <a:cxn ang="0">
                    <a:pos x="79" y="15"/>
                  </a:cxn>
                  <a:cxn ang="0">
                    <a:pos x="64" y="20"/>
                  </a:cxn>
                  <a:cxn ang="0">
                    <a:pos x="52" y="25"/>
                  </a:cxn>
                  <a:cxn ang="0">
                    <a:pos x="43" y="28"/>
                  </a:cxn>
                  <a:cxn ang="0">
                    <a:pos x="36" y="34"/>
                  </a:cxn>
                  <a:cxn ang="0">
                    <a:pos x="30" y="42"/>
                  </a:cxn>
                  <a:cxn ang="0">
                    <a:pos x="24" y="51"/>
                  </a:cxn>
                  <a:cxn ang="0">
                    <a:pos x="20" y="60"/>
                  </a:cxn>
                  <a:cxn ang="0">
                    <a:pos x="15" y="68"/>
                  </a:cxn>
                  <a:cxn ang="0">
                    <a:pos x="11" y="74"/>
                  </a:cxn>
                  <a:cxn ang="0">
                    <a:pos x="6" y="78"/>
                  </a:cxn>
                  <a:cxn ang="0">
                    <a:pos x="1" y="76"/>
                  </a:cxn>
                </a:cxnLst>
                <a:rect l="0" t="0" r="r" b="b"/>
                <a:pathLst>
                  <a:path w="129" h="78">
                    <a:moveTo>
                      <a:pt x="1" y="76"/>
                    </a:moveTo>
                    <a:lnTo>
                      <a:pt x="0" y="66"/>
                    </a:lnTo>
                    <a:lnTo>
                      <a:pt x="0" y="42"/>
                    </a:lnTo>
                    <a:lnTo>
                      <a:pt x="4" y="18"/>
                    </a:lnTo>
                    <a:lnTo>
                      <a:pt x="14" y="4"/>
                    </a:lnTo>
                    <a:lnTo>
                      <a:pt x="24" y="3"/>
                    </a:lnTo>
                    <a:lnTo>
                      <a:pt x="41" y="2"/>
                    </a:lnTo>
                    <a:lnTo>
                      <a:pt x="60" y="2"/>
                    </a:lnTo>
                    <a:lnTo>
                      <a:pt x="80" y="0"/>
                    </a:lnTo>
                    <a:lnTo>
                      <a:pt x="98" y="2"/>
                    </a:lnTo>
                    <a:lnTo>
                      <a:pt x="114" y="2"/>
                    </a:lnTo>
                    <a:lnTo>
                      <a:pt x="125" y="2"/>
                    </a:lnTo>
                    <a:lnTo>
                      <a:pt x="129" y="2"/>
                    </a:lnTo>
                    <a:lnTo>
                      <a:pt x="126" y="3"/>
                    </a:lnTo>
                    <a:lnTo>
                      <a:pt x="119" y="4"/>
                    </a:lnTo>
                    <a:lnTo>
                      <a:pt x="106" y="7"/>
                    </a:lnTo>
                    <a:lnTo>
                      <a:pt x="94" y="11"/>
                    </a:lnTo>
                    <a:lnTo>
                      <a:pt x="79" y="15"/>
                    </a:lnTo>
                    <a:lnTo>
                      <a:pt x="64" y="20"/>
                    </a:lnTo>
                    <a:lnTo>
                      <a:pt x="52" y="25"/>
                    </a:lnTo>
                    <a:lnTo>
                      <a:pt x="43" y="28"/>
                    </a:lnTo>
                    <a:lnTo>
                      <a:pt x="36" y="34"/>
                    </a:lnTo>
                    <a:lnTo>
                      <a:pt x="30" y="42"/>
                    </a:lnTo>
                    <a:lnTo>
                      <a:pt x="24" y="51"/>
                    </a:lnTo>
                    <a:lnTo>
                      <a:pt x="20" y="60"/>
                    </a:lnTo>
                    <a:lnTo>
                      <a:pt x="15" y="68"/>
                    </a:lnTo>
                    <a:lnTo>
                      <a:pt x="11" y="74"/>
                    </a:lnTo>
                    <a:lnTo>
                      <a:pt x="6" y="78"/>
                    </a:lnTo>
                    <a:lnTo>
                      <a:pt x="1" y="76"/>
                    </a:lnTo>
                    <a:close/>
                  </a:path>
                </a:pathLst>
              </a:custGeom>
              <a:solidFill>
                <a:srgbClr val="F7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96"/>
              <p:cNvSpPr>
                <a:spLocks/>
              </p:cNvSpPr>
              <p:nvPr/>
            </p:nvSpPr>
            <p:spPr bwMode="auto">
              <a:xfrm>
                <a:off x="5415419" y="5857876"/>
                <a:ext cx="481013" cy="90488"/>
              </a:xfrm>
              <a:custGeom>
                <a:avLst/>
                <a:gdLst/>
                <a:ahLst/>
                <a:cxnLst>
                  <a:cxn ang="0">
                    <a:pos x="14" y="7"/>
                  </a:cxn>
                  <a:cxn ang="0">
                    <a:pos x="483" y="0"/>
                  </a:cxn>
                  <a:cxn ang="0">
                    <a:pos x="490" y="0"/>
                  </a:cxn>
                  <a:cxn ang="0">
                    <a:pos x="494" y="3"/>
                  </a:cxn>
                  <a:cxn ang="0">
                    <a:pos x="599" y="61"/>
                  </a:cxn>
                  <a:cxn ang="0">
                    <a:pos x="606" y="66"/>
                  </a:cxn>
                  <a:cxn ang="0">
                    <a:pos x="605" y="72"/>
                  </a:cxn>
                  <a:cxn ang="0">
                    <a:pos x="603" y="90"/>
                  </a:cxn>
                  <a:cxn ang="0">
                    <a:pos x="602" y="100"/>
                  </a:cxn>
                  <a:cxn ang="0">
                    <a:pos x="587" y="102"/>
                  </a:cxn>
                  <a:cxn ang="0">
                    <a:pos x="97" y="113"/>
                  </a:cxn>
                  <a:cxn ang="0">
                    <a:pos x="88" y="114"/>
                  </a:cxn>
                  <a:cxn ang="0">
                    <a:pos x="82" y="108"/>
                  </a:cxn>
                  <a:cxn ang="0">
                    <a:pos x="0" y="26"/>
                  </a:cxn>
                  <a:cxn ang="0">
                    <a:pos x="1" y="11"/>
                  </a:cxn>
                  <a:cxn ang="0">
                    <a:pos x="14" y="7"/>
                  </a:cxn>
                </a:cxnLst>
                <a:rect l="0" t="0" r="r" b="b"/>
                <a:pathLst>
                  <a:path w="606" h="114">
                    <a:moveTo>
                      <a:pt x="14" y="7"/>
                    </a:moveTo>
                    <a:lnTo>
                      <a:pt x="483" y="0"/>
                    </a:lnTo>
                    <a:lnTo>
                      <a:pt x="490" y="0"/>
                    </a:lnTo>
                    <a:lnTo>
                      <a:pt x="494" y="3"/>
                    </a:lnTo>
                    <a:lnTo>
                      <a:pt x="599" y="61"/>
                    </a:lnTo>
                    <a:lnTo>
                      <a:pt x="606" y="66"/>
                    </a:lnTo>
                    <a:lnTo>
                      <a:pt x="605" y="72"/>
                    </a:lnTo>
                    <a:lnTo>
                      <a:pt x="603" y="90"/>
                    </a:lnTo>
                    <a:lnTo>
                      <a:pt x="602" y="100"/>
                    </a:lnTo>
                    <a:lnTo>
                      <a:pt x="587" y="102"/>
                    </a:lnTo>
                    <a:lnTo>
                      <a:pt x="97" y="113"/>
                    </a:lnTo>
                    <a:lnTo>
                      <a:pt x="88" y="114"/>
                    </a:lnTo>
                    <a:lnTo>
                      <a:pt x="82" y="108"/>
                    </a:lnTo>
                    <a:lnTo>
                      <a:pt x="0" y="26"/>
                    </a:lnTo>
                    <a:lnTo>
                      <a:pt x="1" y="11"/>
                    </a:lnTo>
                    <a:lnTo>
                      <a:pt x="14" y="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97"/>
              <p:cNvSpPr>
                <a:spLocks/>
              </p:cNvSpPr>
              <p:nvPr/>
            </p:nvSpPr>
            <p:spPr bwMode="auto">
              <a:xfrm>
                <a:off x="5428119" y="5867401"/>
                <a:ext cx="454025" cy="69850"/>
              </a:xfrm>
              <a:custGeom>
                <a:avLst/>
                <a:gdLst/>
                <a:ahLst/>
                <a:cxnLst>
                  <a:cxn ang="0">
                    <a:pos x="0" y="6"/>
                  </a:cxn>
                  <a:cxn ang="0">
                    <a:pos x="469" y="0"/>
                  </a:cxn>
                  <a:cxn ang="0">
                    <a:pos x="574" y="57"/>
                  </a:cxn>
                  <a:cxn ang="0">
                    <a:pos x="572" y="76"/>
                  </a:cxn>
                  <a:cxn ang="0">
                    <a:pos x="81" y="89"/>
                  </a:cxn>
                  <a:cxn ang="0">
                    <a:pos x="0" y="6"/>
                  </a:cxn>
                </a:cxnLst>
                <a:rect l="0" t="0" r="r" b="b"/>
                <a:pathLst>
                  <a:path w="574" h="89">
                    <a:moveTo>
                      <a:pt x="0" y="6"/>
                    </a:moveTo>
                    <a:lnTo>
                      <a:pt x="469" y="0"/>
                    </a:lnTo>
                    <a:lnTo>
                      <a:pt x="574" y="57"/>
                    </a:lnTo>
                    <a:lnTo>
                      <a:pt x="572" y="76"/>
                    </a:lnTo>
                    <a:lnTo>
                      <a:pt x="81" y="89"/>
                    </a:lnTo>
                    <a:lnTo>
                      <a:pt x="0" y="6"/>
                    </a:lnTo>
                    <a:close/>
                  </a:path>
                </a:pathLst>
              </a:custGeom>
              <a:solidFill>
                <a:srgbClr val="EDEDB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98"/>
              <p:cNvSpPr>
                <a:spLocks/>
              </p:cNvSpPr>
              <p:nvPr/>
            </p:nvSpPr>
            <p:spPr bwMode="auto">
              <a:xfrm>
                <a:off x="5412244" y="5865813"/>
                <a:ext cx="95250" cy="80963"/>
              </a:xfrm>
              <a:custGeom>
                <a:avLst/>
                <a:gdLst/>
                <a:ahLst/>
                <a:cxnLst>
                  <a:cxn ang="0">
                    <a:pos x="32" y="1"/>
                  </a:cxn>
                  <a:cxn ang="0">
                    <a:pos x="115" y="68"/>
                  </a:cxn>
                  <a:cxn ang="0">
                    <a:pos x="121" y="72"/>
                  </a:cxn>
                  <a:cxn ang="0">
                    <a:pos x="119" y="77"/>
                  </a:cxn>
                  <a:cxn ang="0">
                    <a:pos x="117" y="92"/>
                  </a:cxn>
                  <a:cxn ang="0">
                    <a:pos x="114" y="102"/>
                  </a:cxn>
                  <a:cxn ang="0">
                    <a:pos x="91" y="101"/>
                  </a:cxn>
                  <a:cxn ang="0">
                    <a:pos x="8" y="61"/>
                  </a:cxn>
                  <a:cxn ang="0">
                    <a:pos x="0" y="57"/>
                  </a:cxn>
                  <a:cxn ang="0">
                    <a:pos x="0" y="50"/>
                  </a:cxn>
                  <a:cxn ang="0">
                    <a:pos x="2" y="8"/>
                  </a:cxn>
                  <a:cxn ang="0">
                    <a:pos x="5" y="0"/>
                  </a:cxn>
                  <a:cxn ang="0">
                    <a:pos x="32" y="1"/>
                  </a:cxn>
                </a:cxnLst>
                <a:rect l="0" t="0" r="r" b="b"/>
                <a:pathLst>
                  <a:path w="121" h="102">
                    <a:moveTo>
                      <a:pt x="32" y="1"/>
                    </a:moveTo>
                    <a:lnTo>
                      <a:pt x="115" y="68"/>
                    </a:lnTo>
                    <a:lnTo>
                      <a:pt x="121" y="72"/>
                    </a:lnTo>
                    <a:lnTo>
                      <a:pt x="119" y="77"/>
                    </a:lnTo>
                    <a:lnTo>
                      <a:pt x="117" y="92"/>
                    </a:lnTo>
                    <a:lnTo>
                      <a:pt x="114" y="102"/>
                    </a:lnTo>
                    <a:lnTo>
                      <a:pt x="91" y="101"/>
                    </a:lnTo>
                    <a:lnTo>
                      <a:pt x="8" y="61"/>
                    </a:lnTo>
                    <a:lnTo>
                      <a:pt x="0" y="57"/>
                    </a:lnTo>
                    <a:lnTo>
                      <a:pt x="0" y="50"/>
                    </a:lnTo>
                    <a:lnTo>
                      <a:pt x="2" y="8"/>
                    </a:lnTo>
                    <a:lnTo>
                      <a:pt x="5" y="0"/>
                    </a:lnTo>
                    <a:lnTo>
                      <a:pt x="32"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99"/>
              <p:cNvSpPr>
                <a:spLocks/>
              </p:cNvSpPr>
              <p:nvPr/>
            </p:nvSpPr>
            <p:spPr bwMode="auto">
              <a:xfrm>
                <a:off x="5424944" y="5872163"/>
                <a:ext cx="68263" cy="65088"/>
              </a:xfrm>
              <a:custGeom>
                <a:avLst/>
                <a:gdLst/>
                <a:ahLst/>
                <a:cxnLst>
                  <a:cxn ang="0">
                    <a:pos x="2" y="0"/>
                  </a:cxn>
                  <a:cxn ang="0">
                    <a:pos x="85" y="68"/>
                  </a:cxn>
                  <a:cxn ang="0">
                    <a:pos x="83" y="83"/>
                  </a:cxn>
                  <a:cxn ang="0">
                    <a:pos x="0" y="42"/>
                  </a:cxn>
                  <a:cxn ang="0">
                    <a:pos x="2" y="0"/>
                  </a:cxn>
                </a:cxnLst>
                <a:rect l="0" t="0" r="r" b="b"/>
                <a:pathLst>
                  <a:path w="85" h="83">
                    <a:moveTo>
                      <a:pt x="2" y="0"/>
                    </a:moveTo>
                    <a:lnTo>
                      <a:pt x="85" y="68"/>
                    </a:lnTo>
                    <a:lnTo>
                      <a:pt x="83" y="83"/>
                    </a:lnTo>
                    <a:lnTo>
                      <a:pt x="0" y="42"/>
                    </a:lnTo>
                    <a:lnTo>
                      <a:pt x="2" y="0"/>
                    </a:lnTo>
                    <a:close/>
                  </a:path>
                </a:pathLst>
              </a:custGeom>
              <a:solidFill>
                <a:srgbClr val="D8D8A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100"/>
              <p:cNvSpPr>
                <a:spLocks/>
              </p:cNvSpPr>
              <p:nvPr/>
            </p:nvSpPr>
            <p:spPr bwMode="auto">
              <a:xfrm>
                <a:off x="5534482" y="5900738"/>
                <a:ext cx="309563" cy="9525"/>
              </a:xfrm>
              <a:custGeom>
                <a:avLst/>
                <a:gdLst/>
                <a:ahLst/>
                <a:cxnLst>
                  <a:cxn ang="0">
                    <a:pos x="0" y="13"/>
                  </a:cxn>
                  <a:cxn ang="0">
                    <a:pos x="21" y="3"/>
                  </a:cxn>
                  <a:cxn ang="0">
                    <a:pos x="366" y="0"/>
                  </a:cxn>
                  <a:cxn ang="0">
                    <a:pos x="390" y="8"/>
                  </a:cxn>
                  <a:cxn ang="0">
                    <a:pos x="0" y="13"/>
                  </a:cxn>
                </a:cxnLst>
                <a:rect l="0" t="0" r="r" b="b"/>
                <a:pathLst>
                  <a:path w="390" h="13">
                    <a:moveTo>
                      <a:pt x="0" y="13"/>
                    </a:moveTo>
                    <a:lnTo>
                      <a:pt x="21" y="3"/>
                    </a:lnTo>
                    <a:lnTo>
                      <a:pt x="366" y="0"/>
                    </a:lnTo>
                    <a:lnTo>
                      <a:pt x="390" y="8"/>
                    </a:lnTo>
                    <a:lnTo>
                      <a:pt x="0" y="1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101"/>
              <p:cNvSpPr>
                <a:spLocks/>
              </p:cNvSpPr>
              <p:nvPr/>
            </p:nvSpPr>
            <p:spPr bwMode="auto">
              <a:xfrm>
                <a:off x="5491619" y="5875338"/>
                <a:ext cx="39688" cy="7938"/>
              </a:xfrm>
              <a:custGeom>
                <a:avLst/>
                <a:gdLst/>
                <a:ahLst/>
                <a:cxnLst>
                  <a:cxn ang="0">
                    <a:pos x="0" y="9"/>
                  </a:cxn>
                  <a:cxn ang="0">
                    <a:pos x="13" y="0"/>
                  </a:cxn>
                  <a:cxn ang="0">
                    <a:pos x="31" y="0"/>
                  </a:cxn>
                  <a:cxn ang="0">
                    <a:pos x="49" y="7"/>
                  </a:cxn>
                  <a:cxn ang="0">
                    <a:pos x="0" y="9"/>
                  </a:cxn>
                </a:cxnLst>
                <a:rect l="0" t="0" r="r" b="b"/>
                <a:pathLst>
                  <a:path w="49" h="9">
                    <a:moveTo>
                      <a:pt x="0" y="9"/>
                    </a:moveTo>
                    <a:lnTo>
                      <a:pt x="13" y="0"/>
                    </a:lnTo>
                    <a:lnTo>
                      <a:pt x="31" y="0"/>
                    </a:lnTo>
                    <a:lnTo>
                      <a:pt x="49" y="7"/>
                    </a:ln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102"/>
              <p:cNvSpPr>
                <a:spLocks/>
              </p:cNvSpPr>
              <p:nvPr/>
            </p:nvSpPr>
            <p:spPr bwMode="auto">
              <a:xfrm>
                <a:off x="5544007" y="5875338"/>
                <a:ext cx="39688" cy="7938"/>
              </a:xfrm>
              <a:custGeom>
                <a:avLst/>
                <a:gdLst/>
                <a:ahLst/>
                <a:cxnLst>
                  <a:cxn ang="0">
                    <a:pos x="0" y="10"/>
                  </a:cxn>
                  <a:cxn ang="0">
                    <a:pos x="13" y="0"/>
                  </a:cxn>
                  <a:cxn ang="0">
                    <a:pos x="32" y="0"/>
                  </a:cxn>
                  <a:cxn ang="0">
                    <a:pos x="49" y="7"/>
                  </a:cxn>
                  <a:cxn ang="0">
                    <a:pos x="0" y="10"/>
                  </a:cxn>
                </a:cxnLst>
                <a:rect l="0" t="0" r="r" b="b"/>
                <a:pathLst>
                  <a:path w="49" h="10">
                    <a:moveTo>
                      <a:pt x="0" y="10"/>
                    </a:moveTo>
                    <a:lnTo>
                      <a:pt x="13" y="0"/>
                    </a:lnTo>
                    <a:lnTo>
                      <a:pt x="32" y="0"/>
                    </a:lnTo>
                    <a:lnTo>
                      <a:pt x="49" y="7"/>
                    </a:lnTo>
                    <a:lnTo>
                      <a:pt x="0" y="1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103"/>
              <p:cNvSpPr>
                <a:spLocks/>
              </p:cNvSpPr>
              <p:nvPr/>
            </p:nvSpPr>
            <p:spPr bwMode="auto">
              <a:xfrm>
                <a:off x="5594807" y="5873751"/>
                <a:ext cx="39688" cy="7938"/>
              </a:xfrm>
              <a:custGeom>
                <a:avLst/>
                <a:gdLst/>
                <a:ahLst/>
                <a:cxnLst>
                  <a:cxn ang="0">
                    <a:pos x="0" y="9"/>
                  </a:cxn>
                  <a:cxn ang="0">
                    <a:pos x="13" y="0"/>
                  </a:cxn>
                  <a:cxn ang="0">
                    <a:pos x="31" y="0"/>
                  </a:cxn>
                  <a:cxn ang="0">
                    <a:pos x="50" y="7"/>
                  </a:cxn>
                  <a:cxn ang="0">
                    <a:pos x="0" y="9"/>
                  </a:cxn>
                </a:cxnLst>
                <a:rect l="0" t="0" r="r" b="b"/>
                <a:pathLst>
                  <a:path w="50" h="9">
                    <a:moveTo>
                      <a:pt x="0" y="9"/>
                    </a:moveTo>
                    <a:lnTo>
                      <a:pt x="13" y="0"/>
                    </a:lnTo>
                    <a:lnTo>
                      <a:pt x="31" y="0"/>
                    </a:lnTo>
                    <a:lnTo>
                      <a:pt x="50" y="7"/>
                    </a:ln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104"/>
              <p:cNvSpPr>
                <a:spLocks/>
              </p:cNvSpPr>
              <p:nvPr/>
            </p:nvSpPr>
            <p:spPr bwMode="auto">
              <a:xfrm>
                <a:off x="5644019" y="5873751"/>
                <a:ext cx="38100" cy="7938"/>
              </a:xfrm>
              <a:custGeom>
                <a:avLst/>
                <a:gdLst/>
                <a:ahLst/>
                <a:cxnLst>
                  <a:cxn ang="0">
                    <a:pos x="0" y="9"/>
                  </a:cxn>
                  <a:cxn ang="0">
                    <a:pos x="13" y="0"/>
                  </a:cxn>
                  <a:cxn ang="0">
                    <a:pos x="30" y="0"/>
                  </a:cxn>
                  <a:cxn ang="0">
                    <a:pos x="49" y="7"/>
                  </a:cxn>
                  <a:cxn ang="0">
                    <a:pos x="0" y="9"/>
                  </a:cxn>
                </a:cxnLst>
                <a:rect l="0" t="0" r="r" b="b"/>
                <a:pathLst>
                  <a:path w="49" h="9">
                    <a:moveTo>
                      <a:pt x="0" y="9"/>
                    </a:moveTo>
                    <a:lnTo>
                      <a:pt x="13" y="0"/>
                    </a:lnTo>
                    <a:lnTo>
                      <a:pt x="30" y="0"/>
                    </a:lnTo>
                    <a:lnTo>
                      <a:pt x="49" y="7"/>
                    </a:ln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105"/>
              <p:cNvSpPr>
                <a:spLocks/>
              </p:cNvSpPr>
              <p:nvPr/>
            </p:nvSpPr>
            <p:spPr bwMode="auto">
              <a:xfrm>
                <a:off x="5693232" y="5873751"/>
                <a:ext cx="38100" cy="7938"/>
              </a:xfrm>
              <a:custGeom>
                <a:avLst/>
                <a:gdLst/>
                <a:ahLst/>
                <a:cxnLst>
                  <a:cxn ang="0">
                    <a:pos x="0" y="9"/>
                  </a:cxn>
                  <a:cxn ang="0">
                    <a:pos x="14" y="0"/>
                  </a:cxn>
                  <a:cxn ang="0">
                    <a:pos x="33" y="0"/>
                  </a:cxn>
                  <a:cxn ang="0">
                    <a:pos x="50" y="7"/>
                  </a:cxn>
                  <a:cxn ang="0">
                    <a:pos x="0" y="9"/>
                  </a:cxn>
                </a:cxnLst>
                <a:rect l="0" t="0" r="r" b="b"/>
                <a:pathLst>
                  <a:path w="50" h="9">
                    <a:moveTo>
                      <a:pt x="0" y="9"/>
                    </a:moveTo>
                    <a:lnTo>
                      <a:pt x="14" y="0"/>
                    </a:lnTo>
                    <a:lnTo>
                      <a:pt x="33" y="0"/>
                    </a:lnTo>
                    <a:lnTo>
                      <a:pt x="50" y="7"/>
                    </a:ln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106"/>
              <p:cNvSpPr>
                <a:spLocks/>
              </p:cNvSpPr>
              <p:nvPr/>
            </p:nvSpPr>
            <p:spPr bwMode="auto">
              <a:xfrm>
                <a:off x="5742444" y="5873751"/>
                <a:ext cx="39688" cy="7938"/>
              </a:xfrm>
              <a:custGeom>
                <a:avLst/>
                <a:gdLst/>
                <a:ahLst/>
                <a:cxnLst>
                  <a:cxn ang="0">
                    <a:pos x="0" y="9"/>
                  </a:cxn>
                  <a:cxn ang="0">
                    <a:pos x="12" y="0"/>
                  </a:cxn>
                  <a:cxn ang="0">
                    <a:pos x="31" y="0"/>
                  </a:cxn>
                  <a:cxn ang="0">
                    <a:pos x="49" y="7"/>
                  </a:cxn>
                  <a:cxn ang="0">
                    <a:pos x="0" y="9"/>
                  </a:cxn>
                </a:cxnLst>
                <a:rect l="0" t="0" r="r" b="b"/>
                <a:pathLst>
                  <a:path w="49" h="9">
                    <a:moveTo>
                      <a:pt x="0" y="9"/>
                    </a:moveTo>
                    <a:lnTo>
                      <a:pt x="12" y="0"/>
                    </a:lnTo>
                    <a:lnTo>
                      <a:pt x="31" y="0"/>
                    </a:lnTo>
                    <a:lnTo>
                      <a:pt x="49" y="7"/>
                    </a:ln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107"/>
              <p:cNvSpPr>
                <a:spLocks/>
              </p:cNvSpPr>
              <p:nvPr/>
            </p:nvSpPr>
            <p:spPr bwMode="auto">
              <a:xfrm>
                <a:off x="5507494" y="5889626"/>
                <a:ext cx="39688" cy="6350"/>
              </a:xfrm>
              <a:custGeom>
                <a:avLst/>
                <a:gdLst/>
                <a:ahLst/>
                <a:cxnLst>
                  <a:cxn ang="0">
                    <a:pos x="0" y="9"/>
                  </a:cxn>
                  <a:cxn ang="0">
                    <a:pos x="12" y="0"/>
                  </a:cxn>
                  <a:cxn ang="0">
                    <a:pos x="31" y="0"/>
                  </a:cxn>
                  <a:cxn ang="0">
                    <a:pos x="49" y="6"/>
                  </a:cxn>
                  <a:cxn ang="0">
                    <a:pos x="0" y="9"/>
                  </a:cxn>
                </a:cxnLst>
                <a:rect l="0" t="0" r="r" b="b"/>
                <a:pathLst>
                  <a:path w="49" h="9">
                    <a:moveTo>
                      <a:pt x="0" y="9"/>
                    </a:moveTo>
                    <a:lnTo>
                      <a:pt x="12" y="0"/>
                    </a:lnTo>
                    <a:lnTo>
                      <a:pt x="31" y="0"/>
                    </a:lnTo>
                    <a:lnTo>
                      <a:pt x="49" y="6"/>
                    </a:ln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108"/>
              <p:cNvSpPr>
                <a:spLocks/>
              </p:cNvSpPr>
              <p:nvPr/>
            </p:nvSpPr>
            <p:spPr bwMode="auto">
              <a:xfrm>
                <a:off x="5561469" y="5888038"/>
                <a:ext cx="38100" cy="7938"/>
              </a:xfrm>
              <a:custGeom>
                <a:avLst/>
                <a:gdLst/>
                <a:ahLst/>
                <a:cxnLst>
                  <a:cxn ang="0">
                    <a:pos x="0" y="10"/>
                  </a:cxn>
                  <a:cxn ang="0">
                    <a:pos x="14" y="0"/>
                  </a:cxn>
                  <a:cxn ang="0">
                    <a:pos x="33" y="0"/>
                  </a:cxn>
                  <a:cxn ang="0">
                    <a:pos x="50" y="7"/>
                  </a:cxn>
                  <a:cxn ang="0">
                    <a:pos x="0" y="10"/>
                  </a:cxn>
                </a:cxnLst>
                <a:rect l="0" t="0" r="r" b="b"/>
                <a:pathLst>
                  <a:path w="50" h="10">
                    <a:moveTo>
                      <a:pt x="0" y="10"/>
                    </a:moveTo>
                    <a:lnTo>
                      <a:pt x="14" y="0"/>
                    </a:lnTo>
                    <a:lnTo>
                      <a:pt x="33" y="0"/>
                    </a:lnTo>
                    <a:lnTo>
                      <a:pt x="50" y="7"/>
                    </a:lnTo>
                    <a:lnTo>
                      <a:pt x="0" y="1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109"/>
              <p:cNvSpPr>
                <a:spLocks/>
              </p:cNvSpPr>
              <p:nvPr/>
            </p:nvSpPr>
            <p:spPr bwMode="auto">
              <a:xfrm>
                <a:off x="5610682" y="5888038"/>
                <a:ext cx="39688" cy="6350"/>
              </a:xfrm>
              <a:custGeom>
                <a:avLst/>
                <a:gdLst/>
                <a:ahLst/>
                <a:cxnLst>
                  <a:cxn ang="0">
                    <a:pos x="0" y="9"/>
                  </a:cxn>
                  <a:cxn ang="0">
                    <a:pos x="12" y="0"/>
                  </a:cxn>
                  <a:cxn ang="0">
                    <a:pos x="31" y="0"/>
                  </a:cxn>
                  <a:cxn ang="0">
                    <a:pos x="49" y="7"/>
                  </a:cxn>
                  <a:cxn ang="0">
                    <a:pos x="0" y="9"/>
                  </a:cxn>
                </a:cxnLst>
                <a:rect l="0" t="0" r="r" b="b"/>
                <a:pathLst>
                  <a:path w="49" h="9">
                    <a:moveTo>
                      <a:pt x="0" y="9"/>
                    </a:moveTo>
                    <a:lnTo>
                      <a:pt x="12" y="0"/>
                    </a:lnTo>
                    <a:lnTo>
                      <a:pt x="31" y="0"/>
                    </a:lnTo>
                    <a:lnTo>
                      <a:pt x="49" y="7"/>
                    </a:ln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110"/>
              <p:cNvSpPr>
                <a:spLocks/>
              </p:cNvSpPr>
              <p:nvPr/>
            </p:nvSpPr>
            <p:spPr bwMode="auto">
              <a:xfrm>
                <a:off x="5659894" y="5888038"/>
                <a:ext cx="39688" cy="6350"/>
              </a:xfrm>
              <a:custGeom>
                <a:avLst/>
                <a:gdLst/>
                <a:ahLst/>
                <a:cxnLst>
                  <a:cxn ang="0">
                    <a:pos x="0" y="9"/>
                  </a:cxn>
                  <a:cxn ang="0">
                    <a:pos x="14" y="0"/>
                  </a:cxn>
                  <a:cxn ang="0">
                    <a:pos x="31" y="0"/>
                  </a:cxn>
                  <a:cxn ang="0">
                    <a:pos x="49" y="7"/>
                  </a:cxn>
                  <a:cxn ang="0">
                    <a:pos x="0" y="9"/>
                  </a:cxn>
                </a:cxnLst>
                <a:rect l="0" t="0" r="r" b="b"/>
                <a:pathLst>
                  <a:path w="49" h="9">
                    <a:moveTo>
                      <a:pt x="0" y="9"/>
                    </a:moveTo>
                    <a:lnTo>
                      <a:pt x="14" y="0"/>
                    </a:lnTo>
                    <a:lnTo>
                      <a:pt x="31" y="0"/>
                    </a:lnTo>
                    <a:lnTo>
                      <a:pt x="49" y="7"/>
                    </a:ln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111"/>
              <p:cNvSpPr>
                <a:spLocks/>
              </p:cNvSpPr>
              <p:nvPr/>
            </p:nvSpPr>
            <p:spPr bwMode="auto">
              <a:xfrm>
                <a:off x="5710694" y="5888038"/>
                <a:ext cx="38100" cy="6350"/>
              </a:xfrm>
              <a:custGeom>
                <a:avLst/>
                <a:gdLst/>
                <a:ahLst/>
                <a:cxnLst>
                  <a:cxn ang="0">
                    <a:pos x="0" y="9"/>
                  </a:cxn>
                  <a:cxn ang="0">
                    <a:pos x="13" y="0"/>
                  </a:cxn>
                  <a:cxn ang="0">
                    <a:pos x="31" y="0"/>
                  </a:cxn>
                  <a:cxn ang="0">
                    <a:pos x="49" y="7"/>
                  </a:cxn>
                  <a:cxn ang="0">
                    <a:pos x="0" y="9"/>
                  </a:cxn>
                </a:cxnLst>
                <a:rect l="0" t="0" r="r" b="b"/>
                <a:pathLst>
                  <a:path w="49" h="9">
                    <a:moveTo>
                      <a:pt x="0" y="9"/>
                    </a:moveTo>
                    <a:lnTo>
                      <a:pt x="13" y="0"/>
                    </a:lnTo>
                    <a:lnTo>
                      <a:pt x="31" y="0"/>
                    </a:lnTo>
                    <a:lnTo>
                      <a:pt x="49" y="7"/>
                    </a:ln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112"/>
              <p:cNvSpPr>
                <a:spLocks/>
              </p:cNvSpPr>
              <p:nvPr/>
            </p:nvSpPr>
            <p:spPr bwMode="auto">
              <a:xfrm>
                <a:off x="5759907" y="5888038"/>
                <a:ext cx="38100" cy="6350"/>
              </a:xfrm>
              <a:custGeom>
                <a:avLst/>
                <a:gdLst/>
                <a:ahLst/>
                <a:cxnLst>
                  <a:cxn ang="0">
                    <a:pos x="0" y="9"/>
                  </a:cxn>
                  <a:cxn ang="0">
                    <a:pos x="13" y="0"/>
                  </a:cxn>
                  <a:cxn ang="0">
                    <a:pos x="31" y="0"/>
                  </a:cxn>
                  <a:cxn ang="0">
                    <a:pos x="50" y="7"/>
                  </a:cxn>
                  <a:cxn ang="0">
                    <a:pos x="0" y="9"/>
                  </a:cxn>
                </a:cxnLst>
                <a:rect l="0" t="0" r="r" b="b"/>
                <a:pathLst>
                  <a:path w="50" h="9">
                    <a:moveTo>
                      <a:pt x="0" y="9"/>
                    </a:moveTo>
                    <a:lnTo>
                      <a:pt x="13" y="0"/>
                    </a:lnTo>
                    <a:lnTo>
                      <a:pt x="31" y="0"/>
                    </a:lnTo>
                    <a:lnTo>
                      <a:pt x="50" y="7"/>
                    </a:ln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113"/>
              <p:cNvSpPr>
                <a:spLocks/>
              </p:cNvSpPr>
              <p:nvPr/>
            </p:nvSpPr>
            <p:spPr bwMode="auto">
              <a:xfrm>
                <a:off x="6118682" y="5599113"/>
                <a:ext cx="576263" cy="425450"/>
              </a:xfrm>
              <a:custGeom>
                <a:avLst/>
                <a:gdLst/>
                <a:ahLst/>
                <a:cxnLst>
                  <a:cxn ang="0">
                    <a:pos x="81" y="338"/>
                  </a:cxn>
                  <a:cxn ang="0">
                    <a:pos x="99" y="337"/>
                  </a:cxn>
                  <a:cxn ang="0">
                    <a:pos x="116" y="339"/>
                  </a:cxn>
                  <a:cxn ang="0">
                    <a:pos x="160" y="353"/>
                  </a:cxn>
                  <a:cxn ang="0">
                    <a:pos x="203" y="370"/>
                  </a:cxn>
                  <a:cxn ang="0">
                    <a:pos x="233" y="384"/>
                  </a:cxn>
                  <a:cxn ang="0">
                    <a:pos x="237" y="386"/>
                  </a:cxn>
                  <a:cxn ang="0">
                    <a:pos x="189" y="385"/>
                  </a:cxn>
                  <a:cxn ang="0">
                    <a:pos x="180" y="385"/>
                  </a:cxn>
                  <a:cxn ang="0">
                    <a:pos x="66" y="448"/>
                  </a:cxn>
                  <a:cxn ang="0">
                    <a:pos x="50" y="470"/>
                  </a:cxn>
                  <a:cxn ang="0">
                    <a:pos x="52" y="486"/>
                  </a:cxn>
                  <a:cxn ang="0">
                    <a:pos x="52" y="497"/>
                  </a:cxn>
                  <a:cxn ang="0">
                    <a:pos x="54" y="506"/>
                  </a:cxn>
                  <a:cxn ang="0">
                    <a:pos x="88" y="523"/>
                  </a:cxn>
                  <a:cxn ang="0">
                    <a:pos x="583" y="535"/>
                  </a:cxn>
                  <a:cxn ang="0">
                    <a:pos x="597" y="536"/>
                  </a:cxn>
                  <a:cxn ang="0">
                    <a:pos x="682" y="491"/>
                  </a:cxn>
                  <a:cxn ang="0">
                    <a:pos x="689" y="488"/>
                  </a:cxn>
                  <a:cxn ang="0">
                    <a:pos x="700" y="470"/>
                  </a:cxn>
                  <a:cxn ang="0">
                    <a:pos x="699" y="442"/>
                  </a:cxn>
                  <a:cxn ang="0">
                    <a:pos x="698" y="417"/>
                  </a:cxn>
                  <a:cxn ang="0">
                    <a:pos x="689" y="398"/>
                  </a:cxn>
                  <a:cxn ang="0">
                    <a:pos x="665" y="392"/>
                  </a:cxn>
                  <a:cxn ang="0">
                    <a:pos x="661" y="384"/>
                  </a:cxn>
                  <a:cxn ang="0">
                    <a:pos x="665" y="362"/>
                  </a:cxn>
                  <a:cxn ang="0">
                    <a:pos x="680" y="359"/>
                  </a:cxn>
                  <a:cxn ang="0">
                    <a:pos x="696" y="356"/>
                  </a:cxn>
                  <a:cxn ang="0">
                    <a:pos x="718" y="346"/>
                  </a:cxn>
                  <a:cxn ang="0">
                    <a:pos x="726" y="142"/>
                  </a:cxn>
                  <a:cxn ang="0">
                    <a:pos x="725" y="131"/>
                  </a:cxn>
                  <a:cxn ang="0">
                    <a:pos x="714" y="111"/>
                  </a:cxn>
                  <a:cxn ang="0">
                    <a:pos x="689" y="55"/>
                  </a:cxn>
                  <a:cxn ang="0">
                    <a:pos x="674" y="21"/>
                  </a:cxn>
                  <a:cxn ang="0">
                    <a:pos x="653" y="6"/>
                  </a:cxn>
                  <a:cxn ang="0">
                    <a:pos x="274" y="0"/>
                  </a:cxn>
                  <a:cxn ang="0">
                    <a:pos x="237" y="19"/>
                  </a:cxn>
                  <a:cxn ang="0">
                    <a:pos x="226" y="265"/>
                  </a:cxn>
                  <a:cxn ang="0">
                    <a:pos x="188" y="251"/>
                  </a:cxn>
                  <a:cxn ang="0">
                    <a:pos x="146" y="240"/>
                  </a:cxn>
                  <a:cxn ang="0">
                    <a:pos x="101" y="234"/>
                  </a:cxn>
                  <a:cxn ang="0">
                    <a:pos x="53" y="234"/>
                  </a:cxn>
                  <a:cxn ang="0">
                    <a:pos x="0" y="246"/>
                  </a:cxn>
                </a:cxnLst>
                <a:rect l="0" t="0" r="r" b="b"/>
                <a:pathLst>
                  <a:path w="726" h="536">
                    <a:moveTo>
                      <a:pt x="66" y="339"/>
                    </a:moveTo>
                    <a:lnTo>
                      <a:pt x="74" y="338"/>
                    </a:lnTo>
                    <a:lnTo>
                      <a:pt x="81" y="338"/>
                    </a:lnTo>
                    <a:lnTo>
                      <a:pt x="86" y="337"/>
                    </a:lnTo>
                    <a:lnTo>
                      <a:pt x="93" y="337"/>
                    </a:lnTo>
                    <a:lnTo>
                      <a:pt x="99" y="337"/>
                    </a:lnTo>
                    <a:lnTo>
                      <a:pt x="105" y="337"/>
                    </a:lnTo>
                    <a:lnTo>
                      <a:pt x="111" y="338"/>
                    </a:lnTo>
                    <a:lnTo>
                      <a:pt x="116" y="339"/>
                    </a:lnTo>
                    <a:lnTo>
                      <a:pt x="131" y="342"/>
                    </a:lnTo>
                    <a:lnTo>
                      <a:pt x="146" y="347"/>
                    </a:lnTo>
                    <a:lnTo>
                      <a:pt x="160" y="353"/>
                    </a:lnTo>
                    <a:lnTo>
                      <a:pt x="175" y="357"/>
                    </a:lnTo>
                    <a:lnTo>
                      <a:pt x="189" y="364"/>
                    </a:lnTo>
                    <a:lnTo>
                      <a:pt x="203" y="370"/>
                    </a:lnTo>
                    <a:lnTo>
                      <a:pt x="218" y="377"/>
                    </a:lnTo>
                    <a:lnTo>
                      <a:pt x="232" y="384"/>
                    </a:lnTo>
                    <a:lnTo>
                      <a:pt x="233" y="384"/>
                    </a:lnTo>
                    <a:lnTo>
                      <a:pt x="235" y="385"/>
                    </a:lnTo>
                    <a:lnTo>
                      <a:pt x="236" y="385"/>
                    </a:lnTo>
                    <a:lnTo>
                      <a:pt x="237" y="386"/>
                    </a:lnTo>
                    <a:lnTo>
                      <a:pt x="192" y="385"/>
                    </a:lnTo>
                    <a:lnTo>
                      <a:pt x="191" y="385"/>
                    </a:lnTo>
                    <a:lnTo>
                      <a:pt x="189" y="385"/>
                    </a:lnTo>
                    <a:lnTo>
                      <a:pt x="187" y="385"/>
                    </a:lnTo>
                    <a:lnTo>
                      <a:pt x="186" y="385"/>
                    </a:lnTo>
                    <a:lnTo>
                      <a:pt x="180" y="385"/>
                    </a:lnTo>
                    <a:lnTo>
                      <a:pt x="175" y="387"/>
                    </a:lnTo>
                    <a:lnTo>
                      <a:pt x="171" y="391"/>
                    </a:lnTo>
                    <a:lnTo>
                      <a:pt x="66" y="448"/>
                    </a:lnTo>
                    <a:lnTo>
                      <a:pt x="59" y="453"/>
                    </a:lnTo>
                    <a:lnTo>
                      <a:pt x="48" y="459"/>
                    </a:lnTo>
                    <a:lnTo>
                      <a:pt x="50" y="470"/>
                    </a:lnTo>
                    <a:lnTo>
                      <a:pt x="51" y="477"/>
                    </a:lnTo>
                    <a:lnTo>
                      <a:pt x="51" y="480"/>
                    </a:lnTo>
                    <a:lnTo>
                      <a:pt x="52" y="486"/>
                    </a:lnTo>
                    <a:lnTo>
                      <a:pt x="52" y="492"/>
                    </a:lnTo>
                    <a:lnTo>
                      <a:pt x="52" y="496"/>
                    </a:lnTo>
                    <a:lnTo>
                      <a:pt x="52" y="497"/>
                    </a:lnTo>
                    <a:lnTo>
                      <a:pt x="53" y="500"/>
                    </a:lnTo>
                    <a:lnTo>
                      <a:pt x="54" y="505"/>
                    </a:lnTo>
                    <a:lnTo>
                      <a:pt x="54" y="506"/>
                    </a:lnTo>
                    <a:lnTo>
                      <a:pt x="55" y="522"/>
                    </a:lnTo>
                    <a:lnTo>
                      <a:pt x="73" y="522"/>
                    </a:lnTo>
                    <a:lnTo>
                      <a:pt x="88" y="523"/>
                    </a:lnTo>
                    <a:lnTo>
                      <a:pt x="578" y="535"/>
                    </a:lnTo>
                    <a:lnTo>
                      <a:pt x="579" y="535"/>
                    </a:lnTo>
                    <a:lnTo>
                      <a:pt x="583" y="535"/>
                    </a:lnTo>
                    <a:lnTo>
                      <a:pt x="586" y="536"/>
                    </a:lnTo>
                    <a:lnTo>
                      <a:pt x="588" y="536"/>
                    </a:lnTo>
                    <a:lnTo>
                      <a:pt x="597" y="536"/>
                    </a:lnTo>
                    <a:lnTo>
                      <a:pt x="603" y="529"/>
                    </a:lnTo>
                    <a:lnTo>
                      <a:pt x="604" y="528"/>
                    </a:lnTo>
                    <a:lnTo>
                      <a:pt x="682" y="491"/>
                    </a:lnTo>
                    <a:lnTo>
                      <a:pt x="683" y="491"/>
                    </a:lnTo>
                    <a:lnTo>
                      <a:pt x="687" y="489"/>
                    </a:lnTo>
                    <a:lnTo>
                      <a:pt x="689" y="488"/>
                    </a:lnTo>
                    <a:lnTo>
                      <a:pt x="690" y="488"/>
                    </a:lnTo>
                    <a:lnTo>
                      <a:pt x="702" y="482"/>
                    </a:lnTo>
                    <a:lnTo>
                      <a:pt x="700" y="470"/>
                    </a:lnTo>
                    <a:lnTo>
                      <a:pt x="700" y="463"/>
                    </a:lnTo>
                    <a:lnTo>
                      <a:pt x="700" y="457"/>
                    </a:lnTo>
                    <a:lnTo>
                      <a:pt x="699" y="442"/>
                    </a:lnTo>
                    <a:lnTo>
                      <a:pt x="698" y="428"/>
                    </a:lnTo>
                    <a:lnTo>
                      <a:pt x="698" y="421"/>
                    </a:lnTo>
                    <a:lnTo>
                      <a:pt x="698" y="417"/>
                    </a:lnTo>
                    <a:lnTo>
                      <a:pt x="697" y="415"/>
                    </a:lnTo>
                    <a:lnTo>
                      <a:pt x="692" y="406"/>
                    </a:lnTo>
                    <a:lnTo>
                      <a:pt x="689" y="398"/>
                    </a:lnTo>
                    <a:lnTo>
                      <a:pt x="679" y="395"/>
                    </a:lnTo>
                    <a:lnTo>
                      <a:pt x="666" y="393"/>
                    </a:lnTo>
                    <a:lnTo>
                      <a:pt x="665" y="392"/>
                    </a:lnTo>
                    <a:lnTo>
                      <a:pt x="662" y="392"/>
                    </a:lnTo>
                    <a:lnTo>
                      <a:pt x="657" y="392"/>
                    </a:lnTo>
                    <a:lnTo>
                      <a:pt x="661" y="384"/>
                    </a:lnTo>
                    <a:lnTo>
                      <a:pt x="664" y="376"/>
                    </a:lnTo>
                    <a:lnTo>
                      <a:pt x="665" y="369"/>
                    </a:lnTo>
                    <a:lnTo>
                      <a:pt x="665" y="362"/>
                    </a:lnTo>
                    <a:lnTo>
                      <a:pt x="665" y="362"/>
                    </a:lnTo>
                    <a:lnTo>
                      <a:pt x="669" y="361"/>
                    </a:lnTo>
                    <a:lnTo>
                      <a:pt x="680" y="359"/>
                    </a:lnTo>
                    <a:lnTo>
                      <a:pt x="689" y="357"/>
                    </a:lnTo>
                    <a:lnTo>
                      <a:pt x="694" y="356"/>
                    </a:lnTo>
                    <a:lnTo>
                      <a:pt x="696" y="356"/>
                    </a:lnTo>
                    <a:lnTo>
                      <a:pt x="698" y="355"/>
                    </a:lnTo>
                    <a:lnTo>
                      <a:pt x="707" y="351"/>
                    </a:lnTo>
                    <a:lnTo>
                      <a:pt x="718" y="346"/>
                    </a:lnTo>
                    <a:lnTo>
                      <a:pt x="719" y="334"/>
                    </a:lnTo>
                    <a:lnTo>
                      <a:pt x="719" y="325"/>
                    </a:lnTo>
                    <a:lnTo>
                      <a:pt x="726" y="142"/>
                    </a:lnTo>
                    <a:lnTo>
                      <a:pt x="726" y="139"/>
                    </a:lnTo>
                    <a:lnTo>
                      <a:pt x="726" y="134"/>
                    </a:lnTo>
                    <a:lnTo>
                      <a:pt x="725" y="131"/>
                    </a:lnTo>
                    <a:lnTo>
                      <a:pt x="722" y="127"/>
                    </a:lnTo>
                    <a:lnTo>
                      <a:pt x="720" y="122"/>
                    </a:lnTo>
                    <a:lnTo>
                      <a:pt x="714" y="111"/>
                    </a:lnTo>
                    <a:lnTo>
                      <a:pt x="707" y="94"/>
                    </a:lnTo>
                    <a:lnTo>
                      <a:pt x="698" y="74"/>
                    </a:lnTo>
                    <a:lnTo>
                      <a:pt x="689" y="55"/>
                    </a:lnTo>
                    <a:lnTo>
                      <a:pt x="682" y="37"/>
                    </a:lnTo>
                    <a:lnTo>
                      <a:pt x="676" y="26"/>
                    </a:lnTo>
                    <a:lnTo>
                      <a:pt x="674" y="21"/>
                    </a:lnTo>
                    <a:lnTo>
                      <a:pt x="667" y="7"/>
                    </a:lnTo>
                    <a:lnTo>
                      <a:pt x="658" y="10"/>
                    </a:lnTo>
                    <a:lnTo>
                      <a:pt x="653" y="6"/>
                    </a:lnTo>
                    <a:lnTo>
                      <a:pt x="647" y="0"/>
                    </a:lnTo>
                    <a:lnTo>
                      <a:pt x="639" y="0"/>
                    </a:lnTo>
                    <a:lnTo>
                      <a:pt x="274" y="0"/>
                    </a:lnTo>
                    <a:lnTo>
                      <a:pt x="257" y="0"/>
                    </a:lnTo>
                    <a:lnTo>
                      <a:pt x="237" y="0"/>
                    </a:lnTo>
                    <a:lnTo>
                      <a:pt x="237" y="19"/>
                    </a:lnTo>
                    <a:lnTo>
                      <a:pt x="237" y="35"/>
                    </a:lnTo>
                    <a:lnTo>
                      <a:pt x="237" y="270"/>
                    </a:lnTo>
                    <a:lnTo>
                      <a:pt x="226" y="265"/>
                    </a:lnTo>
                    <a:lnTo>
                      <a:pt x="213" y="261"/>
                    </a:lnTo>
                    <a:lnTo>
                      <a:pt x="201" y="256"/>
                    </a:lnTo>
                    <a:lnTo>
                      <a:pt x="188" y="251"/>
                    </a:lnTo>
                    <a:lnTo>
                      <a:pt x="174" y="248"/>
                    </a:lnTo>
                    <a:lnTo>
                      <a:pt x="161" y="243"/>
                    </a:lnTo>
                    <a:lnTo>
                      <a:pt x="146" y="240"/>
                    </a:lnTo>
                    <a:lnTo>
                      <a:pt x="133" y="238"/>
                    </a:lnTo>
                    <a:lnTo>
                      <a:pt x="118" y="235"/>
                    </a:lnTo>
                    <a:lnTo>
                      <a:pt x="101" y="234"/>
                    </a:lnTo>
                    <a:lnTo>
                      <a:pt x="86" y="233"/>
                    </a:lnTo>
                    <a:lnTo>
                      <a:pt x="69" y="233"/>
                    </a:lnTo>
                    <a:lnTo>
                      <a:pt x="53" y="234"/>
                    </a:lnTo>
                    <a:lnTo>
                      <a:pt x="36" y="238"/>
                    </a:lnTo>
                    <a:lnTo>
                      <a:pt x="19" y="241"/>
                    </a:lnTo>
                    <a:lnTo>
                      <a:pt x="0" y="246"/>
                    </a:lnTo>
                    <a:lnTo>
                      <a:pt x="66"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114"/>
              <p:cNvSpPr>
                <a:spLocks/>
              </p:cNvSpPr>
              <p:nvPr/>
            </p:nvSpPr>
            <p:spPr bwMode="auto">
              <a:xfrm>
                <a:off x="6067882" y="5799138"/>
                <a:ext cx="398463" cy="130175"/>
              </a:xfrm>
              <a:custGeom>
                <a:avLst/>
                <a:gdLst/>
                <a:ahLst/>
                <a:cxnLst>
                  <a:cxn ang="0">
                    <a:pos x="19" y="26"/>
                  </a:cxn>
                  <a:cxn ang="0">
                    <a:pos x="39" y="20"/>
                  </a:cxn>
                  <a:cxn ang="0">
                    <a:pos x="58" y="15"/>
                  </a:cxn>
                  <a:cxn ang="0">
                    <a:pos x="79" y="10"/>
                  </a:cxn>
                  <a:cxn ang="0">
                    <a:pos x="109" y="4"/>
                  </a:cxn>
                  <a:cxn ang="0">
                    <a:pos x="146" y="0"/>
                  </a:cxn>
                  <a:cxn ang="0">
                    <a:pos x="182" y="3"/>
                  </a:cxn>
                  <a:cxn ang="0">
                    <a:pos x="216" y="10"/>
                  </a:cxn>
                  <a:cxn ang="0">
                    <a:pos x="250" y="19"/>
                  </a:cxn>
                  <a:cxn ang="0">
                    <a:pos x="282" y="30"/>
                  </a:cxn>
                  <a:cxn ang="0">
                    <a:pos x="314" y="44"/>
                  </a:cxn>
                  <a:cxn ang="0">
                    <a:pos x="345" y="59"/>
                  </a:cxn>
                  <a:cxn ang="0">
                    <a:pos x="368" y="71"/>
                  </a:cxn>
                  <a:cxn ang="0">
                    <a:pos x="382" y="78"/>
                  </a:cxn>
                  <a:cxn ang="0">
                    <a:pos x="396" y="85"/>
                  </a:cxn>
                  <a:cxn ang="0">
                    <a:pos x="410" y="90"/>
                  </a:cxn>
                  <a:cxn ang="0">
                    <a:pos x="420" y="95"/>
                  </a:cxn>
                  <a:cxn ang="0">
                    <a:pos x="428" y="97"/>
                  </a:cxn>
                  <a:cxn ang="0">
                    <a:pos x="438" y="100"/>
                  </a:cxn>
                  <a:cxn ang="0">
                    <a:pos x="449" y="98"/>
                  </a:cxn>
                  <a:cxn ang="0">
                    <a:pos x="459" y="95"/>
                  </a:cxn>
                  <a:cxn ang="0">
                    <a:pos x="470" y="94"/>
                  </a:cxn>
                  <a:cxn ang="0">
                    <a:pos x="482" y="96"/>
                  </a:cxn>
                  <a:cxn ang="0">
                    <a:pos x="493" y="103"/>
                  </a:cxn>
                  <a:cxn ang="0">
                    <a:pos x="501" y="113"/>
                  </a:cxn>
                  <a:cxn ang="0">
                    <a:pos x="503" y="125"/>
                  </a:cxn>
                  <a:cxn ang="0">
                    <a:pos x="501" y="136"/>
                  </a:cxn>
                  <a:cxn ang="0">
                    <a:pos x="493" y="147"/>
                  </a:cxn>
                  <a:cxn ang="0">
                    <a:pos x="480" y="156"/>
                  </a:cxn>
                  <a:cxn ang="0">
                    <a:pos x="464" y="162"/>
                  </a:cxn>
                  <a:cxn ang="0">
                    <a:pos x="447" y="164"/>
                  </a:cxn>
                  <a:cxn ang="0">
                    <a:pos x="428" y="163"/>
                  </a:cxn>
                  <a:cxn ang="0">
                    <a:pos x="405" y="157"/>
                  </a:cxn>
                  <a:cxn ang="0">
                    <a:pos x="375" y="147"/>
                  </a:cxn>
                  <a:cxn ang="0">
                    <a:pos x="346" y="135"/>
                  </a:cxn>
                  <a:cxn ang="0">
                    <a:pos x="319" y="123"/>
                  </a:cxn>
                  <a:cxn ang="0">
                    <a:pos x="290" y="109"/>
                  </a:cxn>
                  <a:cxn ang="0">
                    <a:pos x="260" y="96"/>
                  </a:cxn>
                  <a:cxn ang="0">
                    <a:pos x="231" y="83"/>
                  </a:cxn>
                  <a:cxn ang="0">
                    <a:pos x="201" y="74"/>
                  </a:cxn>
                  <a:cxn ang="0">
                    <a:pos x="178" y="68"/>
                  </a:cxn>
                  <a:cxn ang="0">
                    <a:pos x="165" y="67"/>
                  </a:cxn>
                  <a:cxn ang="0">
                    <a:pos x="150" y="67"/>
                  </a:cxn>
                  <a:cxn ang="0">
                    <a:pos x="134" y="68"/>
                  </a:cxn>
                  <a:cxn ang="0">
                    <a:pos x="110" y="72"/>
                  </a:cxn>
                  <a:cxn ang="0">
                    <a:pos x="78" y="79"/>
                  </a:cxn>
                  <a:cxn ang="0">
                    <a:pos x="47" y="87"/>
                  </a:cxn>
                  <a:cxn ang="0">
                    <a:pos x="16" y="95"/>
                  </a:cxn>
                  <a:cxn ang="0">
                    <a:pos x="10" y="28"/>
                  </a:cxn>
                </a:cxnLst>
                <a:rect l="0" t="0" r="r" b="b"/>
                <a:pathLst>
                  <a:path w="503" h="164">
                    <a:moveTo>
                      <a:pt x="10" y="28"/>
                    </a:moveTo>
                    <a:lnTo>
                      <a:pt x="19" y="26"/>
                    </a:lnTo>
                    <a:lnTo>
                      <a:pt x="30" y="22"/>
                    </a:lnTo>
                    <a:lnTo>
                      <a:pt x="39" y="20"/>
                    </a:lnTo>
                    <a:lnTo>
                      <a:pt x="49" y="18"/>
                    </a:lnTo>
                    <a:lnTo>
                      <a:pt x="58" y="15"/>
                    </a:lnTo>
                    <a:lnTo>
                      <a:pt x="69" y="12"/>
                    </a:lnTo>
                    <a:lnTo>
                      <a:pt x="79" y="10"/>
                    </a:lnTo>
                    <a:lnTo>
                      <a:pt x="89" y="7"/>
                    </a:lnTo>
                    <a:lnTo>
                      <a:pt x="109" y="4"/>
                    </a:lnTo>
                    <a:lnTo>
                      <a:pt x="127" y="2"/>
                    </a:lnTo>
                    <a:lnTo>
                      <a:pt x="146" y="0"/>
                    </a:lnTo>
                    <a:lnTo>
                      <a:pt x="163" y="2"/>
                    </a:lnTo>
                    <a:lnTo>
                      <a:pt x="182" y="3"/>
                    </a:lnTo>
                    <a:lnTo>
                      <a:pt x="199" y="5"/>
                    </a:lnTo>
                    <a:lnTo>
                      <a:pt x="216" y="10"/>
                    </a:lnTo>
                    <a:lnTo>
                      <a:pt x="232" y="13"/>
                    </a:lnTo>
                    <a:lnTo>
                      <a:pt x="250" y="19"/>
                    </a:lnTo>
                    <a:lnTo>
                      <a:pt x="266" y="25"/>
                    </a:lnTo>
                    <a:lnTo>
                      <a:pt x="282" y="30"/>
                    </a:lnTo>
                    <a:lnTo>
                      <a:pt x="298" y="37"/>
                    </a:lnTo>
                    <a:lnTo>
                      <a:pt x="314" y="44"/>
                    </a:lnTo>
                    <a:lnTo>
                      <a:pt x="330" y="52"/>
                    </a:lnTo>
                    <a:lnTo>
                      <a:pt x="345" y="59"/>
                    </a:lnTo>
                    <a:lnTo>
                      <a:pt x="361" y="67"/>
                    </a:lnTo>
                    <a:lnTo>
                      <a:pt x="368" y="71"/>
                    </a:lnTo>
                    <a:lnTo>
                      <a:pt x="375" y="74"/>
                    </a:lnTo>
                    <a:lnTo>
                      <a:pt x="382" y="78"/>
                    </a:lnTo>
                    <a:lnTo>
                      <a:pt x="389" y="81"/>
                    </a:lnTo>
                    <a:lnTo>
                      <a:pt x="396" y="85"/>
                    </a:lnTo>
                    <a:lnTo>
                      <a:pt x="403" y="88"/>
                    </a:lnTo>
                    <a:lnTo>
                      <a:pt x="410" y="90"/>
                    </a:lnTo>
                    <a:lnTo>
                      <a:pt x="417" y="94"/>
                    </a:lnTo>
                    <a:lnTo>
                      <a:pt x="420" y="95"/>
                    </a:lnTo>
                    <a:lnTo>
                      <a:pt x="423" y="96"/>
                    </a:lnTo>
                    <a:lnTo>
                      <a:pt x="428" y="97"/>
                    </a:lnTo>
                    <a:lnTo>
                      <a:pt x="433" y="98"/>
                    </a:lnTo>
                    <a:lnTo>
                      <a:pt x="438" y="100"/>
                    </a:lnTo>
                    <a:lnTo>
                      <a:pt x="443" y="100"/>
                    </a:lnTo>
                    <a:lnTo>
                      <a:pt x="449" y="98"/>
                    </a:lnTo>
                    <a:lnTo>
                      <a:pt x="455" y="97"/>
                    </a:lnTo>
                    <a:lnTo>
                      <a:pt x="459" y="95"/>
                    </a:lnTo>
                    <a:lnTo>
                      <a:pt x="465" y="94"/>
                    </a:lnTo>
                    <a:lnTo>
                      <a:pt x="470" y="94"/>
                    </a:lnTo>
                    <a:lnTo>
                      <a:pt x="475" y="94"/>
                    </a:lnTo>
                    <a:lnTo>
                      <a:pt x="482" y="96"/>
                    </a:lnTo>
                    <a:lnTo>
                      <a:pt x="488" y="98"/>
                    </a:lnTo>
                    <a:lnTo>
                      <a:pt x="493" y="103"/>
                    </a:lnTo>
                    <a:lnTo>
                      <a:pt x="497" y="108"/>
                    </a:lnTo>
                    <a:lnTo>
                      <a:pt x="501" y="113"/>
                    </a:lnTo>
                    <a:lnTo>
                      <a:pt x="502" y="119"/>
                    </a:lnTo>
                    <a:lnTo>
                      <a:pt x="503" y="125"/>
                    </a:lnTo>
                    <a:lnTo>
                      <a:pt x="502" y="131"/>
                    </a:lnTo>
                    <a:lnTo>
                      <a:pt x="501" y="136"/>
                    </a:lnTo>
                    <a:lnTo>
                      <a:pt x="497" y="142"/>
                    </a:lnTo>
                    <a:lnTo>
                      <a:pt x="493" y="147"/>
                    </a:lnTo>
                    <a:lnTo>
                      <a:pt x="488" y="151"/>
                    </a:lnTo>
                    <a:lnTo>
                      <a:pt x="480" y="156"/>
                    </a:lnTo>
                    <a:lnTo>
                      <a:pt x="472" y="159"/>
                    </a:lnTo>
                    <a:lnTo>
                      <a:pt x="464" y="162"/>
                    </a:lnTo>
                    <a:lnTo>
                      <a:pt x="455" y="163"/>
                    </a:lnTo>
                    <a:lnTo>
                      <a:pt x="447" y="164"/>
                    </a:lnTo>
                    <a:lnTo>
                      <a:pt x="437" y="164"/>
                    </a:lnTo>
                    <a:lnTo>
                      <a:pt x="428" y="163"/>
                    </a:lnTo>
                    <a:lnTo>
                      <a:pt x="420" y="162"/>
                    </a:lnTo>
                    <a:lnTo>
                      <a:pt x="405" y="157"/>
                    </a:lnTo>
                    <a:lnTo>
                      <a:pt x="390" y="153"/>
                    </a:lnTo>
                    <a:lnTo>
                      <a:pt x="375" y="147"/>
                    </a:lnTo>
                    <a:lnTo>
                      <a:pt x="360" y="141"/>
                    </a:lnTo>
                    <a:lnTo>
                      <a:pt x="346" y="135"/>
                    </a:lnTo>
                    <a:lnTo>
                      <a:pt x="332" y="128"/>
                    </a:lnTo>
                    <a:lnTo>
                      <a:pt x="319" y="123"/>
                    </a:lnTo>
                    <a:lnTo>
                      <a:pt x="305" y="116"/>
                    </a:lnTo>
                    <a:lnTo>
                      <a:pt x="290" y="109"/>
                    </a:lnTo>
                    <a:lnTo>
                      <a:pt x="275" y="102"/>
                    </a:lnTo>
                    <a:lnTo>
                      <a:pt x="260" y="96"/>
                    </a:lnTo>
                    <a:lnTo>
                      <a:pt x="246" y="89"/>
                    </a:lnTo>
                    <a:lnTo>
                      <a:pt x="231" y="83"/>
                    </a:lnTo>
                    <a:lnTo>
                      <a:pt x="216" y="79"/>
                    </a:lnTo>
                    <a:lnTo>
                      <a:pt x="201" y="74"/>
                    </a:lnTo>
                    <a:lnTo>
                      <a:pt x="185" y="70"/>
                    </a:lnTo>
                    <a:lnTo>
                      <a:pt x="178" y="68"/>
                    </a:lnTo>
                    <a:lnTo>
                      <a:pt x="172" y="67"/>
                    </a:lnTo>
                    <a:lnTo>
                      <a:pt x="165" y="67"/>
                    </a:lnTo>
                    <a:lnTo>
                      <a:pt x="157" y="67"/>
                    </a:lnTo>
                    <a:lnTo>
                      <a:pt x="150" y="67"/>
                    </a:lnTo>
                    <a:lnTo>
                      <a:pt x="142" y="67"/>
                    </a:lnTo>
                    <a:lnTo>
                      <a:pt x="134" y="68"/>
                    </a:lnTo>
                    <a:lnTo>
                      <a:pt x="126" y="70"/>
                    </a:lnTo>
                    <a:lnTo>
                      <a:pt x="110" y="72"/>
                    </a:lnTo>
                    <a:lnTo>
                      <a:pt x="94" y="75"/>
                    </a:lnTo>
                    <a:lnTo>
                      <a:pt x="78" y="79"/>
                    </a:lnTo>
                    <a:lnTo>
                      <a:pt x="63" y="82"/>
                    </a:lnTo>
                    <a:lnTo>
                      <a:pt x="47" y="87"/>
                    </a:lnTo>
                    <a:lnTo>
                      <a:pt x="31" y="90"/>
                    </a:lnTo>
                    <a:lnTo>
                      <a:pt x="16" y="95"/>
                    </a:lnTo>
                    <a:lnTo>
                      <a:pt x="0" y="98"/>
                    </a:lnTo>
                    <a:lnTo>
                      <a:pt x="10" y="2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115"/>
              <p:cNvSpPr>
                <a:spLocks/>
              </p:cNvSpPr>
              <p:nvPr/>
            </p:nvSpPr>
            <p:spPr bwMode="auto">
              <a:xfrm>
                <a:off x="6142494" y="5813426"/>
                <a:ext cx="227013" cy="71438"/>
              </a:xfrm>
              <a:custGeom>
                <a:avLst/>
                <a:gdLst/>
                <a:ahLst/>
                <a:cxnLst>
                  <a:cxn ang="0">
                    <a:pos x="0" y="7"/>
                  </a:cxn>
                  <a:cxn ang="0">
                    <a:pos x="20" y="3"/>
                  </a:cxn>
                  <a:cxn ang="0">
                    <a:pos x="39" y="1"/>
                  </a:cxn>
                  <a:cxn ang="0">
                    <a:pos x="58" y="0"/>
                  </a:cxn>
                  <a:cxn ang="0">
                    <a:pos x="77" y="1"/>
                  </a:cxn>
                  <a:cxn ang="0">
                    <a:pos x="96" y="3"/>
                  </a:cxn>
                  <a:cxn ang="0">
                    <a:pos x="113" y="7"/>
                  </a:cxn>
                  <a:cxn ang="0">
                    <a:pos x="131" y="11"/>
                  </a:cxn>
                  <a:cxn ang="0">
                    <a:pos x="149" y="17"/>
                  </a:cxn>
                  <a:cxn ang="0">
                    <a:pos x="166" y="23"/>
                  </a:cxn>
                  <a:cxn ang="0">
                    <a:pos x="184" y="30"/>
                  </a:cxn>
                  <a:cxn ang="0">
                    <a:pos x="200" y="38"/>
                  </a:cxn>
                  <a:cxn ang="0">
                    <a:pos x="218" y="46"/>
                  </a:cxn>
                  <a:cxn ang="0">
                    <a:pos x="235" y="54"/>
                  </a:cxn>
                  <a:cxn ang="0">
                    <a:pos x="252" y="62"/>
                  </a:cxn>
                  <a:cxn ang="0">
                    <a:pos x="268" y="70"/>
                  </a:cxn>
                  <a:cxn ang="0">
                    <a:pos x="286" y="78"/>
                  </a:cxn>
                  <a:cxn ang="0">
                    <a:pos x="287" y="82"/>
                  </a:cxn>
                  <a:cxn ang="0">
                    <a:pos x="287" y="84"/>
                  </a:cxn>
                  <a:cxn ang="0">
                    <a:pos x="286" y="86"/>
                  </a:cxn>
                  <a:cxn ang="0">
                    <a:pos x="283" y="89"/>
                  </a:cxn>
                  <a:cxn ang="0">
                    <a:pos x="279" y="90"/>
                  </a:cxn>
                  <a:cxn ang="0">
                    <a:pos x="273" y="87"/>
                  </a:cxn>
                  <a:cxn ang="0">
                    <a:pos x="267" y="85"/>
                  </a:cxn>
                  <a:cxn ang="0">
                    <a:pos x="260" y="81"/>
                  </a:cxn>
                  <a:cxn ang="0">
                    <a:pos x="255" y="77"/>
                  </a:cxn>
                  <a:cxn ang="0">
                    <a:pos x="249" y="72"/>
                  </a:cxn>
                  <a:cxn ang="0">
                    <a:pos x="245" y="70"/>
                  </a:cxn>
                  <a:cxn ang="0">
                    <a:pos x="244" y="69"/>
                  </a:cxn>
                  <a:cxn ang="0">
                    <a:pos x="243" y="68"/>
                  </a:cxn>
                  <a:cxn ang="0">
                    <a:pos x="238" y="66"/>
                  </a:cxn>
                  <a:cxn ang="0">
                    <a:pos x="232" y="62"/>
                  </a:cxn>
                  <a:cxn ang="0">
                    <a:pos x="222" y="58"/>
                  </a:cxn>
                  <a:cxn ang="0">
                    <a:pos x="211" y="53"/>
                  </a:cxn>
                  <a:cxn ang="0">
                    <a:pos x="197" y="47"/>
                  </a:cxn>
                  <a:cxn ang="0">
                    <a:pos x="181" y="41"/>
                  </a:cxn>
                  <a:cxn ang="0">
                    <a:pos x="165" y="34"/>
                  </a:cxn>
                  <a:cxn ang="0">
                    <a:pos x="146" y="29"/>
                  </a:cxn>
                  <a:cxn ang="0">
                    <a:pos x="127" y="24"/>
                  </a:cxn>
                  <a:cxn ang="0">
                    <a:pos x="107" y="20"/>
                  </a:cxn>
                  <a:cxn ang="0">
                    <a:pos x="85" y="16"/>
                  </a:cxn>
                  <a:cxn ang="0">
                    <a:pos x="65" y="14"/>
                  </a:cxn>
                  <a:cxn ang="0">
                    <a:pos x="43" y="13"/>
                  </a:cxn>
                  <a:cxn ang="0">
                    <a:pos x="22" y="14"/>
                  </a:cxn>
                  <a:cxn ang="0">
                    <a:pos x="0" y="17"/>
                  </a:cxn>
                  <a:cxn ang="0">
                    <a:pos x="0" y="7"/>
                  </a:cxn>
                </a:cxnLst>
                <a:rect l="0" t="0" r="r" b="b"/>
                <a:pathLst>
                  <a:path w="287" h="90">
                    <a:moveTo>
                      <a:pt x="0" y="7"/>
                    </a:moveTo>
                    <a:lnTo>
                      <a:pt x="20" y="3"/>
                    </a:lnTo>
                    <a:lnTo>
                      <a:pt x="39" y="1"/>
                    </a:lnTo>
                    <a:lnTo>
                      <a:pt x="58" y="0"/>
                    </a:lnTo>
                    <a:lnTo>
                      <a:pt x="77" y="1"/>
                    </a:lnTo>
                    <a:lnTo>
                      <a:pt x="96" y="3"/>
                    </a:lnTo>
                    <a:lnTo>
                      <a:pt x="113" y="7"/>
                    </a:lnTo>
                    <a:lnTo>
                      <a:pt x="131" y="11"/>
                    </a:lnTo>
                    <a:lnTo>
                      <a:pt x="149" y="17"/>
                    </a:lnTo>
                    <a:lnTo>
                      <a:pt x="166" y="23"/>
                    </a:lnTo>
                    <a:lnTo>
                      <a:pt x="184" y="30"/>
                    </a:lnTo>
                    <a:lnTo>
                      <a:pt x="200" y="38"/>
                    </a:lnTo>
                    <a:lnTo>
                      <a:pt x="218" y="46"/>
                    </a:lnTo>
                    <a:lnTo>
                      <a:pt x="235" y="54"/>
                    </a:lnTo>
                    <a:lnTo>
                      <a:pt x="252" y="62"/>
                    </a:lnTo>
                    <a:lnTo>
                      <a:pt x="268" y="70"/>
                    </a:lnTo>
                    <a:lnTo>
                      <a:pt x="286" y="78"/>
                    </a:lnTo>
                    <a:lnTo>
                      <a:pt x="287" y="82"/>
                    </a:lnTo>
                    <a:lnTo>
                      <a:pt x="287" y="84"/>
                    </a:lnTo>
                    <a:lnTo>
                      <a:pt x="286" y="86"/>
                    </a:lnTo>
                    <a:lnTo>
                      <a:pt x="283" y="89"/>
                    </a:lnTo>
                    <a:lnTo>
                      <a:pt x="279" y="90"/>
                    </a:lnTo>
                    <a:lnTo>
                      <a:pt x="273" y="87"/>
                    </a:lnTo>
                    <a:lnTo>
                      <a:pt x="267" y="85"/>
                    </a:lnTo>
                    <a:lnTo>
                      <a:pt x="260" y="81"/>
                    </a:lnTo>
                    <a:lnTo>
                      <a:pt x="255" y="77"/>
                    </a:lnTo>
                    <a:lnTo>
                      <a:pt x="249" y="72"/>
                    </a:lnTo>
                    <a:lnTo>
                      <a:pt x="245" y="70"/>
                    </a:lnTo>
                    <a:lnTo>
                      <a:pt x="244" y="69"/>
                    </a:lnTo>
                    <a:lnTo>
                      <a:pt x="243" y="68"/>
                    </a:lnTo>
                    <a:lnTo>
                      <a:pt x="238" y="66"/>
                    </a:lnTo>
                    <a:lnTo>
                      <a:pt x="232" y="62"/>
                    </a:lnTo>
                    <a:lnTo>
                      <a:pt x="222" y="58"/>
                    </a:lnTo>
                    <a:lnTo>
                      <a:pt x="211" y="53"/>
                    </a:lnTo>
                    <a:lnTo>
                      <a:pt x="197" y="47"/>
                    </a:lnTo>
                    <a:lnTo>
                      <a:pt x="181" y="41"/>
                    </a:lnTo>
                    <a:lnTo>
                      <a:pt x="165" y="34"/>
                    </a:lnTo>
                    <a:lnTo>
                      <a:pt x="146" y="29"/>
                    </a:lnTo>
                    <a:lnTo>
                      <a:pt x="127" y="24"/>
                    </a:lnTo>
                    <a:lnTo>
                      <a:pt x="107" y="20"/>
                    </a:lnTo>
                    <a:lnTo>
                      <a:pt x="85" y="16"/>
                    </a:lnTo>
                    <a:lnTo>
                      <a:pt x="65" y="14"/>
                    </a:lnTo>
                    <a:lnTo>
                      <a:pt x="43" y="13"/>
                    </a:lnTo>
                    <a:lnTo>
                      <a:pt x="22" y="14"/>
                    </a:lnTo>
                    <a:lnTo>
                      <a:pt x="0" y="17"/>
                    </a:lnTo>
                    <a:lnTo>
                      <a:pt x="0" y="7"/>
                    </a:lnTo>
                    <a:close/>
                  </a:path>
                </a:pathLst>
              </a:custGeom>
              <a:solidFill>
                <a:srgbClr val="D8D8A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116"/>
              <p:cNvSpPr>
                <a:spLocks/>
              </p:cNvSpPr>
              <p:nvPr/>
            </p:nvSpPr>
            <p:spPr bwMode="auto">
              <a:xfrm>
                <a:off x="6142494" y="5822951"/>
                <a:ext cx="307975" cy="90488"/>
              </a:xfrm>
              <a:custGeom>
                <a:avLst/>
                <a:gdLst/>
                <a:ahLst/>
                <a:cxnLst>
                  <a:cxn ang="0">
                    <a:pos x="22" y="1"/>
                  </a:cxn>
                  <a:cxn ang="0">
                    <a:pos x="65" y="1"/>
                  </a:cxn>
                  <a:cxn ang="0">
                    <a:pos x="107" y="7"/>
                  </a:cxn>
                  <a:cxn ang="0">
                    <a:pos x="146" y="16"/>
                  </a:cxn>
                  <a:cxn ang="0">
                    <a:pos x="181" y="28"/>
                  </a:cxn>
                  <a:cxn ang="0">
                    <a:pos x="211" y="40"/>
                  </a:cxn>
                  <a:cxn ang="0">
                    <a:pos x="232" y="49"/>
                  </a:cxn>
                  <a:cxn ang="0">
                    <a:pos x="243" y="55"/>
                  </a:cxn>
                  <a:cxn ang="0">
                    <a:pos x="245" y="57"/>
                  </a:cxn>
                  <a:cxn ang="0">
                    <a:pos x="255" y="64"/>
                  </a:cxn>
                  <a:cxn ang="0">
                    <a:pos x="267" y="72"/>
                  </a:cxn>
                  <a:cxn ang="0">
                    <a:pos x="279" y="77"/>
                  </a:cxn>
                  <a:cxn ang="0">
                    <a:pos x="286" y="73"/>
                  </a:cxn>
                  <a:cxn ang="0">
                    <a:pos x="287" y="69"/>
                  </a:cxn>
                  <a:cxn ang="0">
                    <a:pos x="293" y="69"/>
                  </a:cxn>
                  <a:cxn ang="0">
                    <a:pos x="306" y="76"/>
                  </a:cxn>
                  <a:cxn ang="0">
                    <a:pos x="320" y="80"/>
                  </a:cxn>
                  <a:cxn ang="0">
                    <a:pos x="334" y="85"/>
                  </a:cxn>
                  <a:cxn ang="0">
                    <a:pos x="347" y="86"/>
                  </a:cxn>
                  <a:cxn ang="0">
                    <a:pos x="361" y="85"/>
                  </a:cxn>
                  <a:cxn ang="0">
                    <a:pos x="372" y="80"/>
                  </a:cxn>
                  <a:cxn ang="0">
                    <a:pos x="382" y="83"/>
                  </a:cxn>
                  <a:cxn ang="0">
                    <a:pos x="388" y="91"/>
                  </a:cxn>
                  <a:cxn ang="0">
                    <a:pos x="387" y="100"/>
                  </a:cxn>
                  <a:cxn ang="0">
                    <a:pos x="377" y="107"/>
                  </a:cxn>
                  <a:cxn ang="0">
                    <a:pos x="364" y="111"/>
                  </a:cxn>
                  <a:cxn ang="0">
                    <a:pos x="350" y="114"/>
                  </a:cxn>
                  <a:cxn ang="0">
                    <a:pos x="338" y="112"/>
                  </a:cxn>
                  <a:cxn ang="0">
                    <a:pos x="316" y="107"/>
                  </a:cxn>
                  <a:cxn ang="0">
                    <a:pos x="286" y="96"/>
                  </a:cxn>
                  <a:cxn ang="0">
                    <a:pos x="257" y="85"/>
                  </a:cxn>
                  <a:cxn ang="0">
                    <a:pos x="228" y="71"/>
                  </a:cxn>
                  <a:cxn ang="0">
                    <a:pos x="199" y="58"/>
                  </a:cxn>
                  <a:cxn ang="0">
                    <a:pos x="172" y="46"/>
                  </a:cxn>
                  <a:cxn ang="0">
                    <a:pos x="142" y="34"/>
                  </a:cxn>
                  <a:cxn ang="0">
                    <a:pos x="112" y="24"/>
                  </a:cxn>
                  <a:cxn ang="0">
                    <a:pos x="88" y="18"/>
                  </a:cxn>
                  <a:cxn ang="0">
                    <a:pos x="71" y="17"/>
                  </a:cxn>
                  <a:cxn ang="0">
                    <a:pos x="54" y="17"/>
                  </a:cxn>
                  <a:cxn ang="0">
                    <a:pos x="37" y="18"/>
                  </a:cxn>
                  <a:cxn ang="0">
                    <a:pos x="0" y="4"/>
                  </a:cxn>
                </a:cxnLst>
                <a:rect l="0" t="0" r="r" b="b"/>
                <a:pathLst>
                  <a:path w="388" h="114">
                    <a:moveTo>
                      <a:pt x="0" y="4"/>
                    </a:moveTo>
                    <a:lnTo>
                      <a:pt x="22" y="1"/>
                    </a:lnTo>
                    <a:lnTo>
                      <a:pt x="43" y="0"/>
                    </a:lnTo>
                    <a:lnTo>
                      <a:pt x="65" y="1"/>
                    </a:lnTo>
                    <a:lnTo>
                      <a:pt x="85" y="3"/>
                    </a:lnTo>
                    <a:lnTo>
                      <a:pt x="107" y="7"/>
                    </a:lnTo>
                    <a:lnTo>
                      <a:pt x="127" y="11"/>
                    </a:lnTo>
                    <a:lnTo>
                      <a:pt x="146" y="16"/>
                    </a:lnTo>
                    <a:lnTo>
                      <a:pt x="165" y="21"/>
                    </a:lnTo>
                    <a:lnTo>
                      <a:pt x="181" y="28"/>
                    </a:lnTo>
                    <a:lnTo>
                      <a:pt x="197" y="34"/>
                    </a:lnTo>
                    <a:lnTo>
                      <a:pt x="211" y="40"/>
                    </a:lnTo>
                    <a:lnTo>
                      <a:pt x="222" y="45"/>
                    </a:lnTo>
                    <a:lnTo>
                      <a:pt x="232" y="49"/>
                    </a:lnTo>
                    <a:lnTo>
                      <a:pt x="238" y="53"/>
                    </a:lnTo>
                    <a:lnTo>
                      <a:pt x="243" y="55"/>
                    </a:lnTo>
                    <a:lnTo>
                      <a:pt x="244" y="56"/>
                    </a:lnTo>
                    <a:lnTo>
                      <a:pt x="245" y="57"/>
                    </a:lnTo>
                    <a:lnTo>
                      <a:pt x="249" y="59"/>
                    </a:lnTo>
                    <a:lnTo>
                      <a:pt x="255" y="64"/>
                    </a:lnTo>
                    <a:lnTo>
                      <a:pt x="260" y="68"/>
                    </a:lnTo>
                    <a:lnTo>
                      <a:pt x="267" y="72"/>
                    </a:lnTo>
                    <a:lnTo>
                      <a:pt x="273" y="74"/>
                    </a:lnTo>
                    <a:lnTo>
                      <a:pt x="279" y="77"/>
                    </a:lnTo>
                    <a:lnTo>
                      <a:pt x="283" y="76"/>
                    </a:lnTo>
                    <a:lnTo>
                      <a:pt x="286" y="73"/>
                    </a:lnTo>
                    <a:lnTo>
                      <a:pt x="287" y="71"/>
                    </a:lnTo>
                    <a:lnTo>
                      <a:pt x="287" y="69"/>
                    </a:lnTo>
                    <a:lnTo>
                      <a:pt x="286" y="65"/>
                    </a:lnTo>
                    <a:lnTo>
                      <a:pt x="293" y="69"/>
                    </a:lnTo>
                    <a:lnTo>
                      <a:pt x="300" y="72"/>
                    </a:lnTo>
                    <a:lnTo>
                      <a:pt x="306" y="76"/>
                    </a:lnTo>
                    <a:lnTo>
                      <a:pt x="313" y="78"/>
                    </a:lnTo>
                    <a:lnTo>
                      <a:pt x="320" y="80"/>
                    </a:lnTo>
                    <a:lnTo>
                      <a:pt x="327" y="83"/>
                    </a:lnTo>
                    <a:lnTo>
                      <a:pt x="334" y="85"/>
                    </a:lnTo>
                    <a:lnTo>
                      <a:pt x="341" y="85"/>
                    </a:lnTo>
                    <a:lnTo>
                      <a:pt x="347" y="86"/>
                    </a:lnTo>
                    <a:lnTo>
                      <a:pt x="354" y="85"/>
                    </a:lnTo>
                    <a:lnTo>
                      <a:pt x="361" y="85"/>
                    </a:lnTo>
                    <a:lnTo>
                      <a:pt x="367" y="83"/>
                    </a:lnTo>
                    <a:lnTo>
                      <a:pt x="372" y="80"/>
                    </a:lnTo>
                    <a:lnTo>
                      <a:pt x="378" y="80"/>
                    </a:lnTo>
                    <a:lnTo>
                      <a:pt x="382" y="83"/>
                    </a:lnTo>
                    <a:lnTo>
                      <a:pt x="386" y="86"/>
                    </a:lnTo>
                    <a:lnTo>
                      <a:pt x="388" y="91"/>
                    </a:lnTo>
                    <a:lnTo>
                      <a:pt x="388" y="95"/>
                    </a:lnTo>
                    <a:lnTo>
                      <a:pt x="387" y="100"/>
                    </a:lnTo>
                    <a:lnTo>
                      <a:pt x="382" y="103"/>
                    </a:lnTo>
                    <a:lnTo>
                      <a:pt x="377" y="107"/>
                    </a:lnTo>
                    <a:lnTo>
                      <a:pt x="371" y="109"/>
                    </a:lnTo>
                    <a:lnTo>
                      <a:pt x="364" y="111"/>
                    </a:lnTo>
                    <a:lnTo>
                      <a:pt x="357" y="112"/>
                    </a:lnTo>
                    <a:lnTo>
                      <a:pt x="350" y="114"/>
                    </a:lnTo>
                    <a:lnTo>
                      <a:pt x="344" y="114"/>
                    </a:lnTo>
                    <a:lnTo>
                      <a:pt x="338" y="112"/>
                    </a:lnTo>
                    <a:lnTo>
                      <a:pt x="331" y="111"/>
                    </a:lnTo>
                    <a:lnTo>
                      <a:pt x="316" y="107"/>
                    </a:lnTo>
                    <a:lnTo>
                      <a:pt x="301" y="102"/>
                    </a:lnTo>
                    <a:lnTo>
                      <a:pt x="286" y="96"/>
                    </a:lnTo>
                    <a:lnTo>
                      <a:pt x="271" y="91"/>
                    </a:lnTo>
                    <a:lnTo>
                      <a:pt x="257" y="85"/>
                    </a:lnTo>
                    <a:lnTo>
                      <a:pt x="242" y="78"/>
                    </a:lnTo>
                    <a:lnTo>
                      <a:pt x="228" y="71"/>
                    </a:lnTo>
                    <a:lnTo>
                      <a:pt x="214" y="65"/>
                    </a:lnTo>
                    <a:lnTo>
                      <a:pt x="199" y="58"/>
                    </a:lnTo>
                    <a:lnTo>
                      <a:pt x="185" y="51"/>
                    </a:lnTo>
                    <a:lnTo>
                      <a:pt x="172" y="46"/>
                    </a:lnTo>
                    <a:lnTo>
                      <a:pt x="157" y="40"/>
                    </a:lnTo>
                    <a:lnTo>
                      <a:pt x="142" y="34"/>
                    </a:lnTo>
                    <a:lnTo>
                      <a:pt x="127" y="28"/>
                    </a:lnTo>
                    <a:lnTo>
                      <a:pt x="112" y="24"/>
                    </a:lnTo>
                    <a:lnTo>
                      <a:pt x="96" y="20"/>
                    </a:lnTo>
                    <a:lnTo>
                      <a:pt x="88" y="18"/>
                    </a:lnTo>
                    <a:lnTo>
                      <a:pt x="80" y="17"/>
                    </a:lnTo>
                    <a:lnTo>
                      <a:pt x="71" y="17"/>
                    </a:lnTo>
                    <a:lnTo>
                      <a:pt x="62" y="16"/>
                    </a:lnTo>
                    <a:lnTo>
                      <a:pt x="54" y="17"/>
                    </a:lnTo>
                    <a:lnTo>
                      <a:pt x="46" y="17"/>
                    </a:lnTo>
                    <a:lnTo>
                      <a:pt x="37" y="18"/>
                    </a:lnTo>
                    <a:lnTo>
                      <a:pt x="29" y="19"/>
                    </a:lnTo>
                    <a:lnTo>
                      <a:pt x="0" y="4"/>
                    </a:lnTo>
                    <a:close/>
                  </a:path>
                </a:pathLst>
              </a:custGeom>
              <a:solidFill>
                <a:srgbClr val="C1C18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117"/>
              <p:cNvSpPr>
                <a:spLocks/>
              </p:cNvSpPr>
              <p:nvPr/>
            </p:nvSpPr>
            <p:spPr bwMode="auto">
              <a:xfrm>
                <a:off x="6375857" y="5854701"/>
                <a:ext cx="260350" cy="71438"/>
              </a:xfrm>
              <a:custGeom>
                <a:avLst/>
                <a:gdLst/>
                <a:ahLst/>
                <a:cxnLst>
                  <a:cxn ang="0">
                    <a:pos x="108" y="90"/>
                  </a:cxn>
                  <a:cxn ang="0">
                    <a:pos x="221" y="87"/>
                  </a:cxn>
                  <a:cxn ang="0">
                    <a:pos x="222" y="87"/>
                  </a:cxn>
                  <a:cxn ang="0">
                    <a:pos x="223" y="87"/>
                  </a:cxn>
                  <a:cxn ang="0">
                    <a:pos x="287" y="75"/>
                  </a:cxn>
                  <a:cxn ang="0">
                    <a:pos x="293" y="74"/>
                  </a:cxn>
                  <a:cxn ang="0">
                    <a:pos x="298" y="67"/>
                  </a:cxn>
                  <a:cxn ang="0">
                    <a:pos x="315" y="36"/>
                  </a:cxn>
                  <a:cxn ang="0">
                    <a:pos x="328" y="14"/>
                  </a:cxn>
                  <a:cxn ang="0">
                    <a:pos x="302" y="13"/>
                  </a:cxn>
                  <a:cxn ang="0">
                    <a:pos x="122" y="0"/>
                  </a:cxn>
                  <a:cxn ang="0">
                    <a:pos x="121" y="0"/>
                  </a:cxn>
                  <a:cxn ang="0">
                    <a:pos x="120" y="0"/>
                  </a:cxn>
                  <a:cxn ang="0">
                    <a:pos x="56" y="8"/>
                  </a:cxn>
                  <a:cxn ang="0">
                    <a:pos x="50" y="8"/>
                  </a:cxn>
                  <a:cxn ang="0">
                    <a:pos x="46" y="13"/>
                  </a:cxn>
                  <a:cxn ang="0">
                    <a:pos x="17" y="45"/>
                  </a:cxn>
                  <a:cxn ang="0">
                    <a:pos x="0" y="63"/>
                  </a:cxn>
                  <a:cxn ang="0">
                    <a:pos x="25" y="70"/>
                  </a:cxn>
                  <a:cxn ang="0">
                    <a:pos x="103" y="90"/>
                  </a:cxn>
                  <a:cxn ang="0">
                    <a:pos x="106" y="90"/>
                  </a:cxn>
                  <a:cxn ang="0">
                    <a:pos x="108" y="90"/>
                  </a:cxn>
                </a:cxnLst>
                <a:rect l="0" t="0" r="r" b="b"/>
                <a:pathLst>
                  <a:path w="328" h="90">
                    <a:moveTo>
                      <a:pt x="108" y="90"/>
                    </a:moveTo>
                    <a:lnTo>
                      <a:pt x="221" y="87"/>
                    </a:lnTo>
                    <a:lnTo>
                      <a:pt x="222" y="87"/>
                    </a:lnTo>
                    <a:lnTo>
                      <a:pt x="223" y="87"/>
                    </a:lnTo>
                    <a:lnTo>
                      <a:pt x="287" y="75"/>
                    </a:lnTo>
                    <a:lnTo>
                      <a:pt x="293" y="74"/>
                    </a:lnTo>
                    <a:lnTo>
                      <a:pt x="298" y="67"/>
                    </a:lnTo>
                    <a:lnTo>
                      <a:pt x="315" y="36"/>
                    </a:lnTo>
                    <a:lnTo>
                      <a:pt x="328" y="14"/>
                    </a:lnTo>
                    <a:lnTo>
                      <a:pt x="302" y="13"/>
                    </a:lnTo>
                    <a:lnTo>
                      <a:pt x="122" y="0"/>
                    </a:lnTo>
                    <a:lnTo>
                      <a:pt x="121" y="0"/>
                    </a:lnTo>
                    <a:lnTo>
                      <a:pt x="120" y="0"/>
                    </a:lnTo>
                    <a:lnTo>
                      <a:pt x="56" y="8"/>
                    </a:lnTo>
                    <a:lnTo>
                      <a:pt x="50" y="8"/>
                    </a:lnTo>
                    <a:lnTo>
                      <a:pt x="46" y="13"/>
                    </a:lnTo>
                    <a:lnTo>
                      <a:pt x="17" y="45"/>
                    </a:lnTo>
                    <a:lnTo>
                      <a:pt x="0" y="63"/>
                    </a:lnTo>
                    <a:lnTo>
                      <a:pt x="25" y="70"/>
                    </a:lnTo>
                    <a:lnTo>
                      <a:pt x="103" y="90"/>
                    </a:lnTo>
                    <a:lnTo>
                      <a:pt x="106" y="90"/>
                    </a:lnTo>
                    <a:lnTo>
                      <a:pt x="108" y="9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118"/>
              <p:cNvSpPr>
                <a:spLocks/>
              </p:cNvSpPr>
              <p:nvPr/>
            </p:nvSpPr>
            <p:spPr bwMode="auto">
              <a:xfrm>
                <a:off x="6399669" y="5868988"/>
                <a:ext cx="214313" cy="46038"/>
              </a:xfrm>
              <a:custGeom>
                <a:avLst/>
                <a:gdLst/>
                <a:ahLst/>
                <a:cxnLst>
                  <a:cxn ang="0">
                    <a:pos x="0" y="39"/>
                  </a:cxn>
                  <a:cxn ang="0">
                    <a:pos x="29" y="7"/>
                  </a:cxn>
                  <a:cxn ang="0">
                    <a:pos x="91" y="0"/>
                  </a:cxn>
                  <a:cxn ang="0">
                    <a:pos x="270" y="12"/>
                  </a:cxn>
                  <a:cxn ang="0">
                    <a:pos x="253" y="44"/>
                  </a:cxn>
                  <a:cxn ang="0">
                    <a:pos x="190" y="55"/>
                  </a:cxn>
                  <a:cxn ang="0">
                    <a:pos x="78" y="59"/>
                  </a:cxn>
                  <a:cxn ang="0">
                    <a:pos x="0" y="39"/>
                  </a:cxn>
                </a:cxnLst>
                <a:rect l="0" t="0" r="r" b="b"/>
                <a:pathLst>
                  <a:path w="270" h="59">
                    <a:moveTo>
                      <a:pt x="0" y="39"/>
                    </a:moveTo>
                    <a:lnTo>
                      <a:pt x="29" y="7"/>
                    </a:lnTo>
                    <a:lnTo>
                      <a:pt x="91" y="0"/>
                    </a:lnTo>
                    <a:lnTo>
                      <a:pt x="270" y="12"/>
                    </a:lnTo>
                    <a:lnTo>
                      <a:pt x="253" y="44"/>
                    </a:lnTo>
                    <a:lnTo>
                      <a:pt x="190" y="55"/>
                    </a:lnTo>
                    <a:lnTo>
                      <a:pt x="78" y="59"/>
                    </a:lnTo>
                    <a:lnTo>
                      <a:pt x="0" y="39"/>
                    </a:lnTo>
                    <a:close/>
                  </a:path>
                </a:pathLst>
              </a:custGeom>
              <a:solidFill>
                <a:srgbClr val="D6D6A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119"/>
              <p:cNvSpPr>
                <a:spLocks/>
              </p:cNvSpPr>
              <p:nvPr/>
            </p:nvSpPr>
            <p:spPr bwMode="auto">
              <a:xfrm>
                <a:off x="6382207" y="5875338"/>
                <a:ext cx="249238" cy="55563"/>
              </a:xfrm>
              <a:custGeom>
                <a:avLst/>
                <a:gdLst/>
                <a:ahLst/>
                <a:cxnLst>
                  <a:cxn ang="0">
                    <a:pos x="215" y="20"/>
                  </a:cxn>
                  <a:cxn ang="0">
                    <a:pos x="185" y="22"/>
                  </a:cxn>
                  <a:cxn ang="0">
                    <a:pos x="151" y="23"/>
                  </a:cxn>
                  <a:cxn ang="0">
                    <a:pos x="116" y="22"/>
                  </a:cxn>
                  <a:cxn ang="0">
                    <a:pos x="84" y="21"/>
                  </a:cxn>
                  <a:cxn ang="0">
                    <a:pos x="55" y="19"/>
                  </a:cxn>
                  <a:cxn ang="0">
                    <a:pos x="33" y="16"/>
                  </a:cxn>
                  <a:cxn ang="0">
                    <a:pos x="21" y="15"/>
                  </a:cxn>
                  <a:cxn ang="0">
                    <a:pos x="0" y="13"/>
                  </a:cxn>
                  <a:cxn ang="0">
                    <a:pos x="0" y="21"/>
                  </a:cxn>
                  <a:cxn ang="0">
                    <a:pos x="0" y="30"/>
                  </a:cxn>
                  <a:cxn ang="0">
                    <a:pos x="0" y="63"/>
                  </a:cxn>
                  <a:cxn ang="0">
                    <a:pos x="16" y="66"/>
                  </a:cxn>
                  <a:cxn ang="0">
                    <a:pos x="25" y="67"/>
                  </a:cxn>
                  <a:cxn ang="0">
                    <a:pos x="39" y="68"/>
                  </a:cxn>
                  <a:cxn ang="0">
                    <a:pos x="60" y="69"/>
                  </a:cxn>
                  <a:cxn ang="0">
                    <a:pos x="85" y="70"/>
                  </a:cxn>
                  <a:cxn ang="0">
                    <a:pos x="115" y="72"/>
                  </a:cxn>
                  <a:cxn ang="0">
                    <a:pos x="148" y="72"/>
                  </a:cxn>
                  <a:cxn ang="0">
                    <a:pos x="185" y="72"/>
                  </a:cxn>
                  <a:cxn ang="0">
                    <a:pos x="224" y="69"/>
                  </a:cxn>
                  <a:cxn ang="0">
                    <a:pos x="258" y="65"/>
                  </a:cxn>
                  <a:cxn ang="0">
                    <a:pos x="283" y="57"/>
                  </a:cxn>
                  <a:cxn ang="0">
                    <a:pos x="300" y="45"/>
                  </a:cxn>
                  <a:cxn ang="0">
                    <a:pos x="312" y="29"/>
                  </a:cxn>
                  <a:cxn ang="0">
                    <a:pos x="312" y="14"/>
                  </a:cxn>
                  <a:cxn ang="0">
                    <a:pos x="312" y="13"/>
                  </a:cxn>
                  <a:cxn ang="0">
                    <a:pos x="279" y="13"/>
                  </a:cxn>
                  <a:cxn ang="0">
                    <a:pos x="276" y="5"/>
                  </a:cxn>
                  <a:cxn ang="0">
                    <a:pos x="277" y="1"/>
                  </a:cxn>
                  <a:cxn ang="0">
                    <a:pos x="276" y="2"/>
                  </a:cxn>
                  <a:cxn ang="0">
                    <a:pos x="269" y="6"/>
                  </a:cxn>
                  <a:cxn ang="0">
                    <a:pos x="254" y="12"/>
                  </a:cxn>
                  <a:cxn ang="0">
                    <a:pos x="229" y="17"/>
                  </a:cxn>
                </a:cxnLst>
                <a:rect l="0" t="0" r="r" b="b"/>
                <a:pathLst>
                  <a:path w="313" h="72">
                    <a:moveTo>
                      <a:pt x="229" y="17"/>
                    </a:moveTo>
                    <a:lnTo>
                      <a:pt x="215" y="20"/>
                    </a:lnTo>
                    <a:lnTo>
                      <a:pt x="201" y="21"/>
                    </a:lnTo>
                    <a:lnTo>
                      <a:pt x="185" y="22"/>
                    </a:lnTo>
                    <a:lnTo>
                      <a:pt x="168" y="23"/>
                    </a:lnTo>
                    <a:lnTo>
                      <a:pt x="151" y="23"/>
                    </a:lnTo>
                    <a:lnTo>
                      <a:pt x="133" y="23"/>
                    </a:lnTo>
                    <a:lnTo>
                      <a:pt x="116" y="22"/>
                    </a:lnTo>
                    <a:lnTo>
                      <a:pt x="100" y="21"/>
                    </a:lnTo>
                    <a:lnTo>
                      <a:pt x="84" y="21"/>
                    </a:lnTo>
                    <a:lnTo>
                      <a:pt x="68" y="20"/>
                    </a:lnTo>
                    <a:lnTo>
                      <a:pt x="55" y="19"/>
                    </a:lnTo>
                    <a:lnTo>
                      <a:pt x="42" y="17"/>
                    </a:lnTo>
                    <a:lnTo>
                      <a:pt x="33" y="16"/>
                    </a:lnTo>
                    <a:lnTo>
                      <a:pt x="25" y="16"/>
                    </a:lnTo>
                    <a:lnTo>
                      <a:pt x="21" y="15"/>
                    </a:lnTo>
                    <a:lnTo>
                      <a:pt x="18" y="15"/>
                    </a:lnTo>
                    <a:lnTo>
                      <a:pt x="0" y="13"/>
                    </a:lnTo>
                    <a:lnTo>
                      <a:pt x="0" y="15"/>
                    </a:lnTo>
                    <a:lnTo>
                      <a:pt x="0" y="21"/>
                    </a:lnTo>
                    <a:lnTo>
                      <a:pt x="0" y="28"/>
                    </a:lnTo>
                    <a:lnTo>
                      <a:pt x="0" y="30"/>
                    </a:lnTo>
                    <a:lnTo>
                      <a:pt x="0" y="50"/>
                    </a:lnTo>
                    <a:lnTo>
                      <a:pt x="0" y="63"/>
                    </a:lnTo>
                    <a:lnTo>
                      <a:pt x="15" y="66"/>
                    </a:lnTo>
                    <a:lnTo>
                      <a:pt x="16" y="66"/>
                    </a:lnTo>
                    <a:lnTo>
                      <a:pt x="19" y="66"/>
                    </a:lnTo>
                    <a:lnTo>
                      <a:pt x="25" y="67"/>
                    </a:lnTo>
                    <a:lnTo>
                      <a:pt x="31" y="67"/>
                    </a:lnTo>
                    <a:lnTo>
                      <a:pt x="39" y="68"/>
                    </a:lnTo>
                    <a:lnTo>
                      <a:pt x="49" y="68"/>
                    </a:lnTo>
                    <a:lnTo>
                      <a:pt x="60" y="69"/>
                    </a:lnTo>
                    <a:lnTo>
                      <a:pt x="72" y="69"/>
                    </a:lnTo>
                    <a:lnTo>
                      <a:pt x="85" y="70"/>
                    </a:lnTo>
                    <a:lnTo>
                      <a:pt x="100" y="70"/>
                    </a:lnTo>
                    <a:lnTo>
                      <a:pt x="115" y="72"/>
                    </a:lnTo>
                    <a:lnTo>
                      <a:pt x="131" y="72"/>
                    </a:lnTo>
                    <a:lnTo>
                      <a:pt x="148" y="72"/>
                    </a:lnTo>
                    <a:lnTo>
                      <a:pt x="167" y="72"/>
                    </a:lnTo>
                    <a:lnTo>
                      <a:pt x="185" y="72"/>
                    </a:lnTo>
                    <a:lnTo>
                      <a:pt x="205" y="70"/>
                    </a:lnTo>
                    <a:lnTo>
                      <a:pt x="224" y="69"/>
                    </a:lnTo>
                    <a:lnTo>
                      <a:pt x="242" y="67"/>
                    </a:lnTo>
                    <a:lnTo>
                      <a:pt x="258" y="65"/>
                    </a:lnTo>
                    <a:lnTo>
                      <a:pt x="272" y="61"/>
                    </a:lnTo>
                    <a:lnTo>
                      <a:pt x="283" y="57"/>
                    </a:lnTo>
                    <a:lnTo>
                      <a:pt x="292" y="51"/>
                    </a:lnTo>
                    <a:lnTo>
                      <a:pt x="300" y="45"/>
                    </a:lnTo>
                    <a:lnTo>
                      <a:pt x="306" y="38"/>
                    </a:lnTo>
                    <a:lnTo>
                      <a:pt x="312" y="29"/>
                    </a:lnTo>
                    <a:lnTo>
                      <a:pt x="313" y="21"/>
                    </a:lnTo>
                    <a:lnTo>
                      <a:pt x="312" y="14"/>
                    </a:lnTo>
                    <a:lnTo>
                      <a:pt x="311" y="10"/>
                    </a:lnTo>
                    <a:lnTo>
                      <a:pt x="312" y="13"/>
                    </a:lnTo>
                    <a:lnTo>
                      <a:pt x="310" y="0"/>
                    </a:lnTo>
                    <a:lnTo>
                      <a:pt x="279" y="13"/>
                    </a:lnTo>
                    <a:lnTo>
                      <a:pt x="277" y="8"/>
                    </a:lnTo>
                    <a:lnTo>
                      <a:pt x="276" y="5"/>
                    </a:lnTo>
                    <a:lnTo>
                      <a:pt x="277" y="2"/>
                    </a:lnTo>
                    <a:lnTo>
                      <a:pt x="277" y="1"/>
                    </a:lnTo>
                    <a:lnTo>
                      <a:pt x="277" y="1"/>
                    </a:lnTo>
                    <a:lnTo>
                      <a:pt x="276" y="2"/>
                    </a:lnTo>
                    <a:lnTo>
                      <a:pt x="273" y="5"/>
                    </a:lnTo>
                    <a:lnTo>
                      <a:pt x="269" y="6"/>
                    </a:lnTo>
                    <a:lnTo>
                      <a:pt x="262" y="8"/>
                    </a:lnTo>
                    <a:lnTo>
                      <a:pt x="254" y="12"/>
                    </a:lnTo>
                    <a:lnTo>
                      <a:pt x="243" y="14"/>
                    </a:lnTo>
                    <a:lnTo>
                      <a:pt x="229" y="1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120"/>
              <p:cNvSpPr>
                <a:spLocks/>
              </p:cNvSpPr>
              <p:nvPr/>
            </p:nvSpPr>
            <p:spPr bwMode="auto">
              <a:xfrm>
                <a:off x="6396494" y="5876926"/>
                <a:ext cx="220663" cy="41275"/>
              </a:xfrm>
              <a:custGeom>
                <a:avLst/>
                <a:gdLst/>
                <a:ahLst/>
                <a:cxnLst>
                  <a:cxn ang="0">
                    <a:pos x="275" y="0"/>
                  </a:cxn>
                  <a:cxn ang="0">
                    <a:pos x="279" y="12"/>
                  </a:cxn>
                  <a:cxn ang="0">
                    <a:pos x="279" y="13"/>
                  </a:cxn>
                  <a:cxn ang="0">
                    <a:pos x="279" y="18"/>
                  </a:cxn>
                  <a:cxn ang="0">
                    <a:pos x="278" y="23"/>
                  </a:cxn>
                  <a:cxn ang="0">
                    <a:pos x="272" y="30"/>
                  </a:cxn>
                  <a:cxn ang="0">
                    <a:pos x="262" y="36"/>
                  </a:cxn>
                  <a:cxn ang="0">
                    <a:pos x="245" y="42"/>
                  </a:cxn>
                  <a:cxn ang="0">
                    <a:pos x="221" y="47"/>
                  </a:cxn>
                  <a:cxn ang="0">
                    <a:pos x="187" y="50"/>
                  </a:cxn>
                  <a:cxn ang="0">
                    <a:pos x="167" y="51"/>
                  </a:cxn>
                  <a:cxn ang="0">
                    <a:pos x="149" y="51"/>
                  </a:cxn>
                  <a:cxn ang="0">
                    <a:pos x="131" y="51"/>
                  </a:cxn>
                  <a:cxn ang="0">
                    <a:pos x="114" y="51"/>
                  </a:cxn>
                  <a:cxn ang="0">
                    <a:pos x="98" y="51"/>
                  </a:cxn>
                  <a:cxn ang="0">
                    <a:pos x="82" y="51"/>
                  </a:cxn>
                  <a:cxn ang="0">
                    <a:pos x="68" y="50"/>
                  </a:cxn>
                  <a:cxn ang="0">
                    <a:pos x="54" y="50"/>
                  </a:cxn>
                  <a:cxn ang="0">
                    <a:pos x="43" y="49"/>
                  </a:cxn>
                  <a:cxn ang="0">
                    <a:pos x="32" y="49"/>
                  </a:cxn>
                  <a:cxn ang="0">
                    <a:pos x="22" y="48"/>
                  </a:cxn>
                  <a:cxn ang="0">
                    <a:pos x="15" y="47"/>
                  </a:cxn>
                  <a:cxn ang="0">
                    <a:pos x="8" y="47"/>
                  </a:cxn>
                  <a:cxn ang="0">
                    <a:pos x="4" y="46"/>
                  </a:cxn>
                  <a:cxn ang="0">
                    <a:pos x="1" y="46"/>
                  </a:cxn>
                  <a:cxn ang="0">
                    <a:pos x="0" y="46"/>
                  </a:cxn>
                  <a:cxn ang="0">
                    <a:pos x="0" y="26"/>
                  </a:cxn>
                  <a:cxn ang="0">
                    <a:pos x="1" y="26"/>
                  </a:cxn>
                  <a:cxn ang="0">
                    <a:pos x="7" y="27"/>
                  </a:cxn>
                  <a:cxn ang="0">
                    <a:pos x="14" y="27"/>
                  </a:cxn>
                  <a:cxn ang="0">
                    <a:pos x="24" y="28"/>
                  </a:cxn>
                  <a:cxn ang="0">
                    <a:pos x="36" y="30"/>
                  </a:cxn>
                  <a:cxn ang="0">
                    <a:pos x="50" y="31"/>
                  </a:cxn>
                  <a:cxn ang="0">
                    <a:pos x="65" y="32"/>
                  </a:cxn>
                  <a:cxn ang="0">
                    <a:pos x="82" y="33"/>
                  </a:cxn>
                  <a:cxn ang="0">
                    <a:pos x="99" y="34"/>
                  </a:cxn>
                  <a:cxn ang="0">
                    <a:pos x="116" y="34"/>
                  </a:cxn>
                  <a:cxn ang="0">
                    <a:pos x="135" y="34"/>
                  </a:cxn>
                  <a:cxn ang="0">
                    <a:pos x="152" y="34"/>
                  </a:cxn>
                  <a:cxn ang="0">
                    <a:pos x="169" y="34"/>
                  </a:cxn>
                  <a:cxn ang="0">
                    <a:pos x="186" y="33"/>
                  </a:cxn>
                  <a:cxn ang="0">
                    <a:pos x="202" y="31"/>
                  </a:cxn>
                  <a:cxn ang="0">
                    <a:pos x="216" y="28"/>
                  </a:cxn>
                  <a:cxn ang="0">
                    <a:pos x="239" y="23"/>
                  </a:cxn>
                  <a:cxn ang="0">
                    <a:pos x="255" y="18"/>
                  </a:cxn>
                  <a:cxn ang="0">
                    <a:pos x="265" y="13"/>
                  </a:cxn>
                  <a:cxn ang="0">
                    <a:pos x="272" y="9"/>
                  </a:cxn>
                  <a:cxn ang="0">
                    <a:pos x="275" y="5"/>
                  </a:cxn>
                  <a:cxn ang="0">
                    <a:pos x="275" y="2"/>
                  </a:cxn>
                  <a:cxn ang="0">
                    <a:pos x="275" y="1"/>
                  </a:cxn>
                  <a:cxn ang="0">
                    <a:pos x="275" y="0"/>
                  </a:cxn>
                </a:cxnLst>
                <a:rect l="0" t="0" r="r" b="b"/>
                <a:pathLst>
                  <a:path w="279" h="51">
                    <a:moveTo>
                      <a:pt x="275" y="0"/>
                    </a:moveTo>
                    <a:lnTo>
                      <a:pt x="279" y="12"/>
                    </a:lnTo>
                    <a:lnTo>
                      <a:pt x="279" y="13"/>
                    </a:lnTo>
                    <a:lnTo>
                      <a:pt x="279" y="18"/>
                    </a:lnTo>
                    <a:lnTo>
                      <a:pt x="278" y="23"/>
                    </a:lnTo>
                    <a:lnTo>
                      <a:pt x="272" y="30"/>
                    </a:lnTo>
                    <a:lnTo>
                      <a:pt x="262" y="36"/>
                    </a:lnTo>
                    <a:lnTo>
                      <a:pt x="245" y="42"/>
                    </a:lnTo>
                    <a:lnTo>
                      <a:pt x="221" y="47"/>
                    </a:lnTo>
                    <a:lnTo>
                      <a:pt x="187" y="50"/>
                    </a:lnTo>
                    <a:lnTo>
                      <a:pt x="167" y="51"/>
                    </a:lnTo>
                    <a:lnTo>
                      <a:pt x="149" y="51"/>
                    </a:lnTo>
                    <a:lnTo>
                      <a:pt x="131" y="51"/>
                    </a:lnTo>
                    <a:lnTo>
                      <a:pt x="114" y="51"/>
                    </a:lnTo>
                    <a:lnTo>
                      <a:pt x="98" y="51"/>
                    </a:lnTo>
                    <a:lnTo>
                      <a:pt x="82" y="51"/>
                    </a:lnTo>
                    <a:lnTo>
                      <a:pt x="68" y="50"/>
                    </a:lnTo>
                    <a:lnTo>
                      <a:pt x="54" y="50"/>
                    </a:lnTo>
                    <a:lnTo>
                      <a:pt x="43" y="49"/>
                    </a:lnTo>
                    <a:lnTo>
                      <a:pt x="32" y="49"/>
                    </a:lnTo>
                    <a:lnTo>
                      <a:pt x="22" y="48"/>
                    </a:lnTo>
                    <a:lnTo>
                      <a:pt x="15" y="47"/>
                    </a:lnTo>
                    <a:lnTo>
                      <a:pt x="8" y="47"/>
                    </a:lnTo>
                    <a:lnTo>
                      <a:pt x="4" y="46"/>
                    </a:lnTo>
                    <a:lnTo>
                      <a:pt x="1" y="46"/>
                    </a:lnTo>
                    <a:lnTo>
                      <a:pt x="0" y="46"/>
                    </a:lnTo>
                    <a:lnTo>
                      <a:pt x="0" y="26"/>
                    </a:lnTo>
                    <a:lnTo>
                      <a:pt x="1" y="26"/>
                    </a:lnTo>
                    <a:lnTo>
                      <a:pt x="7" y="27"/>
                    </a:lnTo>
                    <a:lnTo>
                      <a:pt x="14" y="27"/>
                    </a:lnTo>
                    <a:lnTo>
                      <a:pt x="24" y="28"/>
                    </a:lnTo>
                    <a:lnTo>
                      <a:pt x="36" y="30"/>
                    </a:lnTo>
                    <a:lnTo>
                      <a:pt x="50" y="31"/>
                    </a:lnTo>
                    <a:lnTo>
                      <a:pt x="65" y="32"/>
                    </a:lnTo>
                    <a:lnTo>
                      <a:pt x="82" y="33"/>
                    </a:lnTo>
                    <a:lnTo>
                      <a:pt x="99" y="34"/>
                    </a:lnTo>
                    <a:lnTo>
                      <a:pt x="116" y="34"/>
                    </a:lnTo>
                    <a:lnTo>
                      <a:pt x="135" y="34"/>
                    </a:lnTo>
                    <a:lnTo>
                      <a:pt x="152" y="34"/>
                    </a:lnTo>
                    <a:lnTo>
                      <a:pt x="169" y="34"/>
                    </a:lnTo>
                    <a:lnTo>
                      <a:pt x="186" y="33"/>
                    </a:lnTo>
                    <a:lnTo>
                      <a:pt x="202" y="31"/>
                    </a:lnTo>
                    <a:lnTo>
                      <a:pt x="216" y="28"/>
                    </a:lnTo>
                    <a:lnTo>
                      <a:pt x="239" y="23"/>
                    </a:lnTo>
                    <a:lnTo>
                      <a:pt x="255" y="18"/>
                    </a:lnTo>
                    <a:lnTo>
                      <a:pt x="265" y="13"/>
                    </a:lnTo>
                    <a:lnTo>
                      <a:pt x="272" y="9"/>
                    </a:lnTo>
                    <a:lnTo>
                      <a:pt x="275" y="5"/>
                    </a:lnTo>
                    <a:lnTo>
                      <a:pt x="275" y="2"/>
                    </a:lnTo>
                    <a:lnTo>
                      <a:pt x="275" y="1"/>
                    </a:lnTo>
                    <a:lnTo>
                      <a:pt x="275" y="0"/>
                    </a:lnTo>
                    <a:close/>
                  </a:path>
                </a:pathLst>
              </a:custGeom>
              <a:solidFill>
                <a:srgbClr val="EDEDB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121"/>
              <p:cNvSpPr>
                <a:spLocks/>
              </p:cNvSpPr>
              <p:nvPr/>
            </p:nvSpPr>
            <p:spPr bwMode="auto">
              <a:xfrm>
                <a:off x="6321882" y="5613401"/>
                <a:ext cx="317500" cy="271463"/>
              </a:xfrm>
              <a:custGeom>
                <a:avLst/>
                <a:gdLst/>
                <a:ahLst/>
                <a:cxnLst>
                  <a:cxn ang="0">
                    <a:pos x="0" y="16"/>
                  </a:cxn>
                  <a:cxn ang="0">
                    <a:pos x="0" y="325"/>
                  </a:cxn>
                  <a:cxn ang="0">
                    <a:pos x="0" y="341"/>
                  </a:cxn>
                  <a:cxn ang="0">
                    <a:pos x="17" y="341"/>
                  </a:cxn>
                  <a:cxn ang="0">
                    <a:pos x="359" y="341"/>
                  </a:cxn>
                  <a:cxn ang="0">
                    <a:pos x="375" y="337"/>
                  </a:cxn>
                  <a:cxn ang="0">
                    <a:pos x="400" y="325"/>
                  </a:cxn>
                  <a:cxn ang="0">
                    <a:pos x="400" y="16"/>
                  </a:cxn>
                  <a:cxn ang="0">
                    <a:pos x="382" y="0"/>
                  </a:cxn>
                  <a:cxn ang="0">
                    <a:pos x="382" y="0"/>
                  </a:cxn>
                  <a:cxn ang="0">
                    <a:pos x="17" y="0"/>
                  </a:cxn>
                  <a:cxn ang="0">
                    <a:pos x="0" y="0"/>
                  </a:cxn>
                  <a:cxn ang="0">
                    <a:pos x="0" y="16"/>
                  </a:cxn>
                </a:cxnLst>
                <a:rect l="0" t="0" r="r" b="b"/>
                <a:pathLst>
                  <a:path w="400" h="341">
                    <a:moveTo>
                      <a:pt x="0" y="16"/>
                    </a:moveTo>
                    <a:lnTo>
                      <a:pt x="0" y="325"/>
                    </a:lnTo>
                    <a:lnTo>
                      <a:pt x="0" y="341"/>
                    </a:lnTo>
                    <a:lnTo>
                      <a:pt x="17" y="341"/>
                    </a:lnTo>
                    <a:lnTo>
                      <a:pt x="359" y="341"/>
                    </a:lnTo>
                    <a:lnTo>
                      <a:pt x="375" y="337"/>
                    </a:lnTo>
                    <a:lnTo>
                      <a:pt x="400" y="325"/>
                    </a:lnTo>
                    <a:lnTo>
                      <a:pt x="400" y="16"/>
                    </a:lnTo>
                    <a:lnTo>
                      <a:pt x="382" y="0"/>
                    </a:lnTo>
                    <a:lnTo>
                      <a:pt x="382" y="0"/>
                    </a:lnTo>
                    <a:lnTo>
                      <a:pt x="17" y="0"/>
                    </a:lnTo>
                    <a:lnTo>
                      <a:pt x="0" y="0"/>
                    </a:lnTo>
                    <a:lnTo>
                      <a:pt x="0" y="1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Rectangle 122"/>
              <p:cNvSpPr>
                <a:spLocks noChangeArrowheads="1"/>
              </p:cNvSpPr>
              <p:nvPr/>
            </p:nvSpPr>
            <p:spPr bwMode="auto">
              <a:xfrm>
                <a:off x="6336169" y="5626101"/>
                <a:ext cx="290513" cy="246063"/>
              </a:xfrm>
              <a:prstGeom prst="rect">
                <a:avLst/>
              </a:prstGeom>
              <a:solidFill>
                <a:srgbClr val="EDEDB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123"/>
              <p:cNvSpPr>
                <a:spLocks/>
              </p:cNvSpPr>
              <p:nvPr/>
            </p:nvSpPr>
            <p:spPr bwMode="auto">
              <a:xfrm>
                <a:off x="6613982" y="5622926"/>
                <a:ext cx="65088" cy="254000"/>
              </a:xfrm>
              <a:custGeom>
                <a:avLst/>
                <a:gdLst/>
                <a:ahLst/>
                <a:cxnLst>
                  <a:cxn ang="0">
                    <a:pos x="37" y="315"/>
                  </a:cxn>
                  <a:cxn ang="0">
                    <a:pos x="67" y="309"/>
                  </a:cxn>
                  <a:cxn ang="0">
                    <a:pos x="76" y="305"/>
                  </a:cxn>
                  <a:cxn ang="0">
                    <a:pos x="76" y="296"/>
                  </a:cxn>
                  <a:cxn ang="0">
                    <a:pos x="83" y="112"/>
                  </a:cxn>
                  <a:cxn ang="0">
                    <a:pos x="83" y="108"/>
                  </a:cxn>
                  <a:cxn ang="0">
                    <a:pos x="82" y="105"/>
                  </a:cxn>
                  <a:cxn ang="0">
                    <a:pos x="33" y="0"/>
                  </a:cxn>
                  <a:cxn ang="0">
                    <a:pos x="0" y="6"/>
                  </a:cxn>
                  <a:cxn ang="0">
                    <a:pos x="0" y="315"/>
                  </a:cxn>
                  <a:cxn ang="0">
                    <a:pos x="1" y="322"/>
                  </a:cxn>
                  <a:cxn ang="0">
                    <a:pos x="37" y="315"/>
                  </a:cxn>
                </a:cxnLst>
                <a:rect l="0" t="0" r="r" b="b"/>
                <a:pathLst>
                  <a:path w="83" h="322">
                    <a:moveTo>
                      <a:pt x="37" y="315"/>
                    </a:moveTo>
                    <a:lnTo>
                      <a:pt x="67" y="309"/>
                    </a:lnTo>
                    <a:lnTo>
                      <a:pt x="76" y="305"/>
                    </a:lnTo>
                    <a:lnTo>
                      <a:pt x="76" y="296"/>
                    </a:lnTo>
                    <a:lnTo>
                      <a:pt x="83" y="112"/>
                    </a:lnTo>
                    <a:lnTo>
                      <a:pt x="83" y="108"/>
                    </a:lnTo>
                    <a:lnTo>
                      <a:pt x="82" y="105"/>
                    </a:lnTo>
                    <a:lnTo>
                      <a:pt x="33" y="0"/>
                    </a:lnTo>
                    <a:lnTo>
                      <a:pt x="0" y="6"/>
                    </a:lnTo>
                    <a:lnTo>
                      <a:pt x="0" y="315"/>
                    </a:lnTo>
                    <a:lnTo>
                      <a:pt x="1" y="322"/>
                    </a:lnTo>
                    <a:lnTo>
                      <a:pt x="37" y="31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124"/>
              <p:cNvSpPr>
                <a:spLocks/>
              </p:cNvSpPr>
              <p:nvPr/>
            </p:nvSpPr>
            <p:spPr bwMode="auto">
              <a:xfrm>
                <a:off x="6626682" y="5626101"/>
                <a:ext cx="38100" cy="236538"/>
              </a:xfrm>
              <a:custGeom>
                <a:avLst/>
                <a:gdLst/>
                <a:ahLst/>
                <a:cxnLst>
                  <a:cxn ang="0">
                    <a:pos x="0" y="0"/>
                  </a:cxn>
                  <a:cxn ang="0">
                    <a:pos x="50" y="106"/>
                  </a:cxn>
                  <a:cxn ang="0">
                    <a:pos x="43" y="289"/>
                  </a:cxn>
                  <a:cxn ang="0">
                    <a:pos x="3" y="297"/>
                  </a:cxn>
                  <a:cxn ang="0">
                    <a:pos x="0" y="0"/>
                  </a:cxn>
                </a:cxnLst>
                <a:rect l="0" t="0" r="r" b="b"/>
                <a:pathLst>
                  <a:path w="50" h="297">
                    <a:moveTo>
                      <a:pt x="0" y="0"/>
                    </a:moveTo>
                    <a:lnTo>
                      <a:pt x="50" y="106"/>
                    </a:lnTo>
                    <a:lnTo>
                      <a:pt x="43" y="289"/>
                    </a:lnTo>
                    <a:lnTo>
                      <a:pt x="3" y="297"/>
                    </a:lnTo>
                    <a:lnTo>
                      <a:pt x="0" y="0"/>
                    </a:lnTo>
                    <a:close/>
                  </a:path>
                </a:pathLst>
              </a:custGeom>
              <a:solidFill>
                <a:srgbClr val="D8D8A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125"/>
              <p:cNvSpPr>
                <a:spLocks/>
              </p:cNvSpPr>
              <p:nvPr/>
            </p:nvSpPr>
            <p:spPr bwMode="auto">
              <a:xfrm>
                <a:off x="6342519" y="5649913"/>
                <a:ext cx="257175" cy="198438"/>
              </a:xfrm>
              <a:custGeom>
                <a:avLst/>
                <a:gdLst/>
                <a:ahLst/>
                <a:cxnLst>
                  <a:cxn ang="0">
                    <a:pos x="324" y="48"/>
                  </a:cxn>
                  <a:cxn ang="0">
                    <a:pos x="324" y="45"/>
                  </a:cxn>
                  <a:cxn ang="0">
                    <a:pos x="325" y="38"/>
                  </a:cxn>
                  <a:cxn ang="0">
                    <a:pos x="323" y="28"/>
                  </a:cxn>
                  <a:cxn ang="0">
                    <a:pos x="317" y="17"/>
                  </a:cxn>
                  <a:cxn ang="0">
                    <a:pos x="312" y="13"/>
                  </a:cxn>
                  <a:cxn ang="0">
                    <a:pos x="308" y="9"/>
                  </a:cxn>
                  <a:cxn ang="0">
                    <a:pos x="303" y="7"/>
                  </a:cxn>
                  <a:cxn ang="0">
                    <a:pos x="297" y="4"/>
                  </a:cxn>
                  <a:cxn ang="0">
                    <a:pos x="290" y="2"/>
                  </a:cxn>
                  <a:cxn ang="0">
                    <a:pos x="284" y="1"/>
                  </a:cxn>
                  <a:cxn ang="0">
                    <a:pos x="275" y="0"/>
                  </a:cxn>
                  <a:cxn ang="0">
                    <a:pos x="267" y="0"/>
                  </a:cxn>
                  <a:cxn ang="0">
                    <a:pos x="47" y="0"/>
                  </a:cxn>
                  <a:cxn ang="0">
                    <a:pos x="40" y="1"/>
                  </a:cxn>
                  <a:cxn ang="0">
                    <a:pos x="32" y="3"/>
                  </a:cxn>
                  <a:cxn ang="0">
                    <a:pos x="25" y="7"/>
                  </a:cxn>
                  <a:cxn ang="0">
                    <a:pos x="19" y="11"/>
                  </a:cxn>
                  <a:cxn ang="0">
                    <a:pos x="12" y="18"/>
                  </a:cxn>
                  <a:cxn ang="0">
                    <a:pos x="7" y="25"/>
                  </a:cxn>
                  <a:cxn ang="0">
                    <a:pos x="4" y="34"/>
                  </a:cxn>
                  <a:cxn ang="0">
                    <a:pos x="2" y="45"/>
                  </a:cxn>
                  <a:cxn ang="0">
                    <a:pos x="0" y="208"/>
                  </a:cxn>
                  <a:cxn ang="0">
                    <a:pos x="1" y="205"/>
                  </a:cxn>
                  <a:cxn ang="0">
                    <a:pos x="0" y="211"/>
                  </a:cxn>
                  <a:cxn ang="0">
                    <a:pos x="0" y="218"/>
                  </a:cxn>
                  <a:cxn ang="0">
                    <a:pos x="2" y="226"/>
                  </a:cxn>
                  <a:cxn ang="0">
                    <a:pos x="7" y="233"/>
                  </a:cxn>
                  <a:cxn ang="0">
                    <a:pos x="11" y="237"/>
                  </a:cxn>
                  <a:cxn ang="0">
                    <a:pos x="15" y="241"/>
                  </a:cxn>
                  <a:cxn ang="0">
                    <a:pos x="21" y="243"/>
                  </a:cxn>
                  <a:cxn ang="0">
                    <a:pos x="27" y="245"/>
                  </a:cxn>
                  <a:cxn ang="0">
                    <a:pos x="32" y="248"/>
                  </a:cxn>
                  <a:cxn ang="0">
                    <a:pos x="39" y="249"/>
                  </a:cxn>
                  <a:cxn ang="0">
                    <a:pos x="47" y="250"/>
                  </a:cxn>
                  <a:cxn ang="0">
                    <a:pos x="55" y="250"/>
                  </a:cxn>
                  <a:cxn ang="0">
                    <a:pos x="270" y="250"/>
                  </a:cxn>
                  <a:cxn ang="0">
                    <a:pos x="278" y="249"/>
                  </a:cxn>
                  <a:cxn ang="0">
                    <a:pos x="287" y="248"/>
                  </a:cxn>
                  <a:cxn ang="0">
                    <a:pos x="295" y="244"/>
                  </a:cxn>
                  <a:cxn ang="0">
                    <a:pos x="303" y="239"/>
                  </a:cxn>
                  <a:cxn ang="0">
                    <a:pos x="311" y="234"/>
                  </a:cxn>
                  <a:cxn ang="0">
                    <a:pos x="317" y="226"/>
                  </a:cxn>
                  <a:cxn ang="0">
                    <a:pos x="320" y="216"/>
                  </a:cxn>
                  <a:cxn ang="0">
                    <a:pos x="322" y="205"/>
                  </a:cxn>
                  <a:cxn ang="0">
                    <a:pos x="322" y="168"/>
                  </a:cxn>
                  <a:cxn ang="0">
                    <a:pos x="323" y="115"/>
                  </a:cxn>
                  <a:cxn ang="0">
                    <a:pos x="324" y="67"/>
                  </a:cxn>
                  <a:cxn ang="0">
                    <a:pos x="324" y="45"/>
                  </a:cxn>
                  <a:cxn ang="0">
                    <a:pos x="324" y="48"/>
                  </a:cxn>
                </a:cxnLst>
                <a:rect l="0" t="0" r="r" b="b"/>
                <a:pathLst>
                  <a:path w="325" h="250">
                    <a:moveTo>
                      <a:pt x="324" y="48"/>
                    </a:moveTo>
                    <a:lnTo>
                      <a:pt x="324" y="45"/>
                    </a:lnTo>
                    <a:lnTo>
                      <a:pt x="325" y="38"/>
                    </a:lnTo>
                    <a:lnTo>
                      <a:pt x="323" y="28"/>
                    </a:lnTo>
                    <a:lnTo>
                      <a:pt x="317" y="17"/>
                    </a:lnTo>
                    <a:lnTo>
                      <a:pt x="312" y="13"/>
                    </a:lnTo>
                    <a:lnTo>
                      <a:pt x="308" y="9"/>
                    </a:lnTo>
                    <a:lnTo>
                      <a:pt x="303" y="7"/>
                    </a:lnTo>
                    <a:lnTo>
                      <a:pt x="297" y="4"/>
                    </a:lnTo>
                    <a:lnTo>
                      <a:pt x="290" y="2"/>
                    </a:lnTo>
                    <a:lnTo>
                      <a:pt x="284" y="1"/>
                    </a:lnTo>
                    <a:lnTo>
                      <a:pt x="275" y="0"/>
                    </a:lnTo>
                    <a:lnTo>
                      <a:pt x="267" y="0"/>
                    </a:lnTo>
                    <a:lnTo>
                      <a:pt x="47" y="0"/>
                    </a:lnTo>
                    <a:lnTo>
                      <a:pt x="40" y="1"/>
                    </a:lnTo>
                    <a:lnTo>
                      <a:pt x="32" y="3"/>
                    </a:lnTo>
                    <a:lnTo>
                      <a:pt x="25" y="7"/>
                    </a:lnTo>
                    <a:lnTo>
                      <a:pt x="19" y="11"/>
                    </a:lnTo>
                    <a:lnTo>
                      <a:pt x="12" y="18"/>
                    </a:lnTo>
                    <a:lnTo>
                      <a:pt x="7" y="25"/>
                    </a:lnTo>
                    <a:lnTo>
                      <a:pt x="4" y="34"/>
                    </a:lnTo>
                    <a:lnTo>
                      <a:pt x="2" y="45"/>
                    </a:lnTo>
                    <a:lnTo>
                      <a:pt x="0" y="208"/>
                    </a:lnTo>
                    <a:lnTo>
                      <a:pt x="1" y="205"/>
                    </a:lnTo>
                    <a:lnTo>
                      <a:pt x="0" y="211"/>
                    </a:lnTo>
                    <a:lnTo>
                      <a:pt x="0" y="218"/>
                    </a:lnTo>
                    <a:lnTo>
                      <a:pt x="2" y="226"/>
                    </a:lnTo>
                    <a:lnTo>
                      <a:pt x="7" y="233"/>
                    </a:lnTo>
                    <a:lnTo>
                      <a:pt x="11" y="237"/>
                    </a:lnTo>
                    <a:lnTo>
                      <a:pt x="15" y="241"/>
                    </a:lnTo>
                    <a:lnTo>
                      <a:pt x="21" y="243"/>
                    </a:lnTo>
                    <a:lnTo>
                      <a:pt x="27" y="245"/>
                    </a:lnTo>
                    <a:lnTo>
                      <a:pt x="32" y="248"/>
                    </a:lnTo>
                    <a:lnTo>
                      <a:pt x="39" y="249"/>
                    </a:lnTo>
                    <a:lnTo>
                      <a:pt x="47" y="250"/>
                    </a:lnTo>
                    <a:lnTo>
                      <a:pt x="55" y="250"/>
                    </a:lnTo>
                    <a:lnTo>
                      <a:pt x="270" y="250"/>
                    </a:lnTo>
                    <a:lnTo>
                      <a:pt x="278" y="249"/>
                    </a:lnTo>
                    <a:lnTo>
                      <a:pt x="287" y="248"/>
                    </a:lnTo>
                    <a:lnTo>
                      <a:pt x="295" y="244"/>
                    </a:lnTo>
                    <a:lnTo>
                      <a:pt x="303" y="239"/>
                    </a:lnTo>
                    <a:lnTo>
                      <a:pt x="311" y="234"/>
                    </a:lnTo>
                    <a:lnTo>
                      <a:pt x="317" y="226"/>
                    </a:lnTo>
                    <a:lnTo>
                      <a:pt x="320" y="216"/>
                    </a:lnTo>
                    <a:lnTo>
                      <a:pt x="322" y="205"/>
                    </a:lnTo>
                    <a:lnTo>
                      <a:pt x="322" y="168"/>
                    </a:lnTo>
                    <a:lnTo>
                      <a:pt x="323" y="115"/>
                    </a:lnTo>
                    <a:lnTo>
                      <a:pt x="324" y="67"/>
                    </a:lnTo>
                    <a:lnTo>
                      <a:pt x="324" y="45"/>
                    </a:lnTo>
                    <a:lnTo>
                      <a:pt x="324" y="4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126"/>
              <p:cNvSpPr>
                <a:spLocks/>
              </p:cNvSpPr>
              <p:nvPr/>
            </p:nvSpPr>
            <p:spPr bwMode="auto">
              <a:xfrm>
                <a:off x="6356807" y="5672138"/>
                <a:ext cx="223838" cy="163513"/>
              </a:xfrm>
              <a:custGeom>
                <a:avLst/>
                <a:gdLst/>
                <a:ahLst/>
                <a:cxnLst>
                  <a:cxn ang="0">
                    <a:pos x="34" y="0"/>
                  </a:cxn>
                  <a:cxn ang="0">
                    <a:pos x="50" y="0"/>
                  </a:cxn>
                  <a:cxn ang="0">
                    <a:pos x="79" y="0"/>
                  </a:cxn>
                  <a:cxn ang="0">
                    <a:pos x="116" y="0"/>
                  </a:cxn>
                  <a:cxn ang="0">
                    <a:pos x="155" y="0"/>
                  </a:cxn>
                  <a:cxn ang="0">
                    <a:pos x="193" y="0"/>
                  </a:cxn>
                  <a:cxn ang="0">
                    <a:pos x="225" y="0"/>
                  </a:cxn>
                  <a:cxn ang="0">
                    <a:pos x="246" y="0"/>
                  </a:cxn>
                  <a:cxn ang="0">
                    <a:pos x="262" y="4"/>
                  </a:cxn>
                  <a:cxn ang="0">
                    <a:pos x="280" y="16"/>
                  </a:cxn>
                  <a:cxn ang="0">
                    <a:pos x="282" y="170"/>
                  </a:cxn>
                  <a:cxn ang="0">
                    <a:pos x="280" y="185"/>
                  </a:cxn>
                  <a:cxn ang="0">
                    <a:pos x="277" y="197"/>
                  </a:cxn>
                  <a:cxn ang="0">
                    <a:pos x="260" y="207"/>
                  </a:cxn>
                  <a:cxn ang="0">
                    <a:pos x="250" y="208"/>
                  </a:cxn>
                  <a:cxn ang="0">
                    <a:pos x="243" y="208"/>
                  </a:cxn>
                  <a:cxn ang="0">
                    <a:pos x="224" y="208"/>
                  </a:cxn>
                  <a:cxn ang="0">
                    <a:pos x="197" y="208"/>
                  </a:cxn>
                  <a:cxn ang="0">
                    <a:pos x="164" y="208"/>
                  </a:cxn>
                  <a:cxn ang="0">
                    <a:pos x="116" y="205"/>
                  </a:cxn>
                  <a:cxn ang="0">
                    <a:pos x="71" y="201"/>
                  </a:cxn>
                  <a:cxn ang="0">
                    <a:pos x="38" y="197"/>
                  </a:cxn>
                  <a:cxn ang="0">
                    <a:pos x="22" y="192"/>
                  </a:cxn>
                  <a:cxn ang="0">
                    <a:pos x="14" y="172"/>
                  </a:cxn>
                  <a:cxn ang="0">
                    <a:pos x="8" y="19"/>
                  </a:cxn>
                  <a:cxn ang="0">
                    <a:pos x="0" y="20"/>
                  </a:cxn>
                  <a:cxn ang="0">
                    <a:pos x="0" y="19"/>
                  </a:cxn>
                  <a:cxn ang="0">
                    <a:pos x="0" y="19"/>
                  </a:cxn>
                  <a:cxn ang="0">
                    <a:pos x="0" y="18"/>
                  </a:cxn>
                  <a:cxn ang="0">
                    <a:pos x="0" y="18"/>
                  </a:cxn>
                  <a:cxn ang="0">
                    <a:pos x="19" y="5"/>
                  </a:cxn>
                  <a:cxn ang="0">
                    <a:pos x="32" y="0"/>
                  </a:cxn>
                </a:cxnLst>
                <a:rect l="0" t="0" r="r" b="b"/>
                <a:pathLst>
                  <a:path w="282" h="208">
                    <a:moveTo>
                      <a:pt x="32" y="0"/>
                    </a:moveTo>
                    <a:lnTo>
                      <a:pt x="34" y="0"/>
                    </a:lnTo>
                    <a:lnTo>
                      <a:pt x="41" y="0"/>
                    </a:lnTo>
                    <a:lnTo>
                      <a:pt x="50" y="0"/>
                    </a:lnTo>
                    <a:lnTo>
                      <a:pt x="64" y="0"/>
                    </a:lnTo>
                    <a:lnTo>
                      <a:pt x="79" y="0"/>
                    </a:lnTo>
                    <a:lnTo>
                      <a:pt x="98" y="0"/>
                    </a:lnTo>
                    <a:lnTo>
                      <a:pt x="116" y="0"/>
                    </a:lnTo>
                    <a:lnTo>
                      <a:pt x="136" y="0"/>
                    </a:lnTo>
                    <a:lnTo>
                      <a:pt x="155" y="0"/>
                    </a:lnTo>
                    <a:lnTo>
                      <a:pt x="175" y="0"/>
                    </a:lnTo>
                    <a:lnTo>
                      <a:pt x="193" y="0"/>
                    </a:lnTo>
                    <a:lnTo>
                      <a:pt x="211" y="0"/>
                    </a:lnTo>
                    <a:lnTo>
                      <a:pt x="225" y="0"/>
                    </a:lnTo>
                    <a:lnTo>
                      <a:pt x="237" y="0"/>
                    </a:lnTo>
                    <a:lnTo>
                      <a:pt x="246" y="0"/>
                    </a:lnTo>
                    <a:lnTo>
                      <a:pt x="251" y="0"/>
                    </a:lnTo>
                    <a:lnTo>
                      <a:pt x="262" y="4"/>
                    </a:lnTo>
                    <a:lnTo>
                      <a:pt x="273" y="10"/>
                    </a:lnTo>
                    <a:lnTo>
                      <a:pt x="280" y="16"/>
                    </a:lnTo>
                    <a:lnTo>
                      <a:pt x="282" y="20"/>
                    </a:lnTo>
                    <a:lnTo>
                      <a:pt x="282" y="170"/>
                    </a:lnTo>
                    <a:lnTo>
                      <a:pt x="281" y="178"/>
                    </a:lnTo>
                    <a:lnTo>
                      <a:pt x="280" y="185"/>
                    </a:lnTo>
                    <a:lnTo>
                      <a:pt x="278" y="192"/>
                    </a:lnTo>
                    <a:lnTo>
                      <a:pt x="277" y="197"/>
                    </a:lnTo>
                    <a:lnTo>
                      <a:pt x="268" y="203"/>
                    </a:lnTo>
                    <a:lnTo>
                      <a:pt x="260" y="207"/>
                    </a:lnTo>
                    <a:lnTo>
                      <a:pt x="252" y="208"/>
                    </a:lnTo>
                    <a:lnTo>
                      <a:pt x="250" y="208"/>
                    </a:lnTo>
                    <a:lnTo>
                      <a:pt x="247" y="208"/>
                    </a:lnTo>
                    <a:lnTo>
                      <a:pt x="243" y="208"/>
                    </a:lnTo>
                    <a:lnTo>
                      <a:pt x="235" y="208"/>
                    </a:lnTo>
                    <a:lnTo>
                      <a:pt x="224" y="208"/>
                    </a:lnTo>
                    <a:lnTo>
                      <a:pt x="212" y="208"/>
                    </a:lnTo>
                    <a:lnTo>
                      <a:pt x="197" y="208"/>
                    </a:lnTo>
                    <a:lnTo>
                      <a:pt x="182" y="208"/>
                    </a:lnTo>
                    <a:lnTo>
                      <a:pt x="164" y="208"/>
                    </a:lnTo>
                    <a:lnTo>
                      <a:pt x="140" y="207"/>
                    </a:lnTo>
                    <a:lnTo>
                      <a:pt x="116" y="205"/>
                    </a:lnTo>
                    <a:lnTo>
                      <a:pt x="93" y="203"/>
                    </a:lnTo>
                    <a:lnTo>
                      <a:pt x="71" y="201"/>
                    </a:lnTo>
                    <a:lnTo>
                      <a:pt x="53" y="200"/>
                    </a:lnTo>
                    <a:lnTo>
                      <a:pt x="38" y="197"/>
                    </a:lnTo>
                    <a:lnTo>
                      <a:pt x="27" y="194"/>
                    </a:lnTo>
                    <a:lnTo>
                      <a:pt x="22" y="192"/>
                    </a:lnTo>
                    <a:lnTo>
                      <a:pt x="19" y="189"/>
                    </a:lnTo>
                    <a:lnTo>
                      <a:pt x="14" y="172"/>
                    </a:lnTo>
                    <a:lnTo>
                      <a:pt x="9" y="121"/>
                    </a:lnTo>
                    <a:lnTo>
                      <a:pt x="8" y="19"/>
                    </a:lnTo>
                    <a:lnTo>
                      <a:pt x="0" y="20"/>
                    </a:lnTo>
                    <a:lnTo>
                      <a:pt x="0" y="20"/>
                    </a:lnTo>
                    <a:lnTo>
                      <a:pt x="0" y="19"/>
                    </a:lnTo>
                    <a:lnTo>
                      <a:pt x="0" y="19"/>
                    </a:lnTo>
                    <a:lnTo>
                      <a:pt x="0" y="19"/>
                    </a:lnTo>
                    <a:lnTo>
                      <a:pt x="0" y="19"/>
                    </a:lnTo>
                    <a:lnTo>
                      <a:pt x="0" y="18"/>
                    </a:lnTo>
                    <a:lnTo>
                      <a:pt x="0" y="18"/>
                    </a:lnTo>
                    <a:lnTo>
                      <a:pt x="0" y="18"/>
                    </a:lnTo>
                    <a:lnTo>
                      <a:pt x="0" y="18"/>
                    </a:lnTo>
                    <a:lnTo>
                      <a:pt x="8" y="10"/>
                    </a:lnTo>
                    <a:lnTo>
                      <a:pt x="19" y="5"/>
                    </a:lnTo>
                    <a:lnTo>
                      <a:pt x="29" y="2"/>
                    </a:lnTo>
                    <a:lnTo>
                      <a:pt x="32" y="0"/>
                    </a:lnTo>
                    <a:close/>
                  </a:path>
                </a:pathLst>
              </a:custGeom>
              <a:solidFill>
                <a:srgbClr val="E5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127"/>
              <p:cNvSpPr>
                <a:spLocks/>
              </p:cNvSpPr>
              <p:nvPr/>
            </p:nvSpPr>
            <p:spPr bwMode="auto">
              <a:xfrm>
                <a:off x="6356807" y="5670551"/>
                <a:ext cx="6350" cy="14288"/>
              </a:xfrm>
              <a:custGeom>
                <a:avLst/>
                <a:gdLst/>
                <a:ahLst/>
                <a:cxnLst>
                  <a:cxn ang="0">
                    <a:pos x="0" y="19"/>
                  </a:cxn>
                  <a:cxn ang="0">
                    <a:pos x="0" y="19"/>
                  </a:cxn>
                  <a:cxn ang="0">
                    <a:pos x="0" y="19"/>
                  </a:cxn>
                  <a:cxn ang="0">
                    <a:pos x="0" y="19"/>
                  </a:cxn>
                  <a:cxn ang="0">
                    <a:pos x="0" y="19"/>
                  </a:cxn>
                  <a:cxn ang="0">
                    <a:pos x="1" y="13"/>
                  </a:cxn>
                  <a:cxn ang="0">
                    <a:pos x="2" y="7"/>
                  </a:cxn>
                  <a:cxn ang="0">
                    <a:pos x="4" y="4"/>
                  </a:cxn>
                  <a:cxn ang="0">
                    <a:pos x="8" y="0"/>
                  </a:cxn>
                  <a:cxn ang="0">
                    <a:pos x="0" y="19"/>
                  </a:cxn>
                </a:cxnLst>
                <a:rect l="0" t="0" r="r" b="b"/>
                <a:pathLst>
                  <a:path w="8" h="19">
                    <a:moveTo>
                      <a:pt x="0" y="19"/>
                    </a:moveTo>
                    <a:lnTo>
                      <a:pt x="0" y="19"/>
                    </a:lnTo>
                    <a:lnTo>
                      <a:pt x="0" y="19"/>
                    </a:lnTo>
                    <a:lnTo>
                      <a:pt x="0" y="19"/>
                    </a:lnTo>
                    <a:lnTo>
                      <a:pt x="0" y="19"/>
                    </a:lnTo>
                    <a:lnTo>
                      <a:pt x="1" y="13"/>
                    </a:lnTo>
                    <a:lnTo>
                      <a:pt x="2" y="7"/>
                    </a:lnTo>
                    <a:lnTo>
                      <a:pt x="4" y="4"/>
                    </a:lnTo>
                    <a:lnTo>
                      <a:pt x="8" y="0"/>
                    </a:lnTo>
                    <a:lnTo>
                      <a:pt x="0" y="19"/>
                    </a:lnTo>
                    <a:close/>
                  </a:path>
                </a:pathLst>
              </a:custGeom>
              <a:solidFill>
                <a:srgbClr val="E5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128"/>
              <p:cNvSpPr>
                <a:spLocks/>
              </p:cNvSpPr>
              <p:nvPr/>
            </p:nvSpPr>
            <p:spPr bwMode="auto">
              <a:xfrm>
                <a:off x="6356807" y="5664201"/>
                <a:ext cx="228600" cy="163513"/>
              </a:xfrm>
              <a:custGeom>
                <a:avLst/>
                <a:gdLst/>
                <a:ahLst/>
                <a:cxnLst>
                  <a:cxn ang="0">
                    <a:pos x="280" y="26"/>
                  </a:cxn>
                  <a:cxn ang="0">
                    <a:pos x="262" y="14"/>
                  </a:cxn>
                  <a:cxn ang="0">
                    <a:pos x="246" y="10"/>
                  </a:cxn>
                  <a:cxn ang="0">
                    <a:pos x="225" y="10"/>
                  </a:cxn>
                  <a:cxn ang="0">
                    <a:pos x="193" y="10"/>
                  </a:cxn>
                  <a:cxn ang="0">
                    <a:pos x="155" y="10"/>
                  </a:cxn>
                  <a:cxn ang="0">
                    <a:pos x="116" y="10"/>
                  </a:cxn>
                  <a:cxn ang="0">
                    <a:pos x="79" y="10"/>
                  </a:cxn>
                  <a:cxn ang="0">
                    <a:pos x="50" y="10"/>
                  </a:cxn>
                  <a:cxn ang="0">
                    <a:pos x="34" y="10"/>
                  </a:cxn>
                  <a:cxn ang="0">
                    <a:pos x="29" y="12"/>
                  </a:cxn>
                  <a:cxn ang="0">
                    <a:pos x="8" y="20"/>
                  </a:cxn>
                  <a:cxn ang="0">
                    <a:pos x="8" y="9"/>
                  </a:cxn>
                  <a:cxn ang="0">
                    <a:pos x="20" y="1"/>
                  </a:cxn>
                  <a:cxn ang="0">
                    <a:pos x="27" y="0"/>
                  </a:cxn>
                  <a:cxn ang="0">
                    <a:pos x="35" y="0"/>
                  </a:cxn>
                  <a:cxn ang="0">
                    <a:pos x="55" y="0"/>
                  </a:cxn>
                  <a:cxn ang="0">
                    <a:pos x="85" y="0"/>
                  </a:cxn>
                  <a:cxn ang="0">
                    <a:pos x="120" y="0"/>
                  </a:cxn>
                  <a:cxn ang="0">
                    <a:pos x="158" y="0"/>
                  </a:cxn>
                  <a:cxn ang="0">
                    <a:pos x="193" y="0"/>
                  </a:cxn>
                  <a:cxn ang="0">
                    <a:pos x="224" y="0"/>
                  </a:cxn>
                  <a:cxn ang="0">
                    <a:pos x="247" y="0"/>
                  </a:cxn>
                  <a:cxn ang="0">
                    <a:pos x="274" y="5"/>
                  </a:cxn>
                  <a:cxn ang="0">
                    <a:pos x="285" y="14"/>
                  </a:cxn>
                  <a:cxn ang="0">
                    <a:pos x="288" y="24"/>
                  </a:cxn>
                  <a:cxn ang="0">
                    <a:pos x="288" y="29"/>
                  </a:cxn>
                  <a:cxn ang="0">
                    <a:pos x="287" y="98"/>
                  </a:cxn>
                  <a:cxn ang="0">
                    <a:pos x="285" y="189"/>
                  </a:cxn>
                  <a:cxn ang="0">
                    <a:pos x="283" y="199"/>
                  </a:cxn>
                  <a:cxn ang="0">
                    <a:pos x="277" y="207"/>
                  </a:cxn>
                  <a:cxn ang="0">
                    <a:pos x="280" y="195"/>
                  </a:cxn>
                  <a:cxn ang="0">
                    <a:pos x="282" y="180"/>
                  </a:cxn>
                </a:cxnLst>
                <a:rect l="0" t="0" r="r" b="b"/>
                <a:pathLst>
                  <a:path w="288" h="207">
                    <a:moveTo>
                      <a:pt x="282" y="30"/>
                    </a:moveTo>
                    <a:lnTo>
                      <a:pt x="280" y="26"/>
                    </a:lnTo>
                    <a:lnTo>
                      <a:pt x="273" y="20"/>
                    </a:lnTo>
                    <a:lnTo>
                      <a:pt x="262" y="14"/>
                    </a:lnTo>
                    <a:lnTo>
                      <a:pt x="251" y="10"/>
                    </a:lnTo>
                    <a:lnTo>
                      <a:pt x="246" y="10"/>
                    </a:lnTo>
                    <a:lnTo>
                      <a:pt x="237" y="10"/>
                    </a:lnTo>
                    <a:lnTo>
                      <a:pt x="225" y="10"/>
                    </a:lnTo>
                    <a:lnTo>
                      <a:pt x="211" y="10"/>
                    </a:lnTo>
                    <a:lnTo>
                      <a:pt x="193" y="10"/>
                    </a:lnTo>
                    <a:lnTo>
                      <a:pt x="175" y="10"/>
                    </a:lnTo>
                    <a:lnTo>
                      <a:pt x="155" y="10"/>
                    </a:lnTo>
                    <a:lnTo>
                      <a:pt x="136" y="10"/>
                    </a:lnTo>
                    <a:lnTo>
                      <a:pt x="116" y="10"/>
                    </a:lnTo>
                    <a:lnTo>
                      <a:pt x="98" y="10"/>
                    </a:lnTo>
                    <a:lnTo>
                      <a:pt x="79" y="10"/>
                    </a:lnTo>
                    <a:lnTo>
                      <a:pt x="64" y="10"/>
                    </a:lnTo>
                    <a:lnTo>
                      <a:pt x="50" y="10"/>
                    </a:lnTo>
                    <a:lnTo>
                      <a:pt x="41" y="10"/>
                    </a:lnTo>
                    <a:lnTo>
                      <a:pt x="34" y="10"/>
                    </a:lnTo>
                    <a:lnTo>
                      <a:pt x="32" y="10"/>
                    </a:lnTo>
                    <a:lnTo>
                      <a:pt x="29" y="12"/>
                    </a:lnTo>
                    <a:lnTo>
                      <a:pt x="19" y="15"/>
                    </a:lnTo>
                    <a:lnTo>
                      <a:pt x="8" y="20"/>
                    </a:lnTo>
                    <a:lnTo>
                      <a:pt x="0" y="28"/>
                    </a:lnTo>
                    <a:lnTo>
                      <a:pt x="8" y="9"/>
                    </a:lnTo>
                    <a:lnTo>
                      <a:pt x="15" y="5"/>
                    </a:lnTo>
                    <a:lnTo>
                      <a:pt x="20" y="1"/>
                    </a:lnTo>
                    <a:lnTo>
                      <a:pt x="25" y="0"/>
                    </a:lnTo>
                    <a:lnTo>
                      <a:pt x="27" y="0"/>
                    </a:lnTo>
                    <a:lnTo>
                      <a:pt x="30" y="0"/>
                    </a:lnTo>
                    <a:lnTo>
                      <a:pt x="35" y="0"/>
                    </a:lnTo>
                    <a:lnTo>
                      <a:pt x="43" y="0"/>
                    </a:lnTo>
                    <a:lnTo>
                      <a:pt x="55" y="0"/>
                    </a:lnTo>
                    <a:lnTo>
                      <a:pt x="69" y="0"/>
                    </a:lnTo>
                    <a:lnTo>
                      <a:pt x="85" y="0"/>
                    </a:lnTo>
                    <a:lnTo>
                      <a:pt x="101" y="0"/>
                    </a:lnTo>
                    <a:lnTo>
                      <a:pt x="120" y="0"/>
                    </a:lnTo>
                    <a:lnTo>
                      <a:pt x="138" y="0"/>
                    </a:lnTo>
                    <a:lnTo>
                      <a:pt x="158" y="0"/>
                    </a:lnTo>
                    <a:lnTo>
                      <a:pt x="176" y="0"/>
                    </a:lnTo>
                    <a:lnTo>
                      <a:pt x="193" y="0"/>
                    </a:lnTo>
                    <a:lnTo>
                      <a:pt x="209" y="0"/>
                    </a:lnTo>
                    <a:lnTo>
                      <a:pt x="224" y="0"/>
                    </a:lnTo>
                    <a:lnTo>
                      <a:pt x="237" y="0"/>
                    </a:lnTo>
                    <a:lnTo>
                      <a:pt x="247" y="0"/>
                    </a:lnTo>
                    <a:lnTo>
                      <a:pt x="262" y="1"/>
                    </a:lnTo>
                    <a:lnTo>
                      <a:pt x="274" y="5"/>
                    </a:lnTo>
                    <a:lnTo>
                      <a:pt x="281" y="9"/>
                    </a:lnTo>
                    <a:lnTo>
                      <a:pt x="285" y="14"/>
                    </a:lnTo>
                    <a:lnTo>
                      <a:pt x="288" y="20"/>
                    </a:lnTo>
                    <a:lnTo>
                      <a:pt x="288" y="24"/>
                    </a:lnTo>
                    <a:lnTo>
                      <a:pt x="288" y="28"/>
                    </a:lnTo>
                    <a:lnTo>
                      <a:pt x="288" y="29"/>
                    </a:lnTo>
                    <a:lnTo>
                      <a:pt x="288" y="50"/>
                    </a:lnTo>
                    <a:lnTo>
                      <a:pt x="287" y="98"/>
                    </a:lnTo>
                    <a:lnTo>
                      <a:pt x="285" y="152"/>
                    </a:lnTo>
                    <a:lnTo>
                      <a:pt x="285" y="189"/>
                    </a:lnTo>
                    <a:lnTo>
                      <a:pt x="284" y="195"/>
                    </a:lnTo>
                    <a:lnTo>
                      <a:pt x="283" y="199"/>
                    </a:lnTo>
                    <a:lnTo>
                      <a:pt x="281" y="204"/>
                    </a:lnTo>
                    <a:lnTo>
                      <a:pt x="277" y="207"/>
                    </a:lnTo>
                    <a:lnTo>
                      <a:pt x="278" y="202"/>
                    </a:lnTo>
                    <a:lnTo>
                      <a:pt x="280" y="195"/>
                    </a:lnTo>
                    <a:lnTo>
                      <a:pt x="281" y="188"/>
                    </a:lnTo>
                    <a:lnTo>
                      <a:pt x="282" y="180"/>
                    </a:lnTo>
                    <a:lnTo>
                      <a:pt x="282" y="30"/>
                    </a:lnTo>
                    <a:close/>
                  </a:path>
                </a:pathLst>
              </a:custGeom>
              <a:solidFill>
                <a:srgbClr val="BFD8D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129"/>
              <p:cNvSpPr>
                <a:spLocks/>
              </p:cNvSpPr>
              <p:nvPr/>
            </p:nvSpPr>
            <p:spPr bwMode="auto">
              <a:xfrm>
                <a:off x="6356807" y="5684838"/>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solidFill>
                <a:srgbClr val="D6EFE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130"/>
              <p:cNvSpPr>
                <a:spLocks/>
              </p:cNvSpPr>
              <p:nvPr/>
            </p:nvSpPr>
            <p:spPr bwMode="auto">
              <a:xfrm>
                <a:off x="6355219" y="5686426"/>
                <a:ext cx="133350" cy="149225"/>
              </a:xfrm>
              <a:custGeom>
                <a:avLst/>
                <a:gdLst/>
                <a:ahLst/>
                <a:cxnLst>
                  <a:cxn ang="0">
                    <a:pos x="25" y="173"/>
                  </a:cxn>
                  <a:cxn ang="0">
                    <a:pos x="30" y="175"/>
                  </a:cxn>
                  <a:cxn ang="0">
                    <a:pos x="41" y="178"/>
                  </a:cxn>
                  <a:cxn ang="0">
                    <a:pos x="56" y="181"/>
                  </a:cxn>
                  <a:cxn ang="0">
                    <a:pos x="74" y="182"/>
                  </a:cxn>
                  <a:cxn ang="0">
                    <a:pos x="96" y="184"/>
                  </a:cxn>
                  <a:cxn ang="0">
                    <a:pos x="119" y="186"/>
                  </a:cxn>
                  <a:cxn ang="0">
                    <a:pos x="143" y="188"/>
                  </a:cxn>
                  <a:cxn ang="0">
                    <a:pos x="167" y="189"/>
                  </a:cxn>
                  <a:cxn ang="0">
                    <a:pos x="149" y="189"/>
                  </a:cxn>
                  <a:cxn ang="0">
                    <a:pos x="129" y="189"/>
                  </a:cxn>
                  <a:cxn ang="0">
                    <a:pos x="111" y="189"/>
                  </a:cxn>
                  <a:cxn ang="0">
                    <a:pos x="93" y="189"/>
                  </a:cxn>
                  <a:cxn ang="0">
                    <a:pos x="76" y="189"/>
                  </a:cxn>
                  <a:cxn ang="0">
                    <a:pos x="61" y="189"/>
                  </a:cxn>
                  <a:cxn ang="0">
                    <a:pos x="49" y="189"/>
                  </a:cxn>
                  <a:cxn ang="0">
                    <a:pos x="38" y="189"/>
                  </a:cxn>
                  <a:cxn ang="0">
                    <a:pos x="23" y="188"/>
                  </a:cxn>
                  <a:cxn ang="0">
                    <a:pos x="13" y="185"/>
                  </a:cxn>
                  <a:cxn ang="0">
                    <a:pos x="6" y="181"/>
                  </a:cxn>
                  <a:cxn ang="0">
                    <a:pos x="3" y="176"/>
                  </a:cxn>
                  <a:cxn ang="0">
                    <a:pos x="0" y="173"/>
                  </a:cxn>
                  <a:cxn ang="0">
                    <a:pos x="0" y="168"/>
                  </a:cxn>
                  <a:cxn ang="0">
                    <a:pos x="0" y="166"/>
                  </a:cxn>
                  <a:cxn ang="0">
                    <a:pos x="0" y="165"/>
                  </a:cxn>
                  <a:cxn ang="0">
                    <a:pos x="0" y="143"/>
                  </a:cxn>
                  <a:cxn ang="0">
                    <a:pos x="2" y="93"/>
                  </a:cxn>
                  <a:cxn ang="0">
                    <a:pos x="3" y="39"/>
                  </a:cxn>
                  <a:cxn ang="0">
                    <a:pos x="3" y="1"/>
                  </a:cxn>
                  <a:cxn ang="0">
                    <a:pos x="11" y="0"/>
                  </a:cxn>
                  <a:cxn ang="0">
                    <a:pos x="12" y="102"/>
                  </a:cxn>
                  <a:cxn ang="0">
                    <a:pos x="17" y="153"/>
                  </a:cxn>
                  <a:cxn ang="0">
                    <a:pos x="22" y="170"/>
                  </a:cxn>
                  <a:cxn ang="0">
                    <a:pos x="25" y="173"/>
                  </a:cxn>
                </a:cxnLst>
                <a:rect l="0" t="0" r="r" b="b"/>
                <a:pathLst>
                  <a:path w="167" h="189">
                    <a:moveTo>
                      <a:pt x="25" y="173"/>
                    </a:moveTo>
                    <a:lnTo>
                      <a:pt x="30" y="175"/>
                    </a:lnTo>
                    <a:lnTo>
                      <a:pt x="41" y="178"/>
                    </a:lnTo>
                    <a:lnTo>
                      <a:pt x="56" y="181"/>
                    </a:lnTo>
                    <a:lnTo>
                      <a:pt x="74" y="182"/>
                    </a:lnTo>
                    <a:lnTo>
                      <a:pt x="96" y="184"/>
                    </a:lnTo>
                    <a:lnTo>
                      <a:pt x="119" y="186"/>
                    </a:lnTo>
                    <a:lnTo>
                      <a:pt x="143" y="188"/>
                    </a:lnTo>
                    <a:lnTo>
                      <a:pt x="167" y="189"/>
                    </a:lnTo>
                    <a:lnTo>
                      <a:pt x="149" y="189"/>
                    </a:lnTo>
                    <a:lnTo>
                      <a:pt x="129" y="189"/>
                    </a:lnTo>
                    <a:lnTo>
                      <a:pt x="111" y="189"/>
                    </a:lnTo>
                    <a:lnTo>
                      <a:pt x="93" y="189"/>
                    </a:lnTo>
                    <a:lnTo>
                      <a:pt x="76" y="189"/>
                    </a:lnTo>
                    <a:lnTo>
                      <a:pt x="61" y="189"/>
                    </a:lnTo>
                    <a:lnTo>
                      <a:pt x="49" y="189"/>
                    </a:lnTo>
                    <a:lnTo>
                      <a:pt x="38" y="189"/>
                    </a:lnTo>
                    <a:lnTo>
                      <a:pt x="23" y="188"/>
                    </a:lnTo>
                    <a:lnTo>
                      <a:pt x="13" y="185"/>
                    </a:lnTo>
                    <a:lnTo>
                      <a:pt x="6" y="181"/>
                    </a:lnTo>
                    <a:lnTo>
                      <a:pt x="3" y="176"/>
                    </a:lnTo>
                    <a:lnTo>
                      <a:pt x="0" y="173"/>
                    </a:lnTo>
                    <a:lnTo>
                      <a:pt x="0" y="168"/>
                    </a:lnTo>
                    <a:lnTo>
                      <a:pt x="0" y="166"/>
                    </a:lnTo>
                    <a:lnTo>
                      <a:pt x="0" y="165"/>
                    </a:lnTo>
                    <a:lnTo>
                      <a:pt x="0" y="143"/>
                    </a:lnTo>
                    <a:lnTo>
                      <a:pt x="2" y="93"/>
                    </a:lnTo>
                    <a:lnTo>
                      <a:pt x="3" y="39"/>
                    </a:lnTo>
                    <a:lnTo>
                      <a:pt x="3" y="1"/>
                    </a:lnTo>
                    <a:lnTo>
                      <a:pt x="11" y="0"/>
                    </a:lnTo>
                    <a:lnTo>
                      <a:pt x="12" y="102"/>
                    </a:lnTo>
                    <a:lnTo>
                      <a:pt x="17" y="153"/>
                    </a:lnTo>
                    <a:lnTo>
                      <a:pt x="22" y="170"/>
                    </a:lnTo>
                    <a:lnTo>
                      <a:pt x="25" y="173"/>
                    </a:lnTo>
                    <a:close/>
                  </a:path>
                </a:pathLst>
              </a:custGeom>
              <a:solidFill>
                <a:srgbClr val="BFD8D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131"/>
              <p:cNvSpPr>
                <a:spLocks/>
              </p:cNvSpPr>
              <p:nvPr/>
            </p:nvSpPr>
            <p:spPr bwMode="auto">
              <a:xfrm>
                <a:off x="6379032" y="5727701"/>
                <a:ext cx="158750" cy="88900"/>
              </a:xfrm>
              <a:custGeom>
                <a:avLst/>
                <a:gdLst/>
                <a:ahLst/>
                <a:cxnLst>
                  <a:cxn ang="0">
                    <a:pos x="5" y="0"/>
                  </a:cxn>
                  <a:cxn ang="0">
                    <a:pos x="4" y="4"/>
                  </a:cxn>
                  <a:cxn ang="0">
                    <a:pos x="3" y="15"/>
                  </a:cxn>
                  <a:cxn ang="0">
                    <a:pos x="2" y="30"/>
                  </a:cxn>
                  <a:cxn ang="0">
                    <a:pos x="0" y="48"/>
                  </a:cxn>
                  <a:cxn ang="0">
                    <a:pos x="0" y="66"/>
                  </a:cxn>
                  <a:cxn ang="0">
                    <a:pos x="4" y="83"/>
                  </a:cxn>
                  <a:cxn ang="0">
                    <a:pos x="11" y="94"/>
                  </a:cxn>
                  <a:cxn ang="0">
                    <a:pos x="21" y="101"/>
                  </a:cxn>
                  <a:cxn ang="0">
                    <a:pos x="38" y="104"/>
                  </a:cxn>
                  <a:cxn ang="0">
                    <a:pos x="64" y="107"/>
                  </a:cxn>
                  <a:cxn ang="0">
                    <a:pos x="94" y="109"/>
                  </a:cxn>
                  <a:cxn ang="0">
                    <a:pos x="125" y="110"/>
                  </a:cxn>
                  <a:cxn ang="0">
                    <a:pos x="154" y="111"/>
                  </a:cxn>
                  <a:cxn ang="0">
                    <a:pos x="179" y="111"/>
                  </a:cxn>
                  <a:cxn ang="0">
                    <a:pos x="195" y="109"/>
                  </a:cxn>
                  <a:cxn ang="0">
                    <a:pos x="201" y="107"/>
                  </a:cxn>
                  <a:cxn ang="0">
                    <a:pos x="198" y="102"/>
                  </a:cxn>
                  <a:cxn ang="0">
                    <a:pos x="192" y="98"/>
                  </a:cxn>
                  <a:cxn ang="0">
                    <a:pos x="184" y="92"/>
                  </a:cxn>
                  <a:cxn ang="0">
                    <a:pos x="173" y="87"/>
                  </a:cxn>
                  <a:cxn ang="0">
                    <a:pos x="162" y="83"/>
                  </a:cxn>
                  <a:cxn ang="0">
                    <a:pos x="149" y="79"/>
                  </a:cxn>
                  <a:cxn ang="0">
                    <a:pos x="137" y="77"/>
                  </a:cxn>
                  <a:cxn ang="0">
                    <a:pos x="127" y="77"/>
                  </a:cxn>
                  <a:cxn ang="0">
                    <a:pos x="116" y="77"/>
                  </a:cxn>
                  <a:cxn ang="0">
                    <a:pos x="102" y="76"/>
                  </a:cxn>
                  <a:cxn ang="0">
                    <a:pos x="87" y="75"/>
                  </a:cxn>
                  <a:cxn ang="0">
                    <a:pos x="71" y="71"/>
                  </a:cxn>
                  <a:cxn ang="0">
                    <a:pos x="56" y="68"/>
                  </a:cxn>
                  <a:cxn ang="0">
                    <a:pos x="43" y="64"/>
                  </a:cxn>
                  <a:cxn ang="0">
                    <a:pos x="34" y="60"/>
                  </a:cxn>
                  <a:cxn ang="0">
                    <a:pos x="28" y="55"/>
                  </a:cxn>
                  <a:cxn ang="0">
                    <a:pos x="23" y="39"/>
                  </a:cxn>
                  <a:cxn ang="0">
                    <a:pos x="19" y="17"/>
                  </a:cxn>
                  <a:cxn ang="0">
                    <a:pos x="13" y="1"/>
                  </a:cxn>
                  <a:cxn ang="0">
                    <a:pos x="5" y="0"/>
                  </a:cxn>
                </a:cxnLst>
                <a:rect l="0" t="0" r="r" b="b"/>
                <a:pathLst>
                  <a:path w="201" h="111">
                    <a:moveTo>
                      <a:pt x="5" y="0"/>
                    </a:moveTo>
                    <a:lnTo>
                      <a:pt x="4" y="4"/>
                    </a:lnTo>
                    <a:lnTo>
                      <a:pt x="3" y="15"/>
                    </a:lnTo>
                    <a:lnTo>
                      <a:pt x="2" y="30"/>
                    </a:lnTo>
                    <a:lnTo>
                      <a:pt x="0" y="48"/>
                    </a:lnTo>
                    <a:lnTo>
                      <a:pt x="0" y="66"/>
                    </a:lnTo>
                    <a:lnTo>
                      <a:pt x="4" y="83"/>
                    </a:lnTo>
                    <a:lnTo>
                      <a:pt x="11" y="94"/>
                    </a:lnTo>
                    <a:lnTo>
                      <a:pt x="21" y="101"/>
                    </a:lnTo>
                    <a:lnTo>
                      <a:pt x="38" y="104"/>
                    </a:lnTo>
                    <a:lnTo>
                      <a:pt x="64" y="107"/>
                    </a:lnTo>
                    <a:lnTo>
                      <a:pt x="94" y="109"/>
                    </a:lnTo>
                    <a:lnTo>
                      <a:pt x="125" y="110"/>
                    </a:lnTo>
                    <a:lnTo>
                      <a:pt x="154" y="111"/>
                    </a:lnTo>
                    <a:lnTo>
                      <a:pt x="179" y="111"/>
                    </a:lnTo>
                    <a:lnTo>
                      <a:pt x="195" y="109"/>
                    </a:lnTo>
                    <a:lnTo>
                      <a:pt x="201" y="107"/>
                    </a:lnTo>
                    <a:lnTo>
                      <a:pt x="198" y="102"/>
                    </a:lnTo>
                    <a:lnTo>
                      <a:pt x="192" y="98"/>
                    </a:lnTo>
                    <a:lnTo>
                      <a:pt x="184" y="92"/>
                    </a:lnTo>
                    <a:lnTo>
                      <a:pt x="173" y="87"/>
                    </a:lnTo>
                    <a:lnTo>
                      <a:pt x="162" y="83"/>
                    </a:lnTo>
                    <a:lnTo>
                      <a:pt x="149" y="79"/>
                    </a:lnTo>
                    <a:lnTo>
                      <a:pt x="137" y="77"/>
                    </a:lnTo>
                    <a:lnTo>
                      <a:pt x="127" y="77"/>
                    </a:lnTo>
                    <a:lnTo>
                      <a:pt x="116" y="77"/>
                    </a:lnTo>
                    <a:lnTo>
                      <a:pt x="102" y="76"/>
                    </a:lnTo>
                    <a:lnTo>
                      <a:pt x="87" y="75"/>
                    </a:lnTo>
                    <a:lnTo>
                      <a:pt x="71" y="71"/>
                    </a:lnTo>
                    <a:lnTo>
                      <a:pt x="56" y="68"/>
                    </a:lnTo>
                    <a:lnTo>
                      <a:pt x="43" y="64"/>
                    </a:lnTo>
                    <a:lnTo>
                      <a:pt x="34" y="60"/>
                    </a:lnTo>
                    <a:lnTo>
                      <a:pt x="28" y="55"/>
                    </a:lnTo>
                    <a:lnTo>
                      <a:pt x="23" y="39"/>
                    </a:lnTo>
                    <a:lnTo>
                      <a:pt x="19" y="17"/>
                    </a:lnTo>
                    <a:lnTo>
                      <a:pt x="13" y="1"/>
                    </a:lnTo>
                    <a:lnTo>
                      <a:pt x="5" y="0"/>
                    </a:lnTo>
                    <a:close/>
                  </a:path>
                </a:pathLst>
              </a:custGeom>
              <a:solidFill>
                <a:srgbClr val="D6EFE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132"/>
              <p:cNvSpPr>
                <a:spLocks/>
              </p:cNvSpPr>
              <p:nvPr/>
            </p:nvSpPr>
            <p:spPr bwMode="auto">
              <a:xfrm>
                <a:off x="6439357" y="5691188"/>
                <a:ext cx="101600" cy="61913"/>
              </a:xfrm>
              <a:custGeom>
                <a:avLst/>
                <a:gdLst/>
                <a:ahLst/>
                <a:cxnLst>
                  <a:cxn ang="0">
                    <a:pos x="128" y="76"/>
                  </a:cxn>
                  <a:cxn ang="0">
                    <a:pos x="129" y="65"/>
                  </a:cxn>
                  <a:cxn ang="0">
                    <a:pos x="129" y="41"/>
                  </a:cxn>
                  <a:cxn ang="0">
                    <a:pos x="126" y="17"/>
                  </a:cxn>
                  <a:cxn ang="0">
                    <a:pos x="115" y="3"/>
                  </a:cxn>
                  <a:cxn ang="0">
                    <a:pos x="105" y="2"/>
                  </a:cxn>
                  <a:cxn ang="0">
                    <a:pos x="89" y="1"/>
                  </a:cxn>
                  <a:cxn ang="0">
                    <a:pos x="69" y="1"/>
                  </a:cxn>
                  <a:cxn ang="0">
                    <a:pos x="50" y="0"/>
                  </a:cxn>
                  <a:cxn ang="0">
                    <a:pos x="31" y="1"/>
                  </a:cxn>
                  <a:cxn ang="0">
                    <a:pos x="15" y="1"/>
                  </a:cxn>
                  <a:cxn ang="0">
                    <a:pos x="5" y="1"/>
                  </a:cxn>
                  <a:cxn ang="0">
                    <a:pos x="0" y="1"/>
                  </a:cxn>
                  <a:cxn ang="0">
                    <a:pos x="4" y="2"/>
                  </a:cxn>
                  <a:cxn ang="0">
                    <a:pos x="11" y="3"/>
                  </a:cxn>
                  <a:cxn ang="0">
                    <a:pos x="23" y="7"/>
                  </a:cxn>
                  <a:cxn ang="0">
                    <a:pos x="37" y="10"/>
                  </a:cxn>
                  <a:cxn ang="0">
                    <a:pos x="51" y="15"/>
                  </a:cxn>
                  <a:cxn ang="0">
                    <a:pos x="66" y="19"/>
                  </a:cxn>
                  <a:cxn ang="0">
                    <a:pos x="77" y="24"/>
                  </a:cxn>
                  <a:cxn ang="0">
                    <a:pos x="87" y="27"/>
                  </a:cxn>
                  <a:cxn ang="0">
                    <a:pos x="94" y="33"/>
                  </a:cxn>
                  <a:cxn ang="0">
                    <a:pos x="99" y="41"/>
                  </a:cxn>
                  <a:cxn ang="0">
                    <a:pos x="105" y="50"/>
                  </a:cxn>
                  <a:cxn ang="0">
                    <a:pos x="110" y="60"/>
                  </a:cxn>
                  <a:cxn ang="0">
                    <a:pos x="114" y="68"/>
                  </a:cxn>
                  <a:cxn ang="0">
                    <a:pos x="119" y="73"/>
                  </a:cxn>
                  <a:cxn ang="0">
                    <a:pos x="123" y="77"/>
                  </a:cxn>
                  <a:cxn ang="0">
                    <a:pos x="128" y="76"/>
                  </a:cxn>
                </a:cxnLst>
                <a:rect l="0" t="0" r="r" b="b"/>
                <a:pathLst>
                  <a:path w="129" h="77">
                    <a:moveTo>
                      <a:pt x="128" y="76"/>
                    </a:moveTo>
                    <a:lnTo>
                      <a:pt x="129" y="65"/>
                    </a:lnTo>
                    <a:lnTo>
                      <a:pt x="129" y="41"/>
                    </a:lnTo>
                    <a:lnTo>
                      <a:pt x="126" y="17"/>
                    </a:lnTo>
                    <a:lnTo>
                      <a:pt x="115" y="3"/>
                    </a:lnTo>
                    <a:lnTo>
                      <a:pt x="105" y="2"/>
                    </a:lnTo>
                    <a:lnTo>
                      <a:pt x="89" y="1"/>
                    </a:lnTo>
                    <a:lnTo>
                      <a:pt x="69" y="1"/>
                    </a:lnTo>
                    <a:lnTo>
                      <a:pt x="50" y="0"/>
                    </a:lnTo>
                    <a:lnTo>
                      <a:pt x="31" y="1"/>
                    </a:lnTo>
                    <a:lnTo>
                      <a:pt x="15" y="1"/>
                    </a:lnTo>
                    <a:lnTo>
                      <a:pt x="5" y="1"/>
                    </a:lnTo>
                    <a:lnTo>
                      <a:pt x="0" y="1"/>
                    </a:lnTo>
                    <a:lnTo>
                      <a:pt x="4" y="2"/>
                    </a:lnTo>
                    <a:lnTo>
                      <a:pt x="11" y="3"/>
                    </a:lnTo>
                    <a:lnTo>
                      <a:pt x="23" y="7"/>
                    </a:lnTo>
                    <a:lnTo>
                      <a:pt x="37" y="10"/>
                    </a:lnTo>
                    <a:lnTo>
                      <a:pt x="51" y="15"/>
                    </a:lnTo>
                    <a:lnTo>
                      <a:pt x="66" y="19"/>
                    </a:lnTo>
                    <a:lnTo>
                      <a:pt x="77" y="24"/>
                    </a:lnTo>
                    <a:lnTo>
                      <a:pt x="87" y="27"/>
                    </a:lnTo>
                    <a:lnTo>
                      <a:pt x="94" y="33"/>
                    </a:lnTo>
                    <a:lnTo>
                      <a:pt x="99" y="41"/>
                    </a:lnTo>
                    <a:lnTo>
                      <a:pt x="105" y="50"/>
                    </a:lnTo>
                    <a:lnTo>
                      <a:pt x="110" y="60"/>
                    </a:lnTo>
                    <a:lnTo>
                      <a:pt x="114" y="68"/>
                    </a:lnTo>
                    <a:lnTo>
                      <a:pt x="119" y="73"/>
                    </a:lnTo>
                    <a:lnTo>
                      <a:pt x="123" y="77"/>
                    </a:lnTo>
                    <a:lnTo>
                      <a:pt x="128" y="76"/>
                    </a:lnTo>
                    <a:close/>
                  </a:path>
                </a:pathLst>
              </a:custGeom>
              <a:solidFill>
                <a:srgbClr val="F7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33"/>
              <p:cNvSpPr>
                <a:spLocks/>
              </p:cNvSpPr>
              <p:nvPr/>
            </p:nvSpPr>
            <p:spPr bwMode="auto">
              <a:xfrm>
                <a:off x="6174244" y="5919788"/>
                <a:ext cx="481013" cy="90488"/>
              </a:xfrm>
              <a:custGeom>
                <a:avLst/>
                <a:gdLst/>
                <a:ahLst/>
                <a:cxnLst>
                  <a:cxn ang="0">
                    <a:pos x="592" y="6"/>
                  </a:cxn>
                  <a:cxn ang="0">
                    <a:pos x="122" y="0"/>
                  </a:cxn>
                  <a:cxn ang="0">
                    <a:pos x="117" y="0"/>
                  </a:cxn>
                  <a:cxn ang="0">
                    <a:pos x="112" y="2"/>
                  </a:cxn>
                  <a:cxn ang="0">
                    <a:pos x="7" y="61"/>
                  </a:cxn>
                  <a:cxn ang="0">
                    <a:pos x="0" y="65"/>
                  </a:cxn>
                  <a:cxn ang="0">
                    <a:pos x="1" y="71"/>
                  </a:cxn>
                  <a:cxn ang="0">
                    <a:pos x="2" y="89"/>
                  </a:cxn>
                  <a:cxn ang="0">
                    <a:pos x="5" y="100"/>
                  </a:cxn>
                  <a:cxn ang="0">
                    <a:pos x="20" y="101"/>
                  </a:cxn>
                  <a:cxn ang="0">
                    <a:pos x="510" y="112"/>
                  </a:cxn>
                  <a:cxn ang="0">
                    <a:pos x="520" y="114"/>
                  </a:cxn>
                  <a:cxn ang="0">
                    <a:pos x="524" y="108"/>
                  </a:cxn>
                  <a:cxn ang="0">
                    <a:pos x="606" y="25"/>
                  </a:cxn>
                  <a:cxn ang="0">
                    <a:pos x="605" y="9"/>
                  </a:cxn>
                  <a:cxn ang="0">
                    <a:pos x="592" y="6"/>
                  </a:cxn>
                </a:cxnLst>
                <a:rect l="0" t="0" r="r" b="b"/>
                <a:pathLst>
                  <a:path w="606" h="114">
                    <a:moveTo>
                      <a:pt x="592" y="6"/>
                    </a:moveTo>
                    <a:lnTo>
                      <a:pt x="122" y="0"/>
                    </a:lnTo>
                    <a:lnTo>
                      <a:pt x="117" y="0"/>
                    </a:lnTo>
                    <a:lnTo>
                      <a:pt x="112" y="2"/>
                    </a:lnTo>
                    <a:lnTo>
                      <a:pt x="7" y="61"/>
                    </a:lnTo>
                    <a:lnTo>
                      <a:pt x="0" y="65"/>
                    </a:lnTo>
                    <a:lnTo>
                      <a:pt x="1" y="71"/>
                    </a:lnTo>
                    <a:lnTo>
                      <a:pt x="2" y="89"/>
                    </a:lnTo>
                    <a:lnTo>
                      <a:pt x="5" y="100"/>
                    </a:lnTo>
                    <a:lnTo>
                      <a:pt x="20" y="101"/>
                    </a:lnTo>
                    <a:lnTo>
                      <a:pt x="510" y="112"/>
                    </a:lnTo>
                    <a:lnTo>
                      <a:pt x="520" y="114"/>
                    </a:lnTo>
                    <a:lnTo>
                      <a:pt x="524" y="108"/>
                    </a:lnTo>
                    <a:lnTo>
                      <a:pt x="606" y="25"/>
                    </a:lnTo>
                    <a:lnTo>
                      <a:pt x="605" y="9"/>
                    </a:lnTo>
                    <a:lnTo>
                      <a:pt x="592" y="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134"/>
              <p:cNvSpPr>
                <a:spLocks/>
              </p:cNvSpPr>
              <p:nvPr/>
            </p:nvSpPr>
            <p:spPr bwMode="auto">
              <a:xfrm>
                <a:off x="6186944" y="5929313"/>
                <a:ext cx="457200" cy="69850"/>
              </a:xfrm>
              <a:custGeom>
                <a:avLst/>
                <a:gdLst/>
                <a:ahLst/>
                <a:cxnLst>
                  <a:cxn ang="0">
                    <a:pos x="575" y="6"/>
                  </a:cxn>
                  <a:cxn ang="0">
                    <a:pos x="105" y="0"/>
                  </a:cxn>
                  <a:cxn ang="0">
                    <a:pos x="0" y="58"/>
                  </a:cxn>
                  <a:cxn ang="0">
                    <a:pos x="3" y="76"/>
                  </a:cxn>
                  <a:cxn ang="0">
                    <a:pos x="493" y="89"/>
                  </a:cxn>
                  <a:cxn ang="0">
                    <a:pos x="575" y="6"/>
                  </a:cxn>
                </a:cxnLst>
                <a:rect l="0" t="0" r="r" b="b"/>
                <a:pathLst>
                  <a:path w="575" h="89">
                    <a:moveTo>
                      <a:pt x="575" y="6"/>
                    </a:moveTo>
                    <a:lnTo>
                      <a:pt x="105" y="0"/>
                    </a:lnTo>
                    <a:lnTo>
                      <a:pt x="0" y="58"/>
                    </a:lnTo>
                    <a:lnTo>
                      <a:pt x="3" y="76"/>
                    </a:lnTo>
                    <a:lnTo>
                      <a:pt x="493" y="89"/>
                    </a:lnTo>
                    <a:lnTo>
                      <a:pt x="575" y="6"/>
                    </a:lnTo>
                    <a:close/>
                  </a:path>
                </a:pathLst>
              </a:custGeom>
              <a:solidFill>
                <a:srgbClr val="EDEDB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35"/>
              <p:cNvSpPr>
                <a:spLocks/>
              </p:cNvSpPr>
              <p:nvPr/>
            </p:nvSpPr>
            <p:spPr bwMode="auto">
              <a:xfrm>
                <a:off x="6563182" y="5926138"/>
                <a:ext cx="95250" cy="82550"/>
              </a:xfrm>
              <a:custGeom>
                <a:avLst/>
                <a:gdLst/>
                <a:ahLst/>
                <a:cxnLst>
                  <a:cxn ang="0">
                    <a:pos x="89" y="2"/>
                  </a:cxn>
                  <a:cxn ang="0">
                    <a:pos x="5" y="69"/>
                  </a:cxn>
                  <a:cxn ang="0">
                    <a:pos x="0" y="73"/>
                  </a:cxn>
                  <a:cxn ang="0">
                    <a:pos x="1" y="78"/>
                  </a:cxn>
                  <a:cxn ang="0">
                    <a:pos x="3" y="93"/>
                  </a:cxn>
                  <a:cxn ang="0">
                    <a:pos x="7" y="103"/>
                  </a:cxn>
                  <a:cxn ang="0">
                    <a:pos x="30" y="102"/>
                  </a:cxn>
                  <a:cxn ang="0">
                    <a:pos x="113" y="62"/>
                  </a:cxn>
                  <a:cxn ang="0">
                    <a:pos x="121" y="59"/>
                  </a:cxn>
                  <a:cxn ang="0">
                    <a:pos x="121" y="52"/>
                  </a:cxn>
                  <a:cxn ang="0">
                    <a:pos x="119" y="9"/>
                  </a:cxn>
                  <a:cxn ang="0">
                    <a:pos x="114" y="0"/>
                  </a:cxn>
                  <a:cxn ang="0">
                    <a:pos x="89" y="2"/>
                  </a:cxn>
                </a:cxnLst>
                <a:rect l="0" t="0" r="r" b="b"/>
                <a:pathLst>
                  <a:path w="121" h="103">
                    <a:moveTo>
                      <a:pt x="89" y="2"/>
                    </a:moveTo>
                    <a:lnTo>
                      <a:pt x="5" y="69"/>
                    </a:lnTo>
                    <a:lnTo>
                      <a:pt x="0" y="73"/>
                    </a:lnTo>
                    <a:lnTo>
                      <a:pt x="1" y="78"/>
                    </a:lnTo>
                    <a:lnTo>
                      <a:pt x="3" y="93"/>
                    </a:lnTo>
                    <a:lnTo>
                      <a:pt x="7" y="103"/>
                    </a:lnTo>
                    <a:lnTo>
                      <a:pt x="30" y="102"/>
                    </a:lnTo>
                    <a:lnTo>
                      <a:pt x="113" y="62"/>
                    </a:lnTo>
                    <a:lnTo>
                      <a:pt x="121" y="59"/>
                    </a:lnTo>
                    <a:lnTo>
                      <a:pt x="121" y="52"/>
                    </a:lnTo>
                    <a:lnTo>
                      <a:pt x="119" y="9"/>
                    </a:lnTo>
                    <a:lnTo>
                      <a:pt x="114" y="0"/>
                    </a:lnTo>
                    <a:lnTo>
                      <a:pt x="89" y="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136"/>
              <p:cNvSpPr>
                <a:spLocks/>
              </p:cNvSpPr>
              <p:nvPr/>
            </p:nvSpPr>
            <p:spPr bwMode="auto">
              <a:xfrm>
                <a:off x="6577469" y="5934076"/>
                <a:ext cx="68263" cy="65088"/>
              </a:xfrm>
              <a:custGeom>
                <a:avLst/>
                <a:gdLst/>
                <a:ahLst/>
                <a:cxnLst>
                  <a:cxn ang="0">
                    <a:pos x="84" y="0"/>
                  </a:cxn>
                  <a:cxn ang="0">
                    <a:pos x="0" y="68"/>
                  </a:cxn>
                  <a:cxn ang="0">
                    <a:pos x="2" y="83"/>
                  </a:cxn>
                  <a:cxn ang="0">
                    <a:pos x="87" y="43"/>
                  </a:cxn>
                  <a:cxn ang="0">
                    <a:pos x="84" y="0"/>
                  </a:cxn>
                </a:cxnLst>
                <a:rect l="0" t="0" r="r" b="b"/>
                <a:pathLst>
                  <a:path w="87" h="83">
                    <a:moveTo>
                      <a:pt x="84" y="0"/>
                    </a:moveTo>
                    <a:lnTo>
                      <a:pt x="0" y="68"/>
                    </a:lnTo>
                    <a:lnTo>
                      <a:pt x="2" y="83"/>
                    </a:lnTo>
                    <a:lnTo>
                      <a:pt x="87" y="43"/>
                    </a:lnTo>
                    <a:lnTo>
                      <a:pt x="84" y="0"/>
                    </a:lnTo>
                    <a:close/>
                  </a:path>
                </a:pathLst>
              </a:custGeom>
              <a:solidFill>
                <a:srgbClr val="D8D8A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37"/>
              <p:cNvSpPr>
                <a:spLocks/>
              </p:cNvSpPr>
              <p:nvPr/>
            </p:nvSpPr>
            <p:spPr bwMode="auto">
              <a:xfrm>
                <a:off x="6225044" y="5962651"/>
                <a:ext cx="311150" cy="9525"/>
              </a:xfrm>
              <a:custGeom>
                <a:avLst/>
                <a:gdLst/>
                <a:ahLst/>
                <a:cxnLst>
                  <a:cxn ang="0">
                    <a:pos x="391" y="12"/>
                  </a:cxn>
                  <a:cxn ang="0">
                    <a:pos x="370" y="2"/>
                  </a:cxn>
                  <a:cxn ang="0">
                    <a:pos x="24" y="0"/>
                  </a:cxn>
                  <a:cxn ang="0">
                    <a:pos x="0" y="8"/>
                  </a:cxn>
                  <a:cxn ang="0">
                    <a:pos x="391" y="12"/>
                  </a:cxn>
                </a:cxnLst>
                <a:rect l="0" t="0" r="r" b="b"/>
                <a:pathLst>
                  <a:path w="391" h="12">
                    <a:moveTo>
                      <a:pt x="391" y="12"/>
                    </a:moveTo>
                    <a:lnTo>
                      <a:pt x="370" y="2"/>
                    </a:lnTo>
                    <a:lnTo>
                      <a:pt x="24" y="0"/>
                    </a:lnTo>
                    <a:lnTo>
                      <a:pt x="0" y="8"/>
                    </a:lnTo>
                    <a:lnTo>
                      <a:pt x="391"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38"/>
              <p:cNvSpPr>
                <a:spLocks/>
              </p:cNvSpPr>
              <p:nvPr/>
            </p:nvSpPr>
            <p:spPr bwMode="auto">
              <a:xfrm>
                <a:off x="6540957" y="5937251"/>
                <a:ext cx="38100" cy="7938"/>
              </a:xfrm>
              <a:custGeom>
                <a:avLst/>
                <a:gdLst/>
                <a:ahLst/>
                <a:cxnLst>
                  <a:cxn ang="0">
                    <a:pos x="50" y="9"/>
                  </a:cxn>
                  <a:cxn ang="0">
                    <a:pos x="37" y="0"/>
                  </a:cxn>
                  <a:cxn ang="0">
                    <a:pos x="19" y="0"/>
                  </a:cxn>
                  <a:cxn ang="0">
                    <a:pos x="0" y="6"/>
                  </a:cxn>
                  <a:cxn ang="0">
                    <a:pos x="50" y="9"/>
                  </a:cxn>
                </a:cxnLst>
                <a:rect l="0" t="0" r="r" b="b"/>
                <a:pathLst>
                  <a:path w="50" h="9">
                    <a:moveTo>
                      <a:pt x="50" y="9"/>
                    </a:moveTo>
                    <a:lnTo>
                      <a:pt x="37" y="0"/>
                    </a:lnTo>
                    <a:lnTo>
                      <a:pt x="19" y="0"/>
                    </a:lnTo>
                    <a:lnTo>
                      <a:pt x="0" y="6"/>
                    </a:lnTo>
                    <a:lnTo>
                      <a:pt x="5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39"/>
              <p:cNvSpPr>
                <a:spLocks/>
              </p:cNvSpPr>
              <p:nvPr/>
            </p:nvSpPr>
            <p:spPr bwMode="auto">
              <a:xfrm>
                <a:off x="6486982" y="5937251"/>
                <a:ext cx="38100" cy="7938"/>
              </a:xfrm>
              <a:custGeom>
                <a:avLst/>
                <a:gdLst/>
                <a:ahLst/>
                <a:cxnLst>
                  <a:cxn ang="0">
                    <a:pos x="50" y="11"/>
                  </a:cxn>
                  <a:cxn ang="0">
                    <a:pos x="37" y="0"/>
                  </a:cxn>
                  <a:cxn ang="0">
                    <a:pos x="19" y="0"/>
                  </a:cxn>
                  <a:cxn ang="0">
                    <a:pos x="0" y="7"/>
                  </a:cxn>
                  <a:cxn ang="0">
                    <a:pos x="50" y="11"/>
                  </a:cxn>
                </a:cxnLst>
                <a:rect l="0" t="0" r="r" b="b"/>
                <a:pathLst>
                  <a:path w="50" h="11">
                    <a:moveTo>
                      <a:pt x="50" y="11"/>
                    </a:moveTo>
                    <a:lnTo>
                      <a:pt x="37" y="0"/>
                    </a:lnTo>
                    <a:lnTo>
                      <a:pt x="19" y="0"/>
                    </a:lnTo>
                    <a:lnTo>
                      <a:pt x="0" y="7"/>
                    </a:lnTo>
                    <a:lnTo>
                      <a:pt x="50" y="1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140"/>
              <p:cNvSpPr>
                <a:spLocks/>
              </p:cNvSpPr>
              <p:nvPr/>
            </p:nvSpPr>
            <p:spPr bwMode="auto">
              <a:xfrm>
                <a:off x="6436182" y="5935663"/>
                <a:ext cx="39688" cy="7938"/>
              </a:xfrm>
              <a:custGeom>
                <a:avLst/>
                <a:gdLst/>
                <a:ahLst/>
                <a:cxnLst>
                  <a:cxn ang="0">
                    <a:pos x="49" y="9"/>
                  </a:cxn>
                  <a:cxn ang="0">
                    <a:pos x="37" y="0"/>
                  </a:cxn>
                  <a:cxn ang="0">
                    <a:pos x="18" y="0"/>
                  </a:cxn>
                  <a:cxn ang="0">
                    <a:pos x="0" y="7"/>
                  </a:cxn>
                  <a:cxn ang="0">
                    <a:pos x="49" y="9"/>
                  </a:cxn>
                </a:cxnLst>
                <a:rect l="0" t="0" r="r" b="b"/>
                <a:pathLst>
                  <a:path w="49" h="9">
                    <a:moveTo>
                      <a:pt x="49" y="9"/>
                    </a:moveTo>
                    <a:lnTo>
                      <a:pt x="37" y="0"/>
                    </a:lnTo>
                    <a:lnTo>
                      <a:pt x="18" y="0"/>
                    </a:lnTo>
                    <a:lnTo>
                      <a:pt x="0" y="7"/>
                    </a:lnTo>
                    <a:lnTo>
                      <a:pt x="49"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141"/>
              <p:cNvSpPr>
                <a:spLocks/>
              </p:cNvSpPr>
              <p:nvPr/>
            </p:nvSpPr>
            <p:spPr bwMode="auto">
              <a:xfrm>
                <a:off x="6386969" y="5935663"/>
                <a:ext cx="39688" cy="7938"/>
              </a:xfrm>
              <a:custGeom>
                <a:avLst/>
                <a:gdLst/>
                <a:ahLst/>
                <a:cxnLst>
                  <a:cxn ang="0">
                    <a:pos x="49" y="9"/>
                  </a:cxn>
                  <a:cxn ang="0">
                    <a:pos x="35" y="0"/>
                  </a:cxn>
                  <a:cxn ang="0">
                    <a:pos x="17" y="0"/>
                  </a:cxn>
                  <a:cxn ang="0">
                    <a:pos x="0" y="7"/>
                  </a:cxn>
                  <a:cxn ang="0">
                    <a:pos x="49" y="9"/>
                  </a:cxn>
                </a:cxnLst>
                <a:rect l="0" t="0" r="r" b="b"/>
                <a:pathLst>
                  <a:path w="49" h="9">
                    <a:moveTo>
                      <a:pt x="49" y="9"/>
                    </a:moveTo>
                    <a:lnTo>
                      <a:pt x="35" y="0"/>
                    </a:lnTo>
                    <a:lnTo>
                      <a:pt x="17" y="0"/>
                    </a:lnTo>
                    <a:lnTo>
                      <a:pt x="0" y="7"/>
                    </a:lnTo>
                    <a:lnTo>
                      <a:pt x="49"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142"/>
              <p:cNvSpPr>
                <a:spLocks/>
              </p:cNvSpPr>
              <p:nvPr/>
            </p:nvSpPr>
            <p:spPr bwMode="auto">
              <a:xfrm>
                <a:off x="6337757" y="5935663"/>
                <a:ext cx="38100" cy="7938"/>
              </a:xfrm>
              <a:custGeom>
                <a:avLst/>
                <a:gdLst/>
                <a:ahLst/>
                <a:cxnLst>
                  <a:cxn ang="0">
                    <a:pos x="50" y="9"/>
                  </a:cxn>
                  <a:cxn ang="0">
                    <a:pos x="37" y="0"/>
                  </a:cxn>
                  <a:cxn ang="0">
                    <a:pos x="19" y="0"/>
                  </a:cxn>
                  <a:cxn ang="0">
                    <a:pos x="0" y="7"/>
                  </a:cxn>
                  <a:cxn ang="0">
                    <a:pos x="50" y="9"/>
                  </a:cxn>
                </a:cxnLst>
                <a:rect l="0" t="0" r="r" b="b"/>
                <a:pathLst>
                  <a:path w="50" h="9">
                    <a:moveTo>
                      <a:pt x="50" y="9"/>
                    </a:moveTo>
                    <a:lnTo>
                      <a:pt x="37" y="0"/>
                    </a:lnTo>
                    <a:lnTo>
                      <a:pt x="19" y="0"/>
                    </a:lnTo>
                    <a:lnTo>
                      <a:pt x="0" y="7"/>
                    </a:lnTo>
                    <a:lnTo>
                      <a:pt x="5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143"/>
              <p:cNvSpPr>
                <a:spLocks/>
              </p:cNvSpPr>
              <p:nvPr/>
            </p:nvSpPr>
            <p:spPr bwMode="auto">
              <a:xfrm>
                <a:off x="6288544" y="5935663"/>
                <a:ext cx="38100" cy="7938"/>
              </a:xfrm>
              <a:custGeom>
                <a:avLst/>
                <a:gdLst/>
                <a:ahLst/>
                <a:cxnLst>
                  <a:cxn ang="0">
                    <a:pos x="50" y="9"/>
                  </a:cxn>
                  <a:cxn ang="0">
                    <a:pos x="37" y="0"/>
                  </a:cxn>
                  <a:cxn ang="0">
                    <a:pos x="19" y="0"/>
                  </a:cxn>
                  <a:cxn ang="0">
                    <a:pos x="0" y="7"/>
                  </a:cxn>
                  <a:cxn ang="0">
                    <a:pos x="50" y="9"/>
                  </a:cxn>
                </a:cxnLst>
                <a:rect l="0" t="0" r="r" b="b"/>
                <a:pathLst>
                  <a:path w="50" h="9">
                    <a:moveTo>
                      <a:pt x="50" y="9"/>
                    </a:moveTo>
                    <a:lnTo>
                      <a:pt x="37" y="0"/>
                    </a:lnTo>
                    <a:lnTo>
                      <a:pt x="19" y="0"/>
                    </a:lnTo>
                    <a:lnTo>
                      <a:pt x="0" y="7"/>
                    </a:lnTo>
                    <a:lnTo>
                      <a:pt x="5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144"/>
              <p:cNvSpPr>
                <a:spLocks/>
              </p:cNvSpPr>
              <p:nvPr/>
            </p:nvSpPr>
            <p:spPr bwMode="auto">
              <a:xfrm>
                <a:off x="6523494" y="5951538"/>
                <a:ext cx="39688" cy="7938"/>
              </a:xfrm>
              <a:custGeom>
                <a:avLst/>
                <a:gdLst/>
                <a:ahLst/>
                <a:cxnLst>
                  <a:cxn ang="0">
                    <a:pos x="50" y="9"/>
                  </a:cxn>
                  <a:cxn ang="0">
                    <a:pos x="37" y="0"/>
                  </a:cxn>
                  <a:cxn ang="0">
                    <a:pos x="19" y="0"/>
                  </a:cxn>
                  <a:cxn ang="0">
                    <a:pos x="0" y="7"/>
                  </a:cxn>
                  <a:cxn ang="0">
                    <a:pos x="50" y="9"/>
                  </a:cxn>
                </a:cxnLst>
                <a:rect l="0" t="0" r="r" b="b"/>
                <a:pathLst>
                  <a:path w="50" h="9">
                    <a:moveTo>
                      <a:pt x="50" y="9"/>
                    </a:moveTo>
                    <a:lnTo>
                      <a:pt x="37" y="0"/>
                    </a:lnTo>
                    <a:lnTo>
                      <a:pt x="19" y="0"/>
                    </a:lnTo>
                    <a:lnTo>
                      <a:pt x="0" y="7"/>
                    </a:lnTo>
                    <a:lnTo>
                      <a:pt x="5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145"/>
              <p:cNvSpPr>
                <a:spLocks/>
              </p:cNvSpPr>
              <p:nvPr/>
            </p:nvSpPr>
            <p:spPr bwMode="auto">
              <a:xfrm>
                <a:off x="6469519" y="5949951"/>
                <a:ext cx="39688" cy="7938"/>
              </a:xfrm>
              <a:custGeom>
                <a:avLst/>
                <a:gdLst/>
                <a:ahLst/>
                <a:cxnLst>
                  <a:cxn ang="0">
                    <a:pos x="50" y="9"/>
                  </a:cxn>
                  <a:cxn ang="0">
                    <a:pos x="37" y="0"/>
                  </a:cxn>
                  <a:cxn ang="0">
                    <a:pos x="19" y="0"/>
                  </a:cxn>
                  <a:cxn ang="0">
                    <a:pos x="0" y="7"/>
                  </a:cxn>
                  <a:cxn ang="0">
                    <a:pos x="50" y="9"/>
                  </a:cxn>
                </a:cxnLst>
                <a:rect l="0" t="0" r="r" b="b"/>
                <a:pathLst>
                  <a:path w="50" h="9">
                    <a:moveTo>
                      <a:pt x="50" y="9"/>
                    </a:moveTo>
                    <a:lnTo>
                      <a:pt x="37" y="0"/>
                    </a:lnTo>
                    <a:lnTo>
                      <a:pt x="19" y="0"/>
                    </a:lnTo>
                    <a:lnTo>
                      <a:pt x="0" y="7"/>
                    </a:lnTo>
                    <a:lnTo>
                      <a:pt x="5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146"/>
              <p:cNvSpPr>
                <a:spLocks/>
              </p:cNvSpPr>
              <p:nvPr/>
            </p:nvSpPr>
            <p:spPr bwMode="auto">
              <a:xfrm>
                <a:off x="6420307" y="5949951"/>
                <a:ext cx="39688" cy="6350"/>
              </a:xfrm>
              <a:custGeom>
                <a:avLst/>
                <a:gdLst/>
                <a:ahLst/>
                <a:cxnLst>
                  <a:cxn ang="0">
                    <a:pos x="50" y="9"/>
                  </a:cxn>
                  <a:cxn ang="0">
                    <a:pos x="37" y="0"/>
                  </a:cxn>
                  <a:cxn ang="0">
                    <a:pos x="19" y="0"/>
                  </a:cxn>
                  <a:cxn ang="0">
                    <a:pos x="0" y="6"/>
                  </a:cxn>
                  <a:cxn ang="0">
                    <a:pos x="50" y="9"/>
                  </a:cxn>
                </a:cxnLst>
                <a:rect l="0" t="0" r="r" b="b"/>
                <a:pathLst>
                  <a:path w="50" h="9">
                    <a:moveTo>
                      <a:pt x="50" y="9"/>
                    </a:moveTo>
                    <a:lnTo>
                      <a:pt x="37" y="0"/>
                    </a:lnTo>
                    <a:lnTo>
                      <a:pt x="19" y="0"/>
                    </a:lnTo>
                    <a:lnTo>
                      <a:pt x="0" y="6"/>
                    </a:lnTo>
                    <a:lnTo>
                      <a:pt x="5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147"/>
              <p:cNvSpPr>
                <a:spLocks/>
              </p:cNvSpPr>
              <p:nvPr/>
            </p:nvSpPr>
            <p:spPr bwMode="auto">
              <a:xfrm>
                <a:off x="6371094" y="5949951"/>
                <a:ext cx="39688" cy="6350"/>
              </a:xfrm>
              <a:custGeom>
                <a:avLst/>
                <a:gdLst/>
                <a:ahLst/>
                <a:cxnLst>
                  <a:cxn ang="0">
                    <a:pos x="50" y="9"/>
                  </a:cxn>
                  <a:cxn ang="0">
                    <a:pos x="36" y="0"/>
                  </a:cxn>
                  <a:cxn ang="0">
                    <a:pos x="17" y="0"/>
                  </a:cxn>
                  <a:cxn ang="0">
                    <a:pos x="0" y="6"/>
                  </a:cxn>
                  <a:cxn ang="0">
                    <a:pos x="50" y="9"/>
                  </a:cxn>
                </a:cxnLst>
                <a:rect l="0" t="0" r="r" b="b"/>
                <a:pathLst>
                  <a:path w="50" h="9">
                    <a:moveTo>
                      <a:pt x="50" y="9"/>
                    </a:moveTo>
                    <a:lnTo>
                      <a:pt x="36" y="0"/>
                    </a:lnTo>
                    <a:lnTo>
                      <a:pt x="17" y="0"/>
                    </a:lnTo>
                    <a:lnTo>
                      <a:pt x="0" y="6"/>
                    </a:lnTo>
                    <a:lnTo>
                      <a:pt x="5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148"/>
              <p:cNvSpPr>
                <a:spLocks/>
              </p:cNvSpPr>
              <p:nvPr/>
            </p:nvSpPr>
            <p:spPr bwMode="auto">
              <a:xfrm>
                <a:off x="6320294" y="5949951"/>
                <a:ext cx="39688" cy="6350"/>
              </a:xfrm>
              <a:custGeom>
                <a:avLst/>
                <a:gdLst/>
                <a:ahLst/>
                <a:cxnLst>
                  <a:cxn ang="0">
                    <a:pos x="49" y="9"/>
                  </a:cxn>
                  <a:cxn ang="0">
                    <a:pos x="37" y="0"/>
                  </a:cxn>
                  <a:cxn ang="0">
                    <a:pos x="18" y="0"/>
                  </a:cxn>
                  <a:cxn ang="0">
                    <a:pos x="0" y="6"/>
                  </a:cxn>
                  <a:cxn ang="0">
                    <a:pos x="49" y="9"/>
                  </a:cxn>
                </a:cxnLst>
                <a:rect l="0" t="0" r="r" b="b"/>
                <a:pathLst>
                  <a:path w="49" h="9">
                    <a:moveTo>
                      <a:pt x="49" y="9"/>
                    </a:moveTo>
                    <a:lnTo>
                      <a:pt x="37" y="0"/>
                    </a:lnTo>
                    <a:lnTo>
                      <a:pt x="18" y="0"/>
                    </a:lnTo>
                    <a:lnTo>
                      <a:pt x="0" y="6"/>
                    </a:lnTo>
                    <a:lnTo>
                      <a:pt x="49"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149"/>
              <p:cNvSpPr>
                <a:spLocks/>
              </p:cNvSpPr>
              <p:nvPr/>
            </p:nvSpPr>
            <p:spPr bwMode="auto">
              <a:xfrm>
                <a:off x="6271082" y="5949951"/>
                <a:ext cx="39688" cy="6350"/>
              </a:xfrm>
              <a:custGeom>
                <a:avLst/>
                <a:gdLst/>
                <a:ahLst/>
                <a:cxnLst>
                  <a:cxn ang="0">
                    <a:pos x="50" y="9"/>
                  </a:cxn>
                  <a:cxn ang="0">
                    <a:pos x="37" y="0"/>
                  </a:cxn>
                  <a:cxn ang="0">
                    <a:pos x="19" y="0"/>
                  </a:cxn>
                  <a:cxn ang="0">
                    <a:pos x="0" y="6"/>
                  </a:cxn>
                  <a:cxn ang="0">
                    <a:pos x="50" y="9"/>
                  </a:cxn>
                </a:cxnLst>
                <a:rect l="0" t="0" r="r" b="b"/>
                <a:pathLst>
                  <a:path w="50" h="9">
                    <a:moveTo>
                      <a:pt x="50" y="9"/>
                    </a:moveTo>
                    <a:lnTo>
                      <a:pt x="37" y="0"/>
                    </a:lnTo>
                    <a:lnTo>
                      <a:pt x="19" y="0"/>
                    </a:lnTo>
                    <a:lnTo>
                      <a:pt x="0" y="6"/>
                    </a:lnTo>
                    <a:lnTo>
                      <a:pt x="5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150"/>
              <p:cNvSpPr>
                <a:spLocks/>
              </p:cNvSpPr>
              <p:nvPr/>
            </p:nvSpPr>
            <p:spPr bwMode="auto">
              <a:xfrm>
                <a:off x="5888494" y="5654676"/>
                <a:ext cx="377825" cy="241300"/>
              </a:xfrm>
              <a:custGeom>
                <a:avLst/>
                <a:gdLst/>
                <a:ahLst/>
                <a:cxnLst>
                  <a:cxn ang="0">
                    <a:pos x="22" y="210"/>
                  </a:cxn>
                  <a:cxn ang="0">
                    <a:pos x="29" y="266"/>
                  </a:cxn>
                  <a:cxn ang="0">
                    <a:pos x="31" y="284"/>
                  </a:cxn>
                  <a:cxn ang="0">
                    <a:pos x="33" y="303"/>
                  </a:cxn>
                  <a:cxn ang="0">
                    <a:pos x="53" y="300"/>
                  </a:cxn>
                  <a:cxn ang="0">
                    <a:pos x="73" y="298"/>
                  </a:cxn>
                  <a:cxn ang="0">
                    <a:pos x="435" y="255"/>
                  </a:cxn>
                  <a:cxn ang="0">
                    <a:pos x="455" y="253"/>
                  </a:cxn>
                  <a:cxn ang="0">
                    <a:pos x="475" y="251"/>
                  </a:cxn>
                  <a:cxn ang="0">
                    <a:pos x="471" y="233"/>
                  </a:cxn>
                  <a:cxn ang="0">
                    <a:pos x="469" y="215"/>
                  </a:cxn>
                  <a:cxn ang="0">
                    <a:pos x="445" y="35"/>
                  </a:cxn>
                  <a:cxn ang="0">
                    <a:pos x="442" y="18"/>
                  </a:cxn>
                  <a:cxn ang="0">
                    <a:pos x="440" y="0"/>
                  </a:cxn>
                  <a:cxn ang="0">
                    <a:pos x="420" y="2"/>
                  </a:cxn>
                  <a:cxn ang="0">
                    <a:pos x="401" y="4"/>
                  </a:cxn>
                  <a:cxn ang="0">
                    <a:pos x="39" y="47"/>
                  </a:cxn>
                  <a:cxn ang="0">
                    <a:pos x="20" y="49"/>
                  </a:cxn>
                  <a:cxn ang="0">
                    <a:pos x="0" y="51"/>
                  </a:cxn>
                  <a:cxn ang="0">
                    <a:pos x="2" y="69"/>
                  </a:cxn>
                  <a:cxn ang="0">
                    <a:pos x="5" y="87"/>
                  </a:cxn>
                  <a:cxn ang="0">
                    <a:pos x="7" y="104"/>
                  </a:cxn>
                  <a:cxn ang="0">
                    <a:pos x="22" y="210"/>
                  </a:cxn>
                </a:cxnLst>
                <a:rect l="0" t="0" r="r" b="b"/>
                <a:pathLst>
                  <a:path w="475" h="303">
                    <a:moveTo>
                      <a:pt x="22" y="210"/>
                    </a:moveTo>
                    <a:lnTo>
                      <a:pt x="29" y="266"/>
                    </a:lnTo>
                    <a:lnTo>
                      <a:pt x="31" y="284"/>
                    </a:lnTo>
                    <a:lnTo>
                      <a:pt x="33" y="303"/>
                    </a:lnTo>
                    <a:lnTo>
                      <a:pt x="53" y="300"/>
                    </a:lnTo>
                    <a:lnTo>
                      <a:pt x="73" y="298"/>
                    </a:lnTo>
                    <a:lnTo>
                      <a:pt x="435" y="255"/>
                    </a:lnTo>
                    <a:lnTo>
                      <a:pt x="455" y="253"/>
                    </a:lnTo>
                    <a:lnTo>
                      <a:pt x="475" y="251"/>
                    </a:lnTo>
                    <a:lnTo>
                      <a:pt x="471" y="233"/>
                    </a:lnTo>
                    <a:lnTo>
                      <a:pt x="469" y="215"/>
                    </a:lnTo>
                    <a:lnTo>
                      <a:pt x="445" y="35"/>
                    </a:lnTo>
                    <a:lnTo>
                      <a:pt x="442" y="18"/>
                    </a:lnTo>
                    <a:lnTo>
                      <a:pt x="440" y="0"/>
                    </a:lnTo>
                    <a:lnTo>
                      <a:pt x="420" y="2"/>
                    </a:lnTo>
                    <a:lnTo>
                      <a:pt x="401" y="4"/>
                    </a:lnTo>
                    <a:lnTo>
                      <a:pt x="39" y="47"/>
                    </a:lnTo>
                    <a:lnTo>
                      <a:pt x="20" y="49"/>
                    </a:lnTo>
                    <a:lnTo>
                      <a:pt x="0" y="51"/>
                    </a:lnTo>
                    <a:lnTo>
                      <a:pt x="2" y="69"/>
                    </a:lnTo>
                    <a:lnTo>
                      <a:pt x="5" y="87"/>
                    </a:lnTo>
                    <a:lnTo>
                      <a:pt x="7" y="104"/>
                    </a:lnTo>
                    <a:lnTo>
                      <a:pt x="22" y="21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151"/>
              <p:cNvSpPr>
                <a:spLocks/>
              </p:cNvSpPr>
              <p:nvPr/>
            </p:nvSpPr>
            <p:spPr bwMode="auto">
              <a:xfrm>
                <a:off x="5905957" y="5672138"/>
                <a:ext cx="341313" cy="206375"/>
              </a:xfrm>
              <a:custGeom>
                <a:avLst/>
                <a:gdLst/>
                <a:ahLst/>
                <a:cxnLst>
                  <a:cxn ang="0">
                    <a:pos x="26" y="243"/>
                  </a:cxn>
                  <a:cxn ang="0">
                    <a:pos x="2" y="65"/>
                  </a:cxn>
                  <a:cxn ang="0">
                    <a:pos x="0" y="46"/>
                  </a:cxn>
                  <a:cxn ang="0">
                    <a:pos x="19" y="44"/>
                  </a:cxn>
                  <a:cxn ang="0">
                    <a:pos x="381" y="3"/>
                  </a:cxn>
                  <a:cxn ang="0">
                    <a:pos x="401" y="0"/>
                  </a:cxn>
                  <a:cxn ang="0">
                    <a:pos x="403" y="18"/>
                  </a:cxn>
                  <a:cxn ang="0">
                    <a:pos x="427" y="197"/>
                  </a:cxn>
                  <a:cxn ang="0">
                    <a:pos x="429" y="216"/>
                  </a:cxn>
                  <a:cxn ang="0">
                    <a:pos x="410" y="217"/>
                  </a:cxn>
                  <a:cxn ang="0">
                    <a:pos x="48" y="260"/>
                  </a:cxn>
                  <a:cxn ang="0">
                    <a:pos x="29" y="262"/>
                  </a:cxn>
                  <a:cxn ang="0">
                    <a:pos x="26" y="243"/>
                  </a:cxn>
                </a:cxnLst>
                <a:rect l="0" t="0" r="r" b="b"/>
                <a:pathLst>
                  <a:path w="429" h="262">
                    <a:moveTo>
                      <a:pt x="26" y="243"/>
                    </a:moveTo>
                    <a:lnTo>
                      <a:pt x="2" y="65"/>
                    </a:lnTo>
                    <a:lnTo>
                      <a:pt x="0" y="46"/>
                    </a:lnTo>
                    <a:lnTo>
                      <a:pt x="19" y="44"/>
                    </a:lnTo>
                    <a:lnTo>
                      <a:pt x="381" y="3"/>
                    </a:lnTo>
                    <a:lnTo>
                      <a:pt x="401" y="0"/>
                    </a:lnTo>
                    <a:lnTo>
                      <a:pt x="403" y="18"/>
                    </a:lnTo>
                    <a:lnTo>
                      <a:pt x="427" y="197"/>
                    </a:lnTo>
                    <a:lnTo>
                      <a:pt x="429" y="216"/>
                    </a:lnTo>
                    <a:lnTo>
                      <a:pt x="410" y="217"/>
                    </a:lnTo>
                    <a:lnTo>
                      <a:pt x="48" y="260"/>
                    </a:lnTo>
                    <a:lnTo>
                      <a:pt x="29" y="262"/>
                    </a:lnTo>
                    <a:lnTo>
                      <a:pt x="26" y="24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152"/>
              <p:cNvSpPr>
                <a:spLocks/>
              </p:cNvSpPr>
              <p:nvPr/>
            </p:nvSpPr>
            <p:spPr bwMode="auto">
              <a:xfrm>
                <a:off x="5923419" y="5686426"/>
                <a:ext cx="306388" cy="176213"/>
              </a:xfrm>
              <a:custGeom>
                <a:avLst/>
                <a:gdLst/>
                <a:ahLst/>
                <a:cxnLst>
                  <a:cxn ang="0">
                    <a:pos x="386" y="180"/>
                  </a:cxn>
                  <a:cxn ang="0">
                    <a:pos x="361" y="0"/>
                  </a:cxn>
                  <a:cxn ang="0">
                    <a:pos x="0" y="43"/>
                  </a:cxn>
                  <a:cxn ang="0">
                    <a:pos x="24" y="221"/>
                  </a:cxn>
                  <a:cxn ang="0">
                    <a:pos x="386" y="180"/>
                  </a:cxn>
                </a:cxnLst>
                <a:rect l="0" t="0" r="r" b="b"/>
                <a:pathLst>
                  <a:path w="386" h="221">
                    <a:moveTo>
                      <a:pt x="386" y="180"/>
                    </a:moveTo>
                    <a:lnTo>
                      <a:pt x="361" y="0"/>
                    </a:lnTo>
                    <a:lnTo>
                      <a:pt x="0" y="43"/>
                    </a:lnTo>
                    <a:lnTo>
                      <a:pt x="24" y="221"/>
                    </a:lnTo>
                    <a:lnTo>
                      <a:pt x="386" y="180"/>
                    </a:lnTo>
                    <a:close/>
                  </a:path>
                </a:pathLst>
              </a:custGeom>
              <a:solidFill>
                <a:srgbClr val="F4F4F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153"/>
              <p:cNvSpPr>
                <a:spLocks/>
              </p:cNvSpPr>
              <p:nvPr/>
            </p:nvSpPr>
            <p:spPr bwMode="auto">
              <a:xfrm>
                <a:off x="5918657" y="5673726"/>
                <a:ext cx="301625" cy="117475"/>
              </a:xfrm>
              <a:custGeom>
                <a:avLst/>
                <a:gdLst/>
                <a:ahLst/>
                <a:cxnLst>
                  <a:cxn ang="0">
                    <a:pos x="380" y="32"/>
                  </a:cxn>
                  <a:cxn ang="0">
                    <a:pos x="212" y="144"/>
                  </a:cxn>
                  <a:cxn ang="0">
                    <a:pos x="203" y="148"/>
                  </a:cxn>
                  <a:cxn ang="0">
                    <a:pos x="193" y="145"/>
                  </a:cxn>
                  <a:cxn ang="0">
                    <a:pos x="0" y="77"/>
                  </a:cxn>
                  <a:cxn ang="0">
                    <a:pos x="4" y="41"/>
                  </a:cxn>
                  <a:cxn ang="0">
                    <a:pos x="366" y="0"/>
                  </a:cxn>
                  <a:cxn ang="0">
                    <a:pos x="380" y="32"/>
                  </a:cxn>
                </a:cxnLst>
                <a:rect l="0" t="0" r="r" b="b"/>
                <a:pathLst>
                  <a:path w="380" h="148">
                    <a:moveTo>
                      <a:pt x="380" y="32"/>
                    </a:moveTo>
                    <a:lnTo>
                      <a:pt x="212" y="144"/>
                    </a:lnTo>
                    <a:lnTo>
                      <a:pt x="203" y="148"/>
                    </a:lnTo>
                    <a:lnTo>
                      <a:pt x="193" y="145"/>
                    </a:lnTo>
                    <a:lnTo>
                      <a:pt x="0" y="77"/>
                    </a:lnTo>
                    <a:lnTo>
                      <a:pt x="4" y="41"/>
                    </a:lnTo>
                    <a:lnTo>
                      <a:pt x="366" y="0"/>
                    </a:lnTo>
                    <a:lnTo>
                      <a:pt x="380" y="3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154"/>
              <p:cNvSpPr>
                <a:spLocks/>
              </p:cNvSpPr>
              <p:nvPr/>
            </p:nvSpPr>
            <p:spPr bwMode="auto">
              <a:xfrm>
                <a:off x="5923419" y="5686426"/>
                <a:ext cx="287338" cy="88900"/>
              </a:xfrm>
              <a:custGeom>
                <a:avLst/>
                <a:gdLst/>
                <a:ahLst/>
                <a:cxnLst>
                  <a:cxn ang="0">
                    <a:pos x="0" y="43"/>
                  </a:cxn>
                  <a:cxn ang="0">
                    <a:pos x="193" y="111"/>
                  </a:cxn>
                  <a:cxn ang="0">
                    <a:pos x="361" y="0"/>
                  </a:cxn>
                  <a:cxn ang="0">
                    <a:pos x="0" y="43"/>
                  </a:cxn>
                </a:cxnLst>
                <a:rect l="0" t="0" r="r" b="b"/>
                <a:pathLst>
                  <a:path w="361" h="111">
                    <a:moveTo>
                      <a:pt x="0" y="43"/>
                    </a:moveTo>
                    <a:lnTo>
                      <a:pt x="193" y="111"/>
                    </a:lnTo>
                    <a:lnTo>
                      <a:pt x="361" y="0"/>
                    </a:lnTo>
                    <a:lnTo>
                      <a:pt x="0" y="43"/>
                    </a:lnTo>
                    <a:close/>
                  </a:path>
                </a:pathLst>
              </a:custGeom>
              <a:solidFill>
                <a:srgbClr val="F4F4F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155"/>
              <p:cNvSpPr>
                <a:spLocks/>
              </p:cNvSpPr>
              <p:nvPr/>
            </p:nvSpPr>
            <p:spPr bwMode="auto">
              <a:xfrm>
                <a:off x="5936119" y="5780088"/>
                <a:ext cx="128588" cy="82550"/>
              </a:xfrm>
              <a:custGeom>
                <a:avLst/>
                <a:gdLst/>
                <a:ahLst/>
                <a:cxnLst>
                  <a:cxn ang="0">
                    <a:pos x="8" y="104"/>
                  </a:cxn>
                  <a:cxn ang="0">
                    <a:pos x="161" y="5"/>
                  </a:cxn>
                  <a:cxn ang="0">
                    <a:pos x="147" y="0"/>
                  </a:cxn>
                  <a:cxn ang="0">
                    <a:pos x="0" y="89"/>
                  </a:cxn>
                  <a:cxn ang="0">
                    <a:pos x="8" y="104"/>
                  </a:cxn>
                </a:cxnLst>
                <a:rect l="0" t="0" r="r" b="b"/>
                <a:pathLst>
                  <a:path w="161" h="104">
                    <a:moveTo>
                      <a:pt x="8" y="104"/>
                    </a:moveTo>
                    <a:lnTo>
                      <a:pt x="161" y="5"/>
                    </a:lnTo>
                    <a:lnTo>
                      <a:pt x="147" y="0"/>
                    </a:lnTo>
                    <a:lnTo>
                      <a:pt x="0" y="89"/>
                    </a:lnTo>
                    <a:lnTo>
                      <a:pt x="8" y="10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156"/>
              <p:cNvSpPr>
                <a:spLocks/>
              </p:cNvSpPr>
              <p:nvPr/>
            </p:nvSpPr>
            <p:spPr bwMode="auto">
              <a:xfrm>
                <a:off x="6091694" y="5775326"/>
                <a:ext cx="144463" cy="53975"/>
              </a:xfrm>
              <a:custGeom>
                <a:avLst/>
                <a:gdLst/>
                <a:ahLst/>
                <a:cxnLst>
                  <a:cxn ang="0">
                    <a:pos x="0" y="6"/>
                  </a:cxn>
                  <a:cxn ang="0">
                    <a:pos x="175" y="69"/>
                  </a:cxn>
                  <a:cxn ang="0">
                    <a:pos x="182" y="57"/>
                  </a:cxn>
                  <a:cxn ang="0">
                    <a:pos x="12" y="0"/>
                  </a:cxn>
                  <a:cxn ang="0">
                    <a:pos x="0" y="6"/>
                  </a:cxn>
                </a:cxnLst>
                <a:rect l="0" t="0" r="r" b="b"/>
                <a:pathLst>
                  <a:path w="182" h="69">
                    <a:moveTo>
                      <a:pt x="0" y="6"/>
                    </a:moveTo>
                    <a:lnTo>
                      <a:pt x="175" y="69"/>
                    </a:lnTo>
                    <a:lnTo>
                      <a:pt x="182" y="57"/>
                    </a:lnTo>
                    <a:lnTo>
                      <a:pt x="12" y="0"/>
                    </a:lnTo>
                    <a:lnTo>
                      <a:pt x="0" y="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cxnSp>
        <p:nvCxnSpPr>
          <p:cNvPr id="287" name="Elbow Connector 286"/>
          <p:cNvCxnSpPr/>
          <p:nvPr/>
        </p:nvCxnSpPr>
        <p:spPr bwMode="auto">
          <a:xfrm rot="5400000" flipH="1" flipV="1">
            <a:off x="3494974" y="2942241"/>
            <a:ext cx="575501" cy="1588"/>
          </a:xfrm>
          <a:prstGeom prst="bentConnector3">
            <a:avLst>
              <a:gd name="adj1" fmla="val 50000"/>
            </a:avLst>
          </a:prstGeom>
          <a:solidFill>
            <a:srgbClr val="FF9900"/>
          </a:solidFill>
          <a:ln w="28575" cap="flat" cmpd="sng" algn="ctr">
            <a:solidFill>
              <a:schemeClr val="bg2">
                <a:lumMod val="50000"/>
              </a:schemeClr>
            </a:solidFill>
            <a:prstDash val="solid"/>
            <a:round/>
            <a:headEnd type="triangle" w="med" len="med"/>
            <a:tailEnd type="triangle" w="med" len="med"/>
          </a:ln>
          <a:effectLst/>
        </p:spPr>
      </p:cxnSp>
      <p:cxnSp>
        <p:nvCxnSpPr>
          <p:cNvPr id="290" name="Elbow Connector 289"/>
          <p:cNvCxnSpPr/>
          <p:nvPr/>
        </p:nvCxnSpPr>
        <p:spPr bwMode="auto">
          <a:xfrm rot="5400000">
            <a:off x="3515446" y="4261544"/>
            <a:ext cx="534557" cy="1588"/>
          </a:xfrm>
          <a:prstGeom prst="bentConnector3">
            <a:avLst>
              <a:gd name="adj1" fmla="val 50000"/>
            </a:avLst>
          </a:prstGeom>
          <a:solidFill>
            <a:srgbClr val="FF9900"/>
          </a:solidFill>
          <a:ln w="28575" cap="flat" cmpd="sng" algn="ctr">
            <a:solidFill>
              <a:schemeClr val="bg2">
                <a:lumMod val="50000"/>
              </a:schemeClr>
            </a:solidFill>
            <a:prstDash val="solid"/>
            <a:round/>
            <a:headEnd type="triangle" w="med" len="med"/>
            <a:tailEnd type="triangle" w="med" len="med"/>
          </a:ln>
          <a:effectLst/>
        </p:spPr>
      </p:cxnSp>
      <p:sp>
        <p:nvSpPr>
          <p:cNvPr id="293" name="Flowchart: Multidocument 292"/>
          <p:cNvSpPr/>
          <p:nvPr/>
        </p:nvSpPr>
        <p:spPr bwMode="auto">
          <a:xfrm>
            <a:off x="730142" y="4558353"/>
            <a:ext cx="750627" cy="846161"/>
          </a:xfrm>
          <a:prstGeom prst="flowChartMultidocument">
            <a:avLst/>
          </a:prstGeom>
          <a:solidFill>
            <a:schemeClr val="accent2">
              <a:lumMod val="20000"/>
              <a:lumOff val="80000"/>
            </a:schemeClr>
          </a:solidFill>
          <a:ln w="9525" cap="flat" cmpd="sng" algn="ctr">
            <a:solidFill>
              <a:schemeClr val="bg2">
                <a:lumMod val="50000"/>
              </a:schemeClr>
            </a:solidFill>
            <a:prstDash val="solid"/>
            <a:round/>
            <a:headEnd type="none" w="med" len="med"/>
            <a:tailEnd type="none" w="med" len="med"/>
          </a:ln>
          <a:effectLst/>
        </p:spPr>
        <p:txBody>
          <a:bodyPr vert="horz" wrap="none" lIns="91440" tIns="91440" rIns="91440" bIns="91440" numCol="1" rtlCol="0" anchor="ctr" anchorCtr="0" compatLnSpc="1">
            <a:prstTxWarp prst="textNoShape">
              <a:avLst/>
            </a:prstTxWarp>
          </a:bodyPr>
          <a:lstStyle/>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endParaRPr kumimoji="0" lang="en-US" sz="1400" b="0" i="0" u="none" strike="noStrike" cap="none" normalizeH="0" baseline="0" smtClean="0">
              <a:ln>
                <a:noFill/>
              </a:ln>
              <a:solidFill>
                <a:schemeClr val="tx1"/>
              </a:solidFill>
              <a:effectLst/>
              <a:latin typeface="Arial" charset="0"/>
              <a:cs typeface="Arial" charset="0"/>
            </a:endParaRPr>
          </a:p>
        </p:txBody>
      </p:sp>
      <p:cxnSp>
        <p:nvCxnSpPr>
          <p:cNvPr id="294" name="Elbow Connector 293"/>
          <p:cNvCxnSpPr>
            <a:stCxn id="293" idx="0"/>
            <a:endCxn id="4" idx="2"/>
          </p:cNvCxnSpPr>
          <p:nvPr/>
        </p:nvCxnSpPr>
        <p:spPr bwMode="auto">
          <a:xfrm rot="5400000" flipH="1" flipV="1">
            <a:off x="876529" y="4274834"/>
            <a:ext cx="564087" cy="2952"/>
          </a:xfrm>
          <a:prstGeom prst="bentConnector3">
            <a:avLst>
              <a:gd name="adj1" fmla="val 50000"/>
            </a:avLst>
          </a:prstGeom>
          <a:solidFill>
            <a:srgbClr val="FF9900"/>
          </a:solidFill>
          <a:ln w="28575" cap="flat" cmpd="sng" algn="ctr">
            <a:solidFill>
              <a:schemeClr val="tx2"/>
            </a:solidFill>
            <a:prstDash val="solid"/>
            <a:round/>
            <a:headEnd type="none" w="med" len="med"/>
            <a:tailEnd type="triangle" w="med" len="med"/>
          </a:ln>
          <a:effectLst/>
        </p:spPr>
      </p:cxnSp>
      <p:pic>
        <p:nvPicPr>
          <p:cNvPr id="1181" name="Picture 157" descr="C:\Documents and Settings\waldtdc\Local Settings\Temporary Internet Files\Content.IE5\L8UBHQA5\MC900434874[1].png"/>
          <p:cNvPicPr>
            <a:picLocks noChangeAspect="1" noChangeArrowheads="1"/>
          </p:cNvPicPr>
          <p:nvPr/>
        </p:nvPicPr>
        <p:blipFill>
          <a:blip r:embed="rId2" cstate="print"/>
          <a:srcRect/>
          <a:stretch>
            <a:fillRect/>
          </a:stretch>
        </p:blipFill>
        <p:spPr bwMode="auto">
          <a:xfrm>
            <a:off x="3463780" y="1361222"/>
            <a:ext cx="637889" cy="637889"/>
          </a:xfrm>
          <a:prstGeom prst="rect">
            <a:avLst/>
          </a:prstGeom>
          <a:noFill/>
        </p:spPr>
      </p:pic>
      <p:pic>
        <p:nvPicPr>
          <p:cNvPr id="309" name="Picture 157" descr="C:\Documents and Settings\waldtdc\Local Settings\Temporary Internet Files\Content.IE5\L8UBHQA5\MC900434874[1].png"/>
          <p:cNvPicPr>
            <a:picLocks noChangeAspect="1" noChangeArrowheads="1"/>
          </p:cNvPicPr>
          <p:nvPr/>
        </p:nvPicPr>
        <p:blipFill>
          <a:blip r:embed="rId2" cstate="print"/>
          <a:srcRect/>
          <a:stretch>
            <a:fillRect/>
          </a:stretch>
        </p:blipFill>
        <p:spPr bwMode="auto">
          <a:xfrm>
            <a:off x="841103" y="2700976"/>
            <a:ext cx="637889" cy="637889"/>
          </a:xfrm>
          <a:prstGeom prst="rect">
            <a:avLst/>
          </a:prstGeom>
          <a:noFill/>
        </p:spPr>
      </p:pic>
      <p:pic>
        <p:nvPicPr>
          <p:cNvPr id="310" name="Picture 157" descr="C:\Documents and Settings\waldtdc\Local Settings\Temporary Internet Files\Content.IE5\L8UBHQA5\MC900434874[1].png"/>
          <p:cNvPicPr>
            <a:picLocks noChangeAspect="1" noChangeArrowheads="1"/>
          </p:cNvPicPr>
          <p:nvPr/>
        </p:nvPicPr>
        <p:blipFill>
          <a:blip r:embed="rId2" cstate="print"/>
          <a:srcRect/>
          <a:stretch>
            <a:fillRect/>
          </a:stretch>
        </p:blipFill>
        <p:spPr bwMode="auto">
          <a:xfrm>
            <a:off x="6375336" y="1374868"/>
            <a:ext cx="637889" cy="637889"/>
          </a:xfrm>
          <a:prstGeom prst="rect">
            <a:avLst/>
          </a:prstGeom>
          <a:noFill/>
        </p:spPr>
      </p:pic>
      <p:pic>
        <p:nvPicPr>
          <p:cNvPr id="311" name="Picture 157" descr="C:\Documents and Settings\waldtdc\Local Settings\Temporary Internet Files\Content.IE5\L8UBHQA5\MC900434874[1].png"/>
          <p:cNvPicPr>
            <a:picLocks noChangeAspect="1" noChangeArrowheads="1"/>
          </p:cNvPicPr>
          <p:nvPr/>
        </p:nvPicPr>
        <p:blipFill>
          <a:blip r:embed="rId2" cstate="print"/>
          <a:srcRect/>
          <a:stretch>
            <a:fillRect/>
          </a:stretch>
        </p:blipFill>
        <p:spPr bwMode="auto">
          <a:xfrm>
            <a:off x="4640239" y="2725997"/>
            <a:ext cx="637889" cy="637889"/>
          </a:xfrm>
          <a:prstGeom prst="rect">
            <a:avLst/>
          </a:prstGeom>
          <a:noFill/>
        </p:spPr>
      </p:pic>
      <p:pic>
        <p:nvPicPr>
          <p:cNvPr id="312" name="Picture 157" descr="C:\Documents and Settings\waldtdc\Local Settings\Temporary Internet Files\Content.IE5\L8UBHQA5\MC900434874[1].png"/>
          <p:cNvPicPr>
            <a:picLocks noChangeAspect="1" noChangeArrowheads="1"/>
          </p:cNvPicPr>
          <p:nvPr/>
        </p:nvPicPr>
        <p:blipFill>
          <a:blip r:embed="rId2" cstate="print"/>
          <a:srcRect/>
          <a:stretch>
            <a:fillRect/>
          </a:stretch>
        </p:blipFill>
        <p:spPr bwMode="auto">
          <a:xfrm>
            <a:off x="2167231" y="2716896"/>
            <a:ext cx="637889" cy="637889"/>
          </a:xfrm>
          <a:prstGeom prst="rect">
            <a:avLst/>
          </a:prstGeom>
          <a:noFill/>
        </p:spPr>
      </p:pic>
      <p:sp>
        <p:nvSpPr>
          <p:cNvPr id="313" name="TextBox 312"/>
          <p:cNvSpPr txBox="1"/>
          <p:nvPr/>
        </p:nvSpPr>
        <p:spPr>
          <a:xfrm>
            <a:off x="1364782" y="1105470"/>
            <a:ext cx="1811714" cy="1754326"/>
          </a:xfrm>
          <a:prstGeom prst="rect">
            <a:avLst/>
          </a:prstGeom>
          <a:noFill/>
        </p:spPr>
        <p:txBody>
          <a:bodyPr wrap="none" rtlCol="0">
            <a:spAutoFit/>
          </a:bodyPr>
          <a:lstStyle/>
          <a:p>
            <a:r>
              <a:rPr lang="en-US" sz="1200" dirty="0" smtClean="0">
                <a:solidFill>
                  <a:srgbClr val="FF0000"/>
                </a:solidFill>
              </a:rPr>
              <a:t>Conversion reporting</a:t>
            </a:r>
          </a:p>
          <a:p>
            <a:r>
              <a:rPr lang="en-US" sz="1200" dirty="0" smtClean="0">
                <a:solidFill>
                  <a:srgbClr val="FF0000"/>
                </a:solidFill>
              </a:rPr>
              <a:t>Validation</a:t>
            </a:r>
          </a:p>
          <a:p>
            <a:r>
              <a:rPr lang="en-US" sz="1200" dirty="0" smtClean="0">
                <a:solidFill>
                  <a:srgbClr val="FF0000"/>
                </a:solidFill>
              </a:rPr>
              <a:t>Verification</a:t>
            </a:r>
          </a:p>
          <a:p>
            <a:r>
              <a:rPr lang="en-US" sz="1200" dirty="0" smtClean="0">
                <a:solidFill>
                  <a:srgbClr val="FF0000"/>
                </a:solidFill>
              </a:rPr>
              <a:t>Source comparison</a:t>
            </a:r>
          </a:p>
          <a:p>
            <a:r>
              <a:rPr lang="en-US" sz="1200" dirty="0" smtClean="0">
                <a:solidFill>
                  <a:srgbClr val="FF0000"/>
                </a:solidFill>
              </a:rPr>
              <a:t>Proofing</a:t>
            </a:r>
          </a:p>
          <a:p>
            <a:r>
              <a:rPr lang="en-US" sz="1200" dirty="0" smtClean="0">
                <a:solidFill>
                  <a:srgbClr val="FF0000"/>
                </a:solidFill>
              </a:rPr>
              <a:t>Process Tracking</a:t>
            </a:r>
          </a:p>
          <a:p>
            <a:r>
              <a:rPr lang="en-US" sz="1200" dirty="0" smtClean="0">
                <a:solidFill>
                  <a:srgbClr val="FF0000"/>
                </a:solidFill>
              </a:rPr>
              <a:t>Policies &amp; Design Rules</a:t>
            </a:r>
          </a:p>
          <a:p>
            <a:r>
              <a:rPr lang="en-US" sz="1200" dirty="0" smtClean="0">
                <a:solidFill>
                  <a:srgbClr val="FF0000"/>
                </a:solidFill>
              </a:rPr>
              <a:t>Curation</a:t>
            </a:r>
          </a:p>
          <a:p>
            <a:endParaRPr lang="en-US" sz="1200" dirty="0">
              <a:solidFill>
                <a:srgbClr val="FF0000"/>
              </a:solidFill>
            </a:endParaRPr>
          </a:p>
        </p:txBody>
      </p:sp>
      <p:sp>
        <p:nvSpPr>
          <p:cNvPr id="314" name="TextBox 313"/>
          <p:cNvSpPr txBox="1"/>
          <p:nvPr/>
        </p:nvSpPr>
        <p:spPr>
          <a:xfrm>
            <a:off x="3154914" y="5352202"/>
            <a:ext cx="2207656" cy="830997"/>
          </a:xfrm>
          <a:prstGeom prst="rect">
            <a:avLst/>
          </a:prstGeom>
          <a:noFill/>
        </p:spPr>
        <p:txBody>
          <a:bodyPr wrap="none" rtlCol="0">
            <a:spAutoFit/>
          </a:bodyPr>
          <a:lstStyle/>
          <a:p>
            <a:r>
              <a:rPr lang="en-US" sz="1200" dirty="0" smtClean="0">
                <a:solidFill>
                  <a:srgbClr val="FF0000"/>
                </a:solidFill>
              </a:rPr>
              <a:t>Statistical reporting</a:t>
            </a:r>
          </a:p>
          <a:p>
            <a:r>
              <a:rPr lang="en-US" sz="1200" dirty="0" smtClean="0">
                <a:solidFill>
                  <a:srgbClr val="FF0000"/>
                </a:solidFill>
              </a:rPr>
              <a:t>Validation</a:t>
            </a:r>
          </a:p>
          <a:p>
            <a:r>
              <a:rPr lang="en-US" sz="1200" dirty="0" smtClean="0">
                <a:solidFill>
                  <a:srgbClr val="FF0000"/>
                </a:solidFill>
              </a:rPr>
              <a:t>Process / Workflow  Tracking</a:t>
            </a:r>
          </a:p>
          <a:p>
            <a:r>
              <a:rPr lang="en-US" sz="1200" dirty="0" smtClean="0">
                <a:solidFill>
                  <a:srgbClr val="FF0000"/>
                </a:solidFill>
              </a:rPr>
              <a:t>Versioning / </a:t>
            </a:r>
            <a:endParaRPr lang="en-US" sz="1200" dirty="0">
              <a:solidFill>
                <a:srgbClr val="FF0000"/>
              </a:solidFill>
            </a:endParaRPr>
          </a:p>
        </p:txBody>
      </p:sp>
      <p:sp>
        <p:nvSpPr>
          <p:cNvPr id="315" name="TextBox 314"/>
          <p:cNvSpPr txBox="1"/>
          <p:nvPr/>
        </p:nvSpPr>
        <p:spPr>
          <a:xfrm>
            <a:off x="4426433" y="1560403"/>
            <a:ext cx="1489510" cy="830997"/>
          </a:xfrm>
          <a:prstGeom prst="rect">
            <a:avLst/>
          </a:prstGeom>
          <a:noFill/>
        </p:spPr>
        <p:txBody>
          <a:bodyPr wrap="none" rtlCol="0">
            <a:spAutoFit/>
          </a:bodyPr>
          <a:lstStyle/>
          <a:p>
            <a:r>
              <a:rPr lang="en-US" sz="1200" dirty="0" smtClean="0">
                <a:solidFill>
                  <a:srgbClr val="FF0000"/>
                </a:solidFill>
              </a:rPr>
              <a:t>Validation</a:t>
            </a:r>
          </a:p>
          <a:p>
            <a:r>
              <a:rPr lang="en-US" sz="1200" dirty="0" smtClean="0">
                <a:solidFill>
                  <a:srgbClr val="FF0000"/>
                </a:solidFill>
              </a:rPr>
              <a:t>Verification</a:t>
            </a:r>
          </a:p>
          <a:p>
            <a:r>
              <a:rPr lang="en-US" sz="1200" dirty="0" smtClean="0">
                <a:solidFill>
                  <a:srgbClr val="FF0000"/>
                </a:solidFill>
              </a:rPr>
              <a:t>Statistical reporting</a:t>
            </a:r>
          </a:p>
          <a:p>
            <a:r>
              <a:rPr lang="en-US" sz="1200" dirty="0" smtClean="0">
                <a:solidFill>
                  <a:srgbClr val="FF0000"/>
                </a:solidFill>
              </a:rPr>
              <a:t>Assembly</a:t>
            </a:r>
            <a:endParaRPr lang="en-US" sz="1200" dirty="0">
              <a:solidFill>
                <a:srgbClr val="FF0000"/>
              </a:solidFill>
            </a:endParaRPr>
          </a:p>
        </p:txBody>
      </p:sp>
      <p:sp>
        <p:nvSpPr>
          <p:cNvPr id="316" name="TextBox 315"/>
          <p:cNvSpPr txBox="1"/>
          <p:nvPr/>
        </p:nvSpPr>
        <p:spPr>
          <a:xfrm>
            <a:off x="7240150" y="907590"/>
            <a:ext cx="2163161" cy="830997"/>
          </a:xfrm>
          <a:prstGeom prst="rect">
            <a:avLst/>
          </a:prstGeom>
          <a:noFill/>
        </p:spPr>
        <p:txBody>
          <a:bodyPr wrap="square" rtlCol="0">
            <a:spAutoFit/>
          </a:bodyPr>
          <a:lstStyle/>
          <a:p>
            <a:r>
              <a:rPr lang="en-US" sz="1200" dirty="0" smtClean="0">
                <a:solidFill>
                  <a:srgbClr val="FF0000"/>
                </a:solidFill>
              </a:rPr>
              <a:t>Page Inspection</a:t>
            </a:r>
          </a:p>
          <a:p>
            <a:r>
              <a:rPr lang="en-US" sz="1200" dirty="0" smtClean="0">
                <a:solidFill>
                  <a:srgbClr val="FF0000"/>
                </a:solidFill>
              </a:rPr>
              <a:t>Proofing</a:t>
            </a:r>
          </a:p>
          <a:p>
            <a:r>
              <a:rPr lang="en-US" sz="1200" dirty="0" smtClean="0">
                <a:solidFill>
                  <a:srgbClr val="FF0000"/>
                </a:solidFill>
              </a:rPr>
              <a:t>Statistical reporting</a:t>
            </a:r>
          </a:p>
          <a:p>
            <a:r>
              <a:rPr lang="en-US" sz="1200" dirty="0" smtClean="0">
                <a:solidFill>
                  <a:srgbClr val="FF0000"/>
                </a:solidFill>
              </a:rPr>
              <a:t>Assembly Verification</a:t>
            </a:r>
            <a:endParaRPr lang="en-US" sz="1200" dirty="0">
              <a:solidFill>
                <a:srgbClr val="FF0000"/>
              </a:solidFill>
            </a:endParaRPr>
          </a:p>
        </p:txBody>
      </p:sp>
      <p:sp>
        <p:nvSpPr>
          <p:cNvPr id="317" name="TextBox 316"/>
          <p:cNvSpPr txBox="1"/>
          <p:nvPr/>
        </p:nvSpPr>
        <p:spPr>
          <a:xfrm>
            <a:off x="532267" y="5370410"/>
            <a:ext cx="1293944" cy="461665"/>
          </a:xfrm>
          <a:prstGeom prst="rect">
            <a:avLst/>
          </a:prstGeom>
          <a:noFill/>
        </p:spPr>
        <p:txBody>
          <a:bodyPr wrap="none" rtlCol="0">
            <a:spAutoFit/>
          </a:bodyPr>
          <a:lstStyle/>
          <a:p>
            <a:r>
              <a:rPr lang="en-US" sz="1200" dirty="0" smtClean="0">
                <a:solidFill>
                  <a:srgbClr val="FF0000"/>
                </a:solidFill>
              </a:rPr>
              <a:t>Source Manifest</a:t>
            </a:r>
          </a:p>
          <a:p>
            <a:endParaRPr lang="en-US" sz="1200" dirty="0">
              <a:solidFill>
                <a:srgbClr val="FF0000"/>
              </a:solidFill>
            </a:endParaRPr>
          </a:p>
        </p:txBody>
      </p:sp>
      <p:sp>
        <p:nvSpPr>
          <p:cNvPr id="318" name="TextBox 317"/>
          <p:cNvSpPr txBox="1"/>
          <p:nvPr/>
        </p:nvSpPr>
        <p:spPr>
          <a:xfrm>
            <a:off x="7453956" y="5399980"/>
            <a:ext cx="1300356" cy="461665"/>
          </a:xfrm>
          <a:prstGeom prst="rect">
            <a:avLst/>
          </a:prstGeom>
          <a:noFill/>
        </p:spPr>
        <p:txBody>
          <a:bodyPr wrap="none" rtlCol="0">
            <a:spAutoFit/>
          </a:bodyPr>
          <a:lstStyle/>
          <a:p>
            <a:r>
              <a:rPr lang="en-US" sz="1200" dirty="0" smtClean="0">
                <a:solidFill>
                  <a:srgbClr val="FF0000"/>
                </a:solidFill>
              </a:rPr>
              <a:t>Validation</a:t>
            </a:r>
          </a:p>
          <a:p>
            <a:r>
              <a:rPr lang="en-US" sz="1200" dirty="0" smtClean="0">
                <a:solidFill>
                  <a:srgbClr val="FF0000"/>
                </a:solidFill>
              </a:rPr>
              <a:t>Messaging Logs</a:t>
            </a:r>
            <a:endParaRPr lang="en-US" sz="1200" dirty="0">
              <a:solidFill>
                <a:srgbClr val="FF0000"/>
              </a:solidFill>
            </a:endParaRPr>
          </a:p>
        </p:txBody>
      </p:sp>
      <p:sp>
        <p:nvSpPr>
          <p:cNvPr id="319" name="Right Arrow 318"/>
          <p:cNvSpPr/>
          <p:nvPr/>
        </p:nvSpPr>
        <p:spPr bwMode="auto">
          <a:xfrm>
            <a:off x="7315200" y="2197290"/>
            <a:ext cx="354842" cy="191068"/>
          </a:xfrm>
          <a:prstGeom prst="rightArrow">
            <a:avLst/>
          </a:prstGeom>
          <a:solidFill>
            <a:srgbClr val="99FF99"/>
          </a:solidFill>
          <a:ln w="9525" cap="flat" cmpd="sng" algn="ctr">
            <a:noFill/>
            <a:prstDash val="solid"/>
            <a:round/>
            <a:headEnd type="none" w="med" len="med"/>
            <a:tailEnd type="none" w="med" len="med"/>
          </a:ln>
          <a:effectLst/>
        </p:spPr>
        <p:txBody>
          <a:bodyPr vert="horz" wrap="none" lIns="91440" tIns="91440" rIns="91440" bIns="91440" numCol="1" rtlCol="0" anchor="ctr" anchorCtr="0" compatLnSpc="1">
            <a:prstTxWarp prst="textNoShape">
              <a:avLst/>
            </a:prstTxWarp>
          </a:bodyPr>
          <a:lstStyle/>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endParaRPr kumimoji="0" lang="en-US" sz="1400" b="0" i="0" u="none" strike="noStrike" cap="none" normalizeH="0" baseline="0" smtClean="0">
              <a:ln>
                <a:noFill/>
              </a:ln>
              <a:solidFill>
                <a:schemeClr val="tx1"/>
              </a:solidFill>
              <a:effectLst/>
              <a:latin typeface="Arial" charset="0"/>
              <a:cs typeface="Arial" charset="0"/>
            </a:endParaRPr>
          </a:p>
        </p:txBody>
      </p:sp>
      <p:sp>
        <p:nvSpPr>
          <p:cNvPr id="320" name="Right Arrow 319"/>
          <p:cNvSpPr/>
          <p:nvPr/>
        </p:nvSpPr>
        <p:spPr bwMode="auto">
          <a:xfrm>
            <a:off x="7331120" y="3537066"/>
            <a:ext cx="354842" cy="191068"/>
          </a:xfrm>
          <a:prstGeom prst="rightArrow">
            <a:avLst/>
          </a:prstGeom>
          <a:solidFill>
            <a:srgbClr val="CC66FF"/>
          </a:solidFill>
          <a:ln w="9525" cap="flat" cmpd="sng" algn="ctr">
            <a:noFill/>
            <a:prstDash val="solid"/>
            <a:round/>
            <a:headEnd type="none" w="med" len="med"/>
            <a:tailEnd type="none" w="med" len="med"/>
          </a:ln>
          <a:effectLst/>
        </p:spPr>
        <p:txBody>
          <a:bodyPr vert="horz" wrap="none" lIns="91440" tIns="91440" rIns="91440" bIns="91440" numCol="1" rtlCol="0" anchor="ctr" anchorCtr="0" compatLnSpc="1">
            <a:prstTxWarp prst="textNoShape">
              <a:avLst/>
            </a:prstTxWarp>
          </a:bodyPr>
          <a:lstStyle/>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endParaRPr kumimoji="0" lang="en-US" sz="1400" b="0" i="0" u="none" strike="noStrike" cap="none" normalizeH="0" baseline="0" smtClean="0">
              <a:ln>
                <a:noFill/>
              </a:ln>
              <a:solidFill>
                <a:schemeClr val="tx1"/>
              </a:solidFill>
              <a:effectLst/>
              <a:latin typeface="Arial" charset="0"/>
              <a:cs typeface="Arial" charset="0"/>
            </a:endParaRPr>
          </a:p>
        </p:txBody>
      </p:sp>
      <p:sp>
        <p:nvSpPr>
          <p:cNvPr id="321" name="Right Arrow 320"/>
          <p:cNvSpPr/>
          <p:nvPr/>
        </p:nvSpPr>
        <p:spPr bwMode="auto">
          <a:xfrm>
            <a:off x="7333392" y="4822250"/>
            <a:ext cx="354842" cy="191068"/>
          </a:xfrm>
          <a:prstGeom prst="rightArrow">
            <a:avLst/>
          </a:prstGeom>
          <a:solidFill>
            <a:srgbClr val="FF99CC"/>
          </a:solidFill>
          <a:ln w="9525" cap="flat" cmpd="sng" algn="ctr">
            <a:noFill/>
            <a:prstDash val="solid"/>
            <a:round/>
            <a:headEnd type="none" w="med" len="med"/>
            <a:tailEnd type="none" w="med" len="med"/>
          </a:ln>
          <a:effectLst/>
        </p:spPr>
        <p:txBody>
          <a:bodyPr vert="horz" wrap="none" lIns="91440" tIns="91440" rIns="91440" bIns="91440" numCol="1" rtlCol="0" anchor="ctr" anchorCtr="0" compatLnSpc="1">
            <a:prstTxWarp prst="textNoShape">
              <a:avLst/>
            </a:prstTxWarp>
          </a:bodyPr>
          <a:lstStyle/>
          <a:p>
            <a:pPr marL="117475" marR="0" indent="-117475" algn="ctr" defTabSz="914400" rtl="0" eaLnBrk="1" fontAlgn="base" latinLnBrk="0" hangingPunct="1">
              <a:lnSpc>
                <a:spcPct val="90000"/>
              </a:lnSpc>
              <a:spcBef>
                <a:spcPct val="60000"/>
              </a:spcBef>
              <a:spcAft>
                <a:spcPct val="0"/>
              </a:spcAft>
              <a:buClr>
                <a:schemeClr val="accent1"/>
              </a:buClr>
              <a:buSzTx/>
              <a:buFontTx/>
              <a:buNone/>
              <a:tabLst/>
            </a:pPr>
            <a:endParaRPr kumimoji="0" lang="en-US" sz="1400" b="0" i="0" u="none" strike="noStrike" cap="none" normalizeH="0" baseline="0" smtClean="0">
              <a:ln>
                <a:noFill/>
              </a:ln>
              <a:solidFill>
                <a:schemeClr val="tx1"/>
              </a:solidFill>
              <a:effectLst/>
              <a:latin typeface="Arial" charset="0"/>
              <a:cs typeface="Arial" charset="0"/>
            </a:endParaRPr>
          </a:p>
        </p:txBody>
      </p:sp>
      <p:cxnSp>
        <p:nvCxnSpPr>
          <p:cNvPr id="323" name="Straight Connector 322"/>
          <p:cNvCxnSpPr/>
          <p:nvPr/>
        </p:nvCxnSpPr>
        <p:spPr bwMode="auto">
          <a:xfrm rot="10800000">
            <a:off x="2947917" y="1651379"/>
            <a:ext cx="423081" cy="0"/>
          </a:xfrm>
          <a:prstGeom prst="line">
            <a:avLst/>
          </a:prstGeom>
          <a:solidFill>
            <a:srgbClr val="FF9900"/>
          </a:solidFill>
          <a:ln w="9525" cap="flat" cmpd="sng" algn="ctr">
            <a:solidFill>
              <a:srgbClr val="FF0000"/>
            </a:solidFill>
            <a:prstDash val="solid"/>
            <a:round/>
            <a:headEnd type="none" w="med" len="med"/>
            <a:tailEnd type="none" w="med" len="med"/>
          </a:ln>
          <a:effectLst/>
        </p:spPr>
      </p:cxnSp>
      <p:cxnSp>
        <p:nvCxnSpPr>
          <p:cNvPr id="324" name="Straight Connector 323"/>
          <p:cNvCxnSpPr/>
          <p:nvPr/>
        </p:nvCxnSpPr>
        <p:spPr bwMode="auto">
          <a:xfrm rot="16200000" flipV="1">
            <a:off x="2156346" y="2606723"/>
            <a:ext cx="232012" cy="204716"/>
          </a:xfrm>
          <a:prstGeom prst="line">
            <a:avLst/>
          </a:prstGeom>
          <a:solidFill>
            <a:srgbClr val="FF9900"/>
          </a:solidFill>
          <a:ln w="9525" cap="flat" cmpd="sng" algn="ctr">
            <a:solidFill>
              <a:srgbClr val="FF0000"/>
            </a:solidFill>
            <a:prstDash val="solid"/>
            <a:round/>
            <a:headEnd type="none" w="med" len="med"/>
            <a:tailEnd type="none" w="med" len="med"/>
          </a:ln>
          <a:effectLst/>
        </p:spPr>
      </p:cxnSp>
      <p:cxnSp>
        <p:nvCxnSpPr>
          <p:cNvPr id="327" name="Straight Connector 326"/>
          <p:cNvCxnSpPr>
            <a:endCxn id="309" idx="0"/>
          </p:cNvCxnSpPr>
          <p:nvPr/>
        </p:nvCxnSpPr>
        <p:spPr bwMode="auto">
          <a:xfrm rot="10800000" flipV="1">
            <a:off x="1160048" y="2538484"/>
            <a:ext cx="191080" cy="162492"/>
          </a:xfrm>
          <a:prstGeom prst="line">
            <a:avLst/>
          </a:prstGeom>
          <a:solidFill>
            <a:srgbClr val="FF9900"/>
          </a:solidFill>
          <a:ln w="9525" cap="flat" cmpd="sng" algn="ctr">
            <a:solidFill>
              <a:srgbClr val="FF0000"/>
            </a:solidFill>
            <a:prstDash val="solid"/>
            <a:round/>
            <a:headEnd type="none" w="med" len="med"/>
            <a:tailEnd type="none" w="med" len="med"/>
          </a:ln>
          <a:effectLst/>
        </p:spPr>
      </p:cxnSp>
      <p:cxnSp>
        <p:nvCxnSpPr>
          <p:cNvPr id="330" name="Straight Connector 329"/>
          <p:cNvCxnSpPr/>
          <p:nvPr/>
        </p:nvCxnSpPr>
        <p:spPr bwMode="auto">
          <a:xfrm rot="16200000" flipV="1">
            <a:off x="4838156" y="2504341"/>
            <a:ext cx="275225" cy="97852"/>
          </a:xfrm>
          <a:prstGeom prst="line">
            <a:avLst/>
          </a:prstGeom>
          <a:solidFill>
            <a:srgbClr val="FF9900"/>
          </a:solidFill>
          <a:ln w="9525" cap="flat" cmpd="sng" algn="ctr">
            <a:solidFill>
              <a:srgbClr val="FF0000"/>
            </a:solidFill>
            <a:prstDash val="solid"/>
            <a:round/>
            <a:headEnd type="none" w="med" len="med"/>
            <a:tailEnd type="none" w="med" len="med"/>
          </a:ln>
          <a:effectLst/>
        </p:spPr>
      </p:cxnSp>
      <p:cxnSp>
        <p:nvCxnSpPr>
          <p:cNvPr id="332" name="Straight Connector 331"/>
          <p:cNvCxnSpPr/>
          <p:nvPr/>
        </p:nvCxnSpPr>
        <p:spPr bwMode="auto">
          <a:xfrm flipV="1">
            <a:off x="6883068" y="1214651"/>
            <a:ext cx="268359" cy="154670"/>
          </a:xfrm>
          <a:prstGeom prst="line">
            <a:avLst/>
          </a:prstGeom>
          <a:solidFill>
            <a:srgbClr val="FF9900"/>
          </a:solidFill>
          <a:ln w="9525" cap="flat" cmpd="sng" algn="ctr">
            <a:solidFill>
              <a:srgbClr val="FF0000"/>
            </a:solidFill>
            <a:prstDash val="solid"/>
            <a:round/>
            <a:headEnd type="none" w="med" len="med"/>
            <a:tailEnd type="none" w="med" len="med"/>
          </a:ln>
          <a:effectLst/>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p:cNvSpPr/>
          <p:nvPr/>
        </p:nvSpPr>
        <p:spPr>
          <a:xfrm>
            <a:off x="3780431" y="3769040"/>
            <a:ext cx="5363570" cy="2522578"/>
          </a:xfrm>
          <a:prstGeom prst="rect">
            <a:avLst/>
          </a:prstGeom>
          <a:solidFill>
            <a:srgbClr val="CCFFCC"/>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8" name="Rectangle 137"/>
          <p:cNvSpPr/>
          <p:nvPr/>
        </p:nvSpPr>
        <p:spPr>
          <a:xfrm>
            <a:off x="7648441" y="3964656"/>
            <a:ext cx="838200" cy="609600"/>
          </a:xfrm>
          <a:prstGeom prst="rect">
            <a:avLst/>
          </a:prstGeom>
          <a:solidFill>
            <a:srgbClr val="99FF99"/>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smtClean="0">
                <a:solidFill>
                  <a:schemeClr val="tx1"/>
                </a:solidFill>
              </a:rPr>
              <a:t>Repository</a:t>
            </a:r>
          </a:p>
          <a:p>
            <a:pPr algn="ctr" fontAlgn="auto">
              <a:spcBef>
                <a:spcPts val="0"/>
              </a:spcBef>
              <a:spcAft>
                <a:spcPts val="0"/>
              </a:spcAft>
              <a:defRPr/>
            </a:pPr>
            <a:r>
              <a:rPr lang="en-US" sz="1000" dirty="0" smtClean="0">
                <a:solidFill>
                  <a:schemeClr val="tx1"/>
                </a:solidFill>
              </a:rPr>
              <a:t>Schema</a:t>
            </a:r>
            <a:endParaRPr lang="en-US" sz="1000" dirty="0">
              <a:solidFill>
                <a:schemeClr val="tx1"/>
              </a:solidFill>
            </a:endParaRPr>
          </a:p>
        </p:txBody>
      </p:sp>
      <p:sp>
        <p:nvSpPr>
          <p:cNvPr id="139" name="Rectangle 138"/>
          <p:cNvSpPr/>
          <p:nvPr/>
        </p:nvSpPr>
        <p:spPr>
          <a:xfrm>
            <a:off x="7648441" y="4825609"/>
            <a:ext cx="838200" cy="609600"/>
          </a:xfrm>
          <a:prstGeom prst="rect">
            <a:avLst/>
          </a:prstGeom>
          <a:solidFill>
            <a:srgbClr val="99FF99"/>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solidFill>
                  <a:schemeClr val="tx1"/>
                </a:solidFill>
              </a:rPr>
              <a:t>Conversion</a:t>
            </a:r>
          </a:p>
          <a:p>
            <a:pPr algn="ctr" fontAlgn="auto">
              <a:spcBef>
                <a:spcPts val="0"/>
              </a:spcBef>
              <a:spcAft>
                <a:spcPts val="0"/>
              </a:spcAft>
              <a:defRPr/>
            </a:pPr>
            <a:r>
              <a:rPr lang="en-US" sz="1000" dirty="0">
                <a:solidFill>
                  <a:schemeClr val="tx1"/>
                </a:solidFill>
              </a:rPr>
              <a:t>Mapping</a:t>
            </a:r>
          </a:p>
        </p:txBody>
      </p:sp>
      <p:sp>
        <p:nvSpPr>
          <p:cNvPr id="140" name="Rectangle 139"/>
          <p:cNvSpPr/>
          <p:nvPr/>
        </p:nvSpPr>
        <p:spPr>
          <a:xfrm>
            <a:off x="7648441" y="5686562"/>
            <a:ext cx="838200" cy="609600"/>
          </a:xfrm>
          <a:prstGeom prst="rect">
            <a:avLst/>
          </a:prstGeom>
          <a:solidFill>
            <a:srgbClr val="99FF99"/>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smtClean="0">
                <a:solidFill>
                  <a:schemeClr val="tx1"/>
                </a:solidFill>
              </a:rPr>
              <a:t>Style Sheets</a:t>
            </a:r>
            <a:endParaRPr lang="en-US" sz="1000" dirty="0">
              <a:solidFill>
                <a:schemeClr val="tx1"/>
              </a:solidFill>
            </a:endParaRPr>
          </a:p>
        </p:txBody>
      </p:sp>
      <p:sp>
        <p:nvSpPr>
          <p:cNvPr id="135" name="Rectangle 134"/>
          <p:cNvSpPr/>
          <p:nvPr/>
        </p:nvSpPr>
        <p:spPr>
          <a:xfrm>
            <a:off x="7580201" y="3896416"/>
            <a:ext cx="838200" cy="609600"/>
          </a:xfrm>
          <a:prstGeom prst="rect">
            <a:avLst/>
          </a:prstGeom>
          <a:solidFill>
            <a:srgbClr val="99FF99"/>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smtClean="0">
                <a:solidFill>
                  <a:schemeClr val="tx1"/>
                </a:solidFill>
              </a:rPr>
              <a:t>Repository</a:t>
            </a:r>
          </a:p>
          <a:p>
            <a:pPr algn="ctr" fontAlgn="auto">
              <a:spcBef>
                <a:spcPts val="0"/>
              </a:spcBef>
              <a:spcAft>
                <a:spcPts val="0"/>
              </a:spcAft>
              <a:defRPr/>
            </a:pPr>
            <a:r>
              <a:rPr lang="en-US" sz="1000" dirty="0" smtClean="0">
                <a:solidFill>
                  <a:schemeClr val="tx1"/>
                </a:solidFill>
              </a:rPr>
              <a:t>Schema</a:t>
            </a:r>
            <a:endParaRPr lang="en-US" sz="1000" dirty="0">
              <a:solidFill>
                <a:schemeClr val="tx1"/>
              </a:solidFill>
            </a:endParaRPr>
          </a:p>
        </p:txBody>
      </p:sp>
      <p:sp>
        <p:nvSpPr>
          <p:cNvPr id="136" name="Rectangle 135"/>
          <p:cNvSpPr/>
          <p:nvPr/>
        </p:nvSpPr>
        <p:spPr>
          <a:xfrm>
            <a:off x="7580201" y="4757369"/>
            <a:ext cx="838200" cy="609600"/>
          </a:xfrm>
          <a:prstGeom prst="rect">
            <a:avLst/>
          </a:prstGeom>
          <a:solidFill>
            <a:srgbClr val="99FF99"/>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solidFill>
                  <a:schemeClr val="tx1"/>
                </a:solidFill>
              </a:rPr>
              <a:t>Conversion</a:t>
            </a:r>
          </a:p>
          <a:p>
            <a:pPr algn="ctr" fontAlgn="auto">
              <a:spcBef>
                <a:spcPts val="0"/>
              </a:spcBef>
              <a:spcAft>
                <a:spcPts val="0"/>
              </a:spcAft>
              <a:defRPr/>
            </a:pPr>
            <a:r>
              <a:rPr lang="en-US" sz="1000" dirty="0">
                <a:solidFill>
                  <a:schemeClr val="tx1"/>
                </a:solidFill>
              </a:rPr>
              <a:t>Mapping</a:t>
            </a:r>
          </a:p>
        </p:txBody>
      </p:sp>
      <p:sp>
        <p:nvSpPr>
          <p:cNvPr id="137" name="Rectangle 136"/>
          <p:cNvSpPr/>
          <p:nvPr/>
        </p:nvSpPr>
        <p:spPr>
          <a:xfrm>
            <a:off x="7580201" y="5618322"/>
            <a:ext cx="838200" cy="609600"/>
          </a:xfrm>
          <a:prstGeom prst="rect">
            <a:avLst/>
          </a:prstGeom>
          <a:solidFill>
            <a:srgbClr val="99FF99"/>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smtClean="0">
                <a:solidFill>
                  <a:schemeClr val="tx1"/>
                </a:solidFill>
              </a:rPr>
              <a:t>Style Sheets</a:t>
            </a:r>
            <a:endParaRPr lang="en-US" sz="1000" dirty="0">
              <a:solidFill>
                <a:schemeClr val="tx1"/>
              </a:solidFill>
            </a:endParaRPr>
          </a:p>
        </p:txBody>
      </p:sp>
      <p:sp>
        <p:nvSpPr>
          <p:cNvPr id="47" name="Rectangle 46"/>
          <p:cNvSpPr/>
          <p:nvPr/>
        </p:nvSpPr>
        <p:spPr>
          <a:xfrm>
            <a:off x="838200" y="1940240"/>
            <a:ext cx="3124200" cy="914400"/>
          </a:xfrm>
          <a:prstGeom prst="rect">
            <a:avLst/>
          </a:prstGeom>
          <a:solidFill>
            <a:schemeClr val="accent1">
              <a:lumMod val="40000"/>
              <a:lumOff val="6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Rectangle 47"/>
          <p:cNvSpPr/>
          <p:nvPr/>
        </p:nvSpPr>
        <p:spPr>
          <a:xfrm>
            <a:off x="2783000" y="2854640"/>
            <a:ext cx="6361000" cy="91440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0" name="Straight Connector 49"/>
          <p:cNvCxnSpPr/>
          <p:nvPr/>
        </p:nvCxnSpPr>
        <p:spPr>
          <a:xfrm>
            <a:off x="0" y="1940240"/>
            <a:ext cx="9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0" y="2854640"/>
            <a:ext cx="9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0" y="3769040"/>
            <a:ext cx="9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0" y="468344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55" name="Curved Down Arrow 54"/>
          <p:cNvSpPr/>
          <p:nvPr/>
        </p:nvSpPr>
        <p:spPr>
          <a:xfrm flipH="1">
            <a:off x="3933960" y="2272028"/>
            <a:ext cx="2362200" cy="609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56" name="Rectangle 55"/>
          <p:cNvSpPr/>
          <p:nvPr/>
        </p:nvSpPr>
        <p:spPr>
          <a:xfrm>
            <a:off x="941410" y="2114865"/>
            <a:ext cx="838200" cy="609600"/>
          </a:xfrm>
          <a:prstGeom prst="rect">
            <a:avLst/>
          </a:prstGeom>
          <a:solidFill>
            <a:schemeClr val="accent2">
              <a:lumMod val="40000"/>
              <a:lumOff val="60000"/>
            </a:schemeClr>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solidFill>
                  <a:schemeClr val="tx1"/>
                </a:solidFill>
              </a:rPr>
              <a:t>Kickoff / Business Drivers</a:t>
            </a:r>
          </a:p>
        </p:txBody>
      </p:sp>
      <p:sp>
        <p:nvSpPr>
          <p:cNvPr id="57" name="Rectangle 56"/>
          <p:cNvSpPr/>
          <p:nvPr/>
        </p:nvSpPr>
        <p:spPr>
          <a:xfrm>
            <a:off x="1989160" y="2116453"/>
            <a:ext cx="838200" cy="609600"/>
          </a:xfrm>
          <a:prstGeom prst="rect">
            <a:avLst/>
          </a:prstGeom>
          <a:solidFill>
            <a:schemeClr val="accent2">
              <a:lumMod val="40000"/>
              <a:lumOff val="60000"/>
            </a:schemeClr>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solidFill>
                  <a:schemeClr val="tx1"/>
                </a:solidFill>
              </a:rPr>
              <a:t>Content </a:t>
            </a:r>
            <a:r>
              <a:rPr lang="en-US" sz="1000" dirty="0" err="1">
                <a:solidFill>
                  <a:schemeClr val="tx1"/>
                </a:solidFill>
              </a:rPr>
              <a:t>Reqmts</a:t>
            </a:r>
            <a:r>
              <a:rPr lang="en-US" sz="1000" dirty="0">
                <a:solidFill>
                  <a:schemeClr val="tx1"/>
                </a:solidFill>
              </a:rPr>
              <a:t>.</a:t>
            </a:r>
          </a:p>
        </p:txBody>
      </p:sp>
      <p:sp>
        <p:nvSpPr>
          <p:cNvPr id="58" name="Rectangle 57"/>
          <p:cNvSpPr/>
          <p:nvPr/>
        </p:nvSpPr>
        <p:spPr>
          <a:xfrm>
            <a:off x="2949048" y="3007040"/>
            <a:ext cx="838200" cy="609600"/>
          </a:xfrm>
          <a:prstGeom prst="rect">
            <a:avLst/>
          </a:prstGeom>
          <a:solidFill>
            <a:srgbClr val="FF99CC"/>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solidFill>
                  <a:schemeClr val="tx1"/>
                </a:solidFill>
              </a:rPr>
              <a:t>Content Analysis</a:t>
            </a:r>
          </a:p>
        </p:txBody>
      </p:sp>
      <p:sp>
        <p:nvSpPr>
          <p:cNvPr id="59" name="Rectangle 58"/>
          <p:cNvSpPr/>
          <p:nvPr/>
        </p:nvSpPr>
        <p:spPr>
          <a:xfrm>
            <a:off x="3953296" y="3007040"/>
            <a:ext cx="838200" cy="609600"/>
          </a:xfrm>
          <a:prstGeom prst="rect">
            <a:avLst/>
          </a:prstGeom>
          <a:solidFill>
            <a:srgbClr val="FF99CC"/>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solidFill>
                  <a:schemeClr val="tx1"/>
                </a:solidFill>
              </a:rPr>
              <a:t>Enterprise Conceptual Model</a:t>
            </a:r>
          </a:p>
        </p:txBody>
      </p:sp>
      <p:sp>
        <p:nvSpPr>
          <p:cNvPr id="60" name="Rectangle 59"/>
          <p:cNvSpPr/>
          <p:nvPr/>
        </p:nvSpPr>
        <p:spPr>
          <a:xfrm>
            <a:off x="6838664" y="3007040"/>
            <a:ext cx="838200" cy="609600"/>
          </a:xfrm>
          <a:prstGeom prst="rect">
            <a:avLst/>
          </a:prstGeom>
          <a:solidFill>
            <a:srgbClr val="FF99CC"/>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solidFill>
                  <a:schemeClr val="tx1"/>
                </a:solidFill>
              </a:rPr>
              <a:t>Enterprise</a:t>
            </a:r>
          </a:p>
          <a:p>
            <a:pPr algn="ctr" fontAlgn="auto">
              <a:spcBef>
                <a:spcPts val="0"/>
              </a:spcBef>
              <a:spcAft>
                <a:spcPts val="0"/>
              </a:spcAft>
              <a:defRPr/>
            </a:pPr>
            <a:r>
              <a:rPr lang="en-US" sz="1000" dirty="0">
                <a:solidFill>
                  <a:schemeClr val="tx1"/>
                </a:solidFill>
              </a:rPr>
              <a:t>Schema</a:t>
            </a:r>
          </a:p>
        </p:txBody>
      </p:sp>
      <p:sp>
        <p:nvSpPr>
          <p:cNvPr id="61" name="Rectangle 60"/>
          <p:cNvSpPr/>
          <p:nvPr/>
        </p:nvSpPr>
        <p:spPr>
          <a:xfrm>
            <a:off x="4957544" y="3007040"/>
            <a:ext cx="838200" cy="609600"/>
          </a:xfrm>
          <a:prstGeom prst="rect">
            <a:avLst/>
          </a:prstGeom>
          <a:solidFill>
            <a:srgbClr val="FF99CC"/>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solidFill>
                  <a:schemeClr val="tx1"/>
                </a:solidFill>
              </a:rPr>
              <a:t>Logical</a:t>
            </a:r>
          </a:p>
          <a:p>
            <a:pPr algn="ctr" fontAlgn="auto">
              <a:spcBef>
                <a:spcPts val="0"/>
              </a:spcBef>
              <a:spcAft>
                <a:spcPts val="0"/>
              </a:spcAft>
              <a:defRPr/>
            </a:pPr>
            <a:r>
              <a:rPr lang="en-US" sz="1000" dirty="0">
                <a:solidFill>
                  <a:schemeClr val="tx1"/>
                </a:solidFill>
              </a:rPr>
              <a:t>Model</a:t>
            </a:r>
          </a:p>
        </p:txBody>
      </p:sp>
      <p:sp>
        <p:nvSpPr>
          <p:cNvPr id="6161" name="TextBox 15"/>
          <p:cNvSpPr txBox="1">
            <a:spLocks noChangeArrowheads="1"/>
          </p:cNvSpPr>
          <p:nvPr/>
        </p:nvSpPr>
        <p:spPr bwMode="auto">
          <a:xfrm>
            <a:off x="0" y="2098990"/>
            <a:ext cx="1066800" cy="646113"/>
          </a:xfrm>
          <a:prstGeom prst="rect">
            <a:avLst/>
          </a:prstGeom>
          <a:noFill/>
          <a:ln w="9525">
            <a:noFill/>
            <a:miter lim="800000"/>
            <a:headEnd/>
            <a:tailEnd/>
          </a:ln>
        </p:spPr>
        <p:txBody>
          <a:bodyPr>
            <a:spAutoFit/>
          </a:bodyPr>
          <a:lstStyle/>
          <a:p>
            <a:r>
              <a:rPr lang="en-US" sz="1200">
                <a:latin typeface="Calibri" pitchFamily="34" charset="0"/>
              </a:rPr>
              <a:t>Product Planning / SMEs</a:t>
            </a:r>
          </a:p>
        </p:txBody>
      </p:sp>
      <p:sp>
        <p:nvSpPr>
          <p:cNvPr id="6162" name="TextBox 16"/>
          <p:cNvSpPr txBox="1">
            <a:spLocks noChangeArrowheads="1"/>
          </p:cNvSpPr>
          <p:nvPr/>
        </p:nvSpPr>
        <p:spPr bwMode="auto">
          <a:xfrm>
            <a:off x="0" y="3081653"/>
            <a:ext cx="1066800" cy="460375"/>
          </a:xfrm>
          <a:prstGeom prst="rect">
            <a:avLst/>
          </a:prstGeom>
          <a:noFill/>
          <a:ln w="9525">
            <a:noFill/>
            <a:miter lim="800000"/>
            <a:headEnd/>
            <a:tailEnd/>
          </a:ln>
        </p:spPr>
        <p:txBody>
          <a:bodyPr>
            <a:spAutoFit/>
          </a:bodyPr>
          <a:lstStyle/>
          <a:p>
            <a:r>
              <a:rPr lang="en-US" sz="1200">
                <a:latin typeface="Calibri" pitchFamily="34" charset="0"/>
              </a:rPr>
              <a:t>Content Architecture</a:t>
            </a:r>
          </a:p>
        </p:txBody>
      </p:sp>
      <p:sp>
        <p:nvSpPr>
          <p:cNvPr id="6163" name="TextBox 17"/>
          <p:cNvSpPr txBox="1">
            <a:spLocks noChangeArrowheads="1"/>
          </p:cNvSpPr>
          <p:nvPr/>
        </p:nvSpPr>
        <p:spPr bwMode="auto">
          <a:xfrm>
            <a:off x="0" y="3996053"/>
            <a:ext cx="1066800" cy="460375"/>
          </a:xfrm>
          <a:prstGeom prst="rect">
            <a:avLst/>
          </a:prstGeom>
          <a:noFill/>
          <a:ln w="9525">
            <a:noFill/>
            <a:miter lim="800000"/>
            <a:headEnd/>
            <a:tailEnd/>
          </a:ln>
        </p:spPr>
        <p:txBody>
          <a:bodyPr>
            <a:spAutoFit/>
          </a:bodyPr>
          <a:lstStyle/>
          <a:p>
            <a:r>
              <a:rPr lang="en-US" sz="1200" dirty="0">
                <a:latin typeface="Calibri" pitchFamily="34" charset="0"/>
              </a:rPr>
              <a:t>Application Dev / EA</a:t>
            </a:r>
          </a:p>
        </p:txBody>
      </p:sp>
      <p:cxnSp>
        <p:nvCxnSpPr>
          <p:cNvPr id="68" name="Elbow Connector 67"/>
          <p:cNvCxnSpPr>
            <a:stCxn id="57" idx="3"/>
            <a:endCxn id="78" idx="1"/>
          </p:cNvCxnSpPr>
          <p:nvPr/>
        </p:nvCxnSpPr>
        <p:spPr>
          <a:xfrm>
            <a:off x="2827360" y="2421253"/>
            <a:ext cx="188795" cy="1588"/>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9" name="Elbow Connector 68"/>
          <p:cNvCxnSpPr>
            <a:stCxn id="56" idx="3"/>
            <a:endCxn id="57" idx="1"/>
          </p:cNvCxnSpPr>
          <p:nvPr/>
        </p:nvCxnSpPr>
        <p:spPr>
          <a:xfrm>
            <a:off x="1779610" y="2419665"/>
            <a:ext cx="209550" cy="1588"/>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Elbow Connector 69"/>
          <p:cNvCxnSpPr>
            <a:stCxn id="58" idx="3"/>
            <a:endCxn id="59" idx="1"/>
          </p:cNvCxnSpPr>
          <p:nvPr/>
        </p:nvCxnSpPr>
        <p:spPr>
          <a:xfrm>
            <a:off x="3787248" y="3311840"/>
            <a:ext cx="166048" cy="1588"/>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1" name="Elbow Connector 70"/>
          <p:cNvCxnSpPr>
            <a:stCxn id="59" idx="3"/>
            <a:endCxn id="61" idx="1"/>
          </p:cNvCxnSpPr>
          <p:nvPr/>
        </p:nvCxnSpPr>
        <p:spPr>
          <a:xfrm>
            <a:off x="4791496" y="3311840"/>
            <a:ext cx="166048" cy="1588"/>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2" name="Elbow Connector 71"/>
          <p:cNvCxnSpPr>
            <a:stCxn id="61" idx="3"/>
            <a:endCxn id="80" idx="1"/>
          </p:cNvCxnSpPr>
          <p:nvPr/>
        </p:nvCxnSpPr>
        <p:spPr>
          <a:xfrm>
            <a:off x="5795744" y="3311840"/>
            <a:ext cx="168326" cy="1588"/>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Elbow Connector 73"/>
          <p:cNvCxnSpPr>
            <a:stCxn id="60" idx="3"/>
            <a:endCxn id="63" idx="0"/>
          </p:cNvCxnSpPr>
          <p:nvPr/>
        </p:nvCxnSpPr>
        <p:spPr>
          <a:xfrm>
            <a:off x="7676864" y="3311840"/>
            <a:ext cx="265573" cy="527712"/>
          </a:xfrm>
          <a:prstGeom prst="bentConnector2">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Elbow Connector 48"/>
          <p:cNvCxnSpPr>
            <a:stCxn id="60" idx="3"/>
            <a:endCxn id="90" idx="0"/>
          </p:cNvCxnSpPr>
          <p:nvPr/>
        </p:nvCxnSpPr>
        <p:spPr>
          <a:xfrm>
            <a:off x="7676864" y="3311840"/>
            <a:ext cx="265573" cy="1388665"/>
          </a:xfrm>
          <a:prstGeom prst="bentConnector2">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71" name="TextBox 55"/>
          <p:cNvSpPr txBox="1">
            <a:spLocks noChangeArrowheads="1"/>
          </p:cNvSpPr>
          <p:nvPr/>
        </p:nvSpPr>
        <p:spPr bwMode="auto">
          <a:xfrm>
            <a:off x="0" y="984913"/>
            <a:ext cx="3376613" cy="522288"/>
          </a:xfrm>
          <a:prstGeom prst="rect">
            <a:avLst/>
          </a:prstGeom>
          <a:noFill/>
          <a:ln w="9525">
            <a:noFill/>
            <a:miter lim="800000"/>
            <a:headEnd/>
            <a:tailEnd/>
          </a:ln>
        </p:spPr>
        <p:txBody>
          <a:bodyPr wrap="none">
            <a:spAutoFit/>
          </a:bodyPr>
          <a:lstStyle/>
          <a:p>
            <a:r>
              <a:rPr lang="en-US" sz="1600" b="1" dirty="0">
                <a:latin typeface="Calibri" pitchFamily="34" charset="0"/>
              </a:rPr>
              <a:t>Model/Schema Development Process</a:t>
            </a:r>
          </a:p>
          <a:p>
            <a:r>
              <a:rPr lang="en-US" sz="1200" dirty="0" smtClean="0">
                <a:latin typeface="Calibri" pitchFamily="34" charset="0"/>
              </a:rPr>
              <a:t>© LexisNexis 2011-2012</a:t>
            </a:r>
            <a:endParaRPr lang="en-US" sz="1200" dirty="0">
              <a:latin typeface="Calibri" pitchFamily="34" charset="0"/>
            </a:endParaRPr>
          </a:p>
        </p:txBody>
      </p:sp>
      <p:sp>
        <p:nvSpPr>
          <p:cNvPr id="78" name="Rectangle 77"/>
          <p:cNvSpPr/>
          <p:nvPr/>
        </p:nvSpPr>
        <p:spPr>
          <a:xfrm>
            <a:off x="3016155" y="2116453"/>
            <a:ext cx="688075" cy="609600"/>
          </a:xfrm>
          <a:prstGeom prst="rect">
            <a:avLst/>
          </a:prstGeom>
          <a:solidFill>
            <a:srgbClr val="FF6699"/>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smtClean="0">
                <a:solidFill>
                  <a:schemeClr val="tx1"/>
                </a:solidFill>
              </a:rPr>
              <a:t>Check point</a:t>
            </a:r>
            <a:endParaRPr lang="en-US" sz="1000" dirty="0">
              <a:solidFill>
                <a:schemeClr val="tx1"/>
              </a:solidFill>
            </a:endParaRPr>
          </a:p>
        </p:txBody>
      </p:sp>
      <p:cxnSp>
        <p:nvCxnSpPr>
          <p:cNvPr id="79" name="Elbow Connector 55"/>
          <p:cNvCxnSpPr>
            <a:stCxn id="78" idx="2"/>
            <a:endCxn id="58" idx="0"/>
          </p:cNvCxnSpPr>
          <p:nvPr/>
        </p:nvCxnSpPr>
        <p:spPr>
          <a:xfrm rot="16200000" flipH="1">
            <a:off x="3223677" y="2862568"/>
            <a:ext cx="280987" cy="7955"/>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0" name="Rectangle 79"/>
          <p:cNvSpPr/>
          <p:nvPr/>
        </p:nvSpPr>
        <p:spPr>
          <a:xfrm>
            <a:off x="5964070" y="3007040"/>
            <a:ext cx="722194" cy="609600"/>
          </a:xfrm>
          <a:prstGeom prst="rect">
            <a:avLst/>
          </a:prstGeom>
          <a:solidFill>
            <a:srgbClr val="FF6699"/>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smtClean="0">
                <a:solidFill>
                  <a:schemeClr val="tx1"/>
                </a:solidFill>
              </a:rPr>
              <a:t>Check</a:t>
            </a:r>
          </a:p>
          <a:p>
            <a:pPr algn="ctr" fontAlgn="auto">
              <a:spcBef>
                <a:spcPts val="0"/>
              </a:spcBef>
              <a:spcAft>
                <a:spcPts val="0"/>
              </a:spcAft>
              <a:defRPr/>
            </a:pPr>
            <a:r>
              <a:rPr lang="en-US" sz="1000" dirty="0" smtClean="0">
                <a:solidFill>
                  <a:schemeClr val="tx1"/>
                </a:solidFill>
              </a:rPr>
              <a:t>point/</a:t>
            </a:r>
          </a:p>
          <a:p>
            <a:pPr algn="ctr" fontAlgn="auto">
              <a:spcBef>
                <a:spcPts val="0"/>
              </a:spcBef>
              <a:spcAft>
                <a:spcPts val="0"/>
              </a:spcAft>
              <a:defRPr/>
            </a:pPr>
            <a:r>
              <a:rPr lang="en-US" sz="1000" dirty="0" smtClean="0">
                <a:solidFill>
                  <a:schemeClr val="tx1"/>
                </a:solidFill>
              </a:rPr>
              <a:t>CRs</a:t>
            </a:r>
            <a:endParaRPr lang="en-US" sz="1000" dirty="0">
              <a:solidFill>
                <a:schemeClr val="tx1"/>
              </a:solidFill>
            </a:endParaRPr>
          </a:p>
        </p:txBody>
      </p:sp>
      <p:cxnSp>
        <p:nvCxnSpPr>
          <p:cNvPr id="81" name="Elbow Connector 42"/>
          <p:cNvCxnSpPr>
            <a:stCxn id="80" idx="3"/>
            <a:endCxn id="60" idx="1"/>
          </p:cNvCxnSpPr>
          <p:nvPr/>
        </p:nvCxnSpPr>
        <p:spPr>
          <a:xfrm>
            <a:off x="6686264" y="3311840"/>
            <a:ext cx="152400" cy="1588"/>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3" name="Curved Down Arrow 82"/>
          <p:cNvSpPr/>
          <p:nvPr/>
        </p:nvSpPr>
        <p:spPr>
          <a:xfrm flipH="1">
            <a:off x="1066800" y="1406840"/>
            <a:ext cx="2362200" cy="609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grpSp>
        <p:nvGrpSpPr>
          <p:cNvPr id="66" name="Group 65"/>
          <p:cNvGrpSpPr/>
          <p:nvPr/>
        </p:nvGrpSpPr>
        <p:grpSpPr>
          <a:xfrm>
            <a:off x="4427585" y="1021450"/>
            <a:ext cx="1433513" cy="276225"/>
            <a:chOff x="7239000" y="257175"/>
            <a:chExt cx="1433513" cy="276225"/>
          </a:xfrm>
        </p:grpSpPr>
        <p:sp>
          <p:nvSpPr>
            <p:cNvPr id="84" name="Rectangle 83"/>
            <p:cNvSpPr/>
            <p:nvPr/>
          </p:nvSpPr>
          <p:spPr>
            <a:xfrm>
              <a:off x="7239000" y="304800"/>
              <a:ext cx="304800" cy="228600"/>
            </a:xfrm>
            <a:prstGeom prst="rect">
              <a:avLst/>
            </a:prstGeom>
            <a:solidFill>
              <a:schemeClr val="accent1">
                <a:lumMod val="40000"/>
                <a:lumOff val="6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79" name="Rectangle 50"/>
            <p:cNvSpPr>
              <a:spLocks noChangeArrowheads="1"/>
            </p:cNvSpPr>
            <p:nvPr/>
          </p:nvSpPr>
          <p:spPr bwMode="auto">
            <a:xfrm>
              <a:off x="7543800" y="257175"/>
              <a:ext cx="1128713" cy="276225"/>
            </a:xfrm>
            <a:prstGeom prst="rect">
              <a:avLst/>
            </a:prstGeom>
            <a:noFill/>
            <a:ln w="9525">
              <a:noFill/>
              <a:miter lim="800000"/>
              <a:headEnd/>
              <a:tailEnd/>
            </a:ln>
          </p:spPr>
          <p:txBody>
            <a:bodyPr wrap="none">
              <a:spAutoFit/>
            </a:bodyPr>
            <a:lstStyle/>
            <a:p>
              <a:r>
                <a:rPr lang="en-US" sz="1200">
                  <a:latin typeface="Calibri" pitchFamily="34" charset="0"/>
                </a:rPr>
                <a:t>Planning Phase</a:t>
              </a:r>
            </a:p>
          </p:txBody>
        </p:sp>
      </p:grpSp>
      <p:grpSp>
        <p:nvGrpSpPr>
          <p:cNvPr id="67" name="Group 66"/>
          <p:cNvGrpSpPr/>
          <p:nvPr/>
        </p:nvGrpSpPr>
        <p:grpSpPr>
          <a:xfrm>
            <a:off x="6010726" y="1021450"/>
            <a:ext cx="1316038" cy="276225"/>
            <a:chOff x="7239000" y="561975"/>
            <a:chExt cx="1316038" cy="276225"/>
          </a:xfrm>
        </p:grpSpPr>
        <p:sp>
          <p:nvSpPr>
            <p:cNvPr id="85" name="Rectangle 84"/>
            <p:cNvSpPr/>
            <p:nvPr/>
          </p:nvSpPr>
          <p:spPr>
            <a:xfrm>
              <a:off x="7239000" y="609600"/>
              <a:ext cx="304800" cy="22860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80" name="Rectangle 53"/>
            <p:cNvSpPr>
              <a:spLocks noChangeArrowheads="1"/>
            </p:cNvSpPr>
            <p:nvPr/>
          </p:nvSpPr>
          <p:spPr bwMode="auto">
            <a:xfrm>
              <a:off x="7543800" y="561975"/>
              <a:ext cx="1011238" cy="276225"/>
            </a:xfrm>
            <a:prstGeom prst="rect">
              <a:avLst/>
            </a:prstGeom>
            <a:noFill/>
            <a:ln w="9525">
              <a:noFill/>
              <a:miter lim="800000"/>
              <a:headEnd/>
              <a:tailEnd/>
            </a:ln>
          </p:spPr>
          <p:txBody>
            <a:bodyPr wrap="none">
              <a:spAutoFit/>
            </a:bodyPr>
            <a:lstStyle/>
            <a:p>
              <a:r>
                <a:rPr lang="en-US" sz="1200">
                  <a:latin typeface="Calibri" pitchFamily="34" charset="0"/>
                </a:rPr>
                <a:t>Design Phase</a:t>
              </a:r>
            </a:p>
          </p:txBody>
        </p:sp>
      </p:grpSp>
      <p:sp>
        <p:nvSpPr>
          <p:cNvPr id="88" name="Right Brace 87"/>
          <p:cNvSpPr/>
          <p:nvPr/>
        </p:nvSpPr>
        <p:spPr>
          <a:xfrm rot="16200000">
            <a:off x="7563703" y="777337"/>
            <a:ext cx="188794" cy="251460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solidFill>
                <a:srgbClr val="FF0000"/>
              </a:solidFill>
            </a:endParaRPr>
          </a:p>
        </p:txBody>
      </p:sp>
      <p:sp>
        <p:nvSpPr>
          <p:cNvPr id="6182" name="Rectangle 88"/>
          <p:cNvSpPr>
            <a:spLocks noChangeArrowheads="1"/>
          </p:cNvSpPr>
          <p:nvPr/>
        </p:nvSpPr>
        <p:spPr bwMode="auto">
          <a:xfrm>
            <a:off x="6346209" y="1419350"/>
            <a:ext cx="2579427" cy="430887"/>
          </a:xfrm>
          <a:prstGeom prst="rect">
            <a:avLst/>
          </a:prstGeom>
          <a:noFill/>
          <a:ln w="9525">
            <a:noFill/>
            <a:miter lim="800000"/>
            <a:headEnd/>
            <a:tailEnd/>
          </a:ln>
        </p:spPr>
        <p:txBody>
          <a:bodyPr wrap="square">
            <a:spAutoFit/>
          </a:bodyPr>
          <a:lstStyle/>
          <a:p>
            <a:r>
              <a:rPr lang="en-US" sz="1100" dirty="0">
                <a:solidFill>
                  <a:srgbClr val="FF0000"/>
                </a:solidFill>
                <a:latin typeface="Calibri" pitchFamily="34" charset="0"/>
              </a:rPr>
              <a:t>Changes subject to Change Requests (CRs) after Governance Review Approval</a:t>
            </a:r>
          </a:p>
        </p:txBody>
      </p:sp>
      <p:sp>
        <p:nvSpPr>
          <p:cNvPr id="102" name="Rectangle 101"/>
          <p:cNvSpPr/>
          <p:nvPr/>
        </p:nvSpPr>
        <p:spPr>
          <a:xfrm>
            <a:off x="3953296" y="3921440"/>
            <a:ext cx="838200" cy="609600"/>
          </a:xfrm>
          <a:prstGeom prst="rect">
            <a:avLst/>
          </a:prstGeom>
          <a:solidFill>
            <a:srgbClr val="99FF99"/>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solidFill>
                  <a:schemeClr val="tx1"/>
                </a:solidFill>
              </a:rPr>
              <a:t>Enterprise Ontology</a:t>
            </a:r>
          </a:p>
        </p:txBody>
      </p:sp>
      <p:cxnSp>
        <p:nvCxnSpPr>
          <p:cNvPr id="103" name="Elbow Connector 102"/>
          <p:cNvCxnSpPr/>
          <p:nvPr/>
        </p:nvCxnSpPr>
        <p:spPr>
          <a:xfrm rot="5400000">
            <a:off x="4083516" y="3769040"/>
            <a:ext cx="304800" cy="1588"/>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7" name="Curved Down Arrow 106"/>
          <p:cNvSpPr/>
          <p:nvPr/>
        </p:nvSpPr>
        <p:spPr>
          <a:xfrm flipH="1">
            <a:off x="6309807" y="2272028"/>
            <a:ext cx="2452055" cy="609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grpSp>
        <p:nvGrpSpPr>
          <p:cNvPr id="73" name="Group 72"/>
          <p:cNvGrpSpPr/>
          <p:nvPr/>
        </p:nvGrpSpPr>
        <p:grpSpPr>
          <a:xfrm>
            <a:off x="7430093" y="1021450"/>
            <a:ext cx="1581150" cy="276225"/>
            <a:chOff x="7239000" y="914400"/>
            <a:chExt cx="1581150" cy="276225"/>
          </a:xfrm>
        </p:grpSpPr>
        <p:sp>
          <p:nvSpPr>
            <p:cNvPr id="110" name="Rectangle 109"/>
            <p:cNvSpPr/>
            <p:nvPr/>
          </p:nvSpPr>
          <p:spPr>
            <a:xfrm>
              <a:off x="7239000" y="962025"/>
              <a:ext cx="304800" cy="228600"/>
            </a:xfrm>
            <a:prstGeom prst="rect">
              <a:avLst/>
            </a:prstGeom>
            <a:solidFill>
              <a:srgbClr val="CCFFCC"/>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89" name="Rectangle 53"/>
            <p:cNvSpPr>
              <a:spLocks noChangeArrowheads="1"/>
            </p:cNvSpPr>
            <p:nvPr/>
          </p:nvSpPr>
          <p:spPr bwMode="auto">
            <a:xfrm>
              <a:off x="7543800" y="914400"/>
              <a:ext cx="1276350" cy="276225"/>
            </a:xfrm>
            <a:prstGeom prst="rect">
              <a:avLst/>
            </a:prstGeom>
            <a:noFill/>
            <a:ln w="9525">
              <a:noFill/>
              <a:miter lim="800000"/>
              <a:headEnd/>
              <a:tailEnd/>
            </a:ln>
          </p:spPr>
          <p:txBody>
            <a:bodyPr wrap="none">
              <a:spAutoFit/>
            </a:bodyPr>
            <a:lstStyle/>
            <a:p>
              <a:r>
                <a:rPr lang="en-US" sz="1200">
                  <a:latin typeface="Calibri" pitchFamily="34" charset="0"/>
                </a:rPr>
                <a:t>Implement Phase</a:t>
              </a:r>
            </a:p>
          </p:txBody>
        </p:sp>
      </p:grpSp>
      <p:cxnSp>
        <p:nvCxnSpPr>
          <p:cNvPr id="77" name="Elbow Connector 76"/>
          <p:cNvCxnSpPr/>
          <p:nvPr/>
        </p:nvCxnSpPr>
        <p:spPr>
          <a:xfrm rot="5400000" flipH="1" flipV="1">
            <a:off x="4315532" y="3769040"/>
            <a:ext cx="304800" cy="1588"/>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6" name="TextBox 17"/>
          <p:cNvSpPr txBox="1">
            <a:spLocks noChangeArrowheads="1"/>
          </p:cNvSpPr>
          <p:nvPr/>
        </p:nvSpPr>
        <p:spPr bwMode="auto">
          <a:xfrm>
            <a:off x="2272" y="4830853"/>
            <a:ext cx="1066800" cy="461665"/>
          </a:xfrm>
          <a:prstGeom prst="rect">
            <a:avLst/>
          </a:prstGeom>
          <a:noFill/>
          <a:ln w="9525">
            <a:noFill/>
            <a:miter lim="800000"/>
            <a:headEnd/>
            <a:tailEnd/>
          </a:ln>
        </p:spPr>
        <p:txBody>
          <a:bodyPr>
            <a:spAutoFit/>
          </a:bodyPr>
          <a:lstStyle/>
          <a:p>
            <a:r>
              <a:rPr lang="en-US" sz="1200" dirty="0" smtClean="0">
                <a:latin typeface="Calibri" pitchFamily="34" charset="0"/>
              </a:rPr>
              <a:t>Data</a:t>
            </a:r>
          </a:p>
          <a:p>
            <a:r>
              <a:rPr lang="en-US" sz="1200" dirty="0" smtClean="0">
                <a:latin typeface="Calibri" pitchFamily="34" charset="0"/>
              </a:rPr>
              <a:t>Conversion</a:t>
            </a:r>
            <a:endParaRPr lang="en-US" sz="1200" dirty="0">
              <a:latin typeface="Calibri" pitchFamily="34" charset="0"/>
            </a:endParaRPr>
          </a:p>
        </p:txBody>
      </p:sp>
      <p:cxnSp>
        <p:nvCxnSpPr>
          <p:cNvPr id="97" name="Straight Connector 96"/>
          <p:cNvCxnSpPr/>
          <p:nvPr/>
        </p:nvCxnSpPr>
        <p:spPr>
          <a:xfrm>
            <a:off x="15920" y="5545584"/>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99" name="TextBox 17"/>
          <p:cNvSpPr txBox="1">
            <a:spLocks noChangeArrowheads="1"/>
          </p:cNvSpPr>
          <p:nvPr/>
        </p:nvSpPr>
        <p:spPr bwMode="auto">
          <a:xfrm>
            <a:off x="4544" y="5679301"/>
            <a:ext cx="1578596" cy="461665"/>
          </a:xfrm>
          <a:prstGeom prst="rect">
            <a:avLst/>
          </a:prstGeom>
          <a:noFill/>
          <a:ln w="9525">
            <a:noFill/>
            <a:miter lim="800000"/>
            <a:headEnd/>
            <a:tailEnd/>
          </a:ln>
        </p:spPr>
        <p:txBody>
          <a:bodyPr wrap="square">
            <a:spAutoFit/>
          </a:bodyPr>
          <a:lstStyle/>
          <a:p>
            <a:r>
              <a:rPr lang="en-US" sz="1200" dirty="0" smtClean="0">
                <a:latin typeface="Calibri" pitchFamily="34" charset="0"/>
              </a:rPr>
              <a:t>Print &amp; Web Rendering</a:t>
            </a:r>
            <a:endParaRPr lang="en-US" sz="1200" dirty="0">
              <a:latin typeface="Calibri" pitchFamily="34" charset="0"/>
            </a:endParaRPr>
          </a:p>
        </p:txBody>
      </p:sp>
      <p:cxnSp>
        <p:nvCxnSpPr>
          <p:cNvPr id="100" name="Elbow Connector 48"/>
          <p:cNvCxnSpPr>
            <a:stCxn id="60" idx="3"/>
            <a:endCxn id="98" idx="0"/>
          </p:cNvCxnSpPr>
          <p:nvPr/>
        </p:nvCxnSpPr>
        <p:spPr>
          <a:xfrm>
            <a:off x="7676864" y="3311840"/>
            <a:ext cx="265573" cy="2249618"/>
          </a:xfrm>
          <a:prstGeom prst="bentConnector2">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5" name="Elbow Connector 48"/>
          <p:cNvCxnSpPr>
            <a:stCxn id="63" idx="1"/>
            <a:endCxn id="60" idx="2"/>
          </p:cNvCxnSpPr>
          <p:nvPr/>
        </p:nvCxnSpPr>
        <p:spPr>
          <a:xfrm rot="10800000">
            <a:off x="7257765" y="3616640"/>
            <a:ext cx="265573" cy="527712"/>
          </a:xfrm>
          <a:prstGeom prst="bentConnector2">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7523337" y="3839552"/>
            <a:ext cx="838200" cy="609600"/>
          </a:xfrm>
          <a:prstGeom prst="rect">
            <a:avLst/>
          </a:prstGeom>
          <a:solidFill>
            <a:srgbClr val="99FF99"/>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smtClean="0">
                <a:solidFill>
                  <a:schemeClr val="tx1"/>
                </a:solidFill>
              </a:rPr>
              <a:t>Repository</a:t>
            </a:r>
          </a:p>
          <a:p>
            <a:pPr algn="ctr" fontAlgn="auto">
              <a:spcBef>
                <a:spcPts val="0"/>
              </a:spcBef>
              <a:spcAft>
                <a:spcPts val="0"/>
              </a:spcAft>
              <a:defRPr/>
            </a:pPr>
            <a:r>
              <a:rPr lang="en-US" sz="1000" dirty="0" smtClean="0">
                <a:solidFill>
                  <a:schemeClr val="tx1"/>
                </a:solidFill>
              </a:rPr>
              <a:t>Schema</a:t>
            </a:r>
            <a:endParaRPr lang="en-US" sz="1000" dirty="0">
              <a:solidFill>
                <a:schemeClr val="tx1"/>
              </a:solidFill>
            </a:endParaRPr>
          </a:p>
        </p:txBody>
      </p:sp>
      <p:sp>
        <p:nvSpPr>
          <p:cNvPr id="90" name="Rectangle 89"/>
          <p:cNvSpPr/>
          <p:nvPr/>
        </p:nvSpPr>
        <p:spPr>
          <a:xfrm>
            <a:off x="7523337" y="4700505"/>
            <a:ext cx="838200" cy="609600"/>
          </a:xfrm>
          <a:prstGeom prst="rect">
            <a:avLst/>
          </a:prstGeom>
          <a:solidFill>
            <a:srgbClr val="99FF99"/>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solidFill>
                  <a:schemeClr val="tx1"/>
                </a:solidFill>
              </a:rPr>
              <a:t>Conversion</a:t>
            </a:r>
          </a:p>
          <a:p>
            <a:pPr algn="ctr" fontAlgn="auto">
              <a:spcBef>
                <a:spcPts val="0"/>
              </a:spcBef>
              <a:spcAft>
                <a:spcPts val="0"/>
              </a:spcAft>
              <a:defRPr/>
            </a:pPr>
            <a:r>
              <a:rPr lang="en-US" sz="1000" dirty="0">
                <a:solidFill>
                  <a:schemeClr val="tx1"/>
                </a:solidFill>
              </a:rPr>
              <a:t>Mapping</a:t>
            </a:r>
          </a:p>
        </p:txBody>
      </p:sp>
      <p:sp>
        <p:nvSpPr>
          <p:cNvPr id="98" name="Rectangle 97"/>
          <p:cNvSpPr/>
          <p:nvPr/>
        </p:nvSpPr>
        <p:spPr>
          <a:xfrm>
            <a:off x="7523337" y="5561458"/>
            <a:ext cx="838200" cy="609600"/>
          </a:xfrm>
          <a:prstGeom prst="rect">
            <a:avLst/>
          </a:prstGeom>
          <a:solidFill>
            <a:srgbClr val="99FF99"/>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smtClean="0">
                <a:solidFill>
                  <a:schemeClr val="tx1"/>
                </a:solidFill>
              </a:rPr>
              <a:t>Style Sheets</a:t>
            </a:r>
            <a:endParaRPr lang="en-US" sz="1000" dirty="0">
              <a:solidFill>
                <a:schemeClr val="tx1"/>
              </a:solidFill>
            </a:endParaRPr>
          </a:p>
        </p:txBody>
      </p:sp>
      <p:cxnSp>
        <p:nvCxnSpPr>
          <p:cNvPr id="127" name="Elbow Connector 48"/>
          <p:cNvCxnSpPr>
            <a:stCxn id="90" idx="1"/>
            <a:endCxn id="60" idx="2"/>
          </p:cNvCxnSpPr>
          <p:nvPr/>
        </p:nvCxnSpPr>
        <p:spPr>
          <a:xfrm rot="10800000">
            <a:off x="7257765" y="3616641"/>
            <a:ext cx="265573" cy="1388665"/>
          </a:xfrm>
          <a:prstGeom prst="bentConnector2">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8" name="Elbow Connector 48"/>
          <p:cNvCxnSpPr>
            <a:stCxn id="98" idx="1"/>
            <a:endCxn id="60" idx="2"/>
          </p:cNvCxnSpPr>
          <p:nvPr/>
        </p:nvCxnSpPr>
        <p:spPr>
          <a:xfrm rot="10800000">
            <a:off x="7257765" y="3616640"/>
            <a:ext cx="265573" cy="2249618"/>
          </a:xfrm>
          <a:prstGeom prst="bentConnector2">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4" name="Title 133"/>
          <p:cNvSpPr>
            <a:spLocks noGrp="1"/>
          </p:cNvSpPr>
          <p:nvPr>
            <p:ph type="title"/>
          </p:nvPr>
        </p:nvSpPr>
        <p:spPr/>
        <p:txBody>
          <a:bodyPr/>
          <a:lstStyle/>
          <a:p>
            <a:r>
              <a:rPr lang="en-US" dirty="0" smtClean="0"/>
              <a:t>QA &amp; XML Design in the Enterprise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smtClean="0"/>
              <a:t>Maturity Curves </a:t>
            </a:r>
          </a:p>
        </p:txBody>
      </p:sp>
      <p:pic>
        <p:nvPicPr>
          <p:cNvPr id="4099" name="Picture 2"/>
          <p:cNvPicPr>
            <a:picLocks noChangeAspect="1" noChangeArrowheads="1"/>
          </p:cNvPicPr>
          <p:nvPr/>
        </p:nvPicPr>
        <p:blipFill>
          <a:blip r:embed="rId2" cstate="print"/>
          <a:srcRect/>
          <a:stretch>
            <a:fillRect/>
          </a:stretch>
        </p:blipFill>
        <p:spPr bwMode="auto">
          <a:xfrm>
            <a:off x="442913" y="1238912"/>
            <a:ext cx="8240712" cy="4130675"/>
          </a:xfrm>
          <a:prstGeom prst="rect">
            <a:avLst/>
          </a:prstGeom>
          <a:noFill/>
          <a:ln w="9525">
            <a:noFill/>
            <a:miter lim="800000"/>
            <a:headEnd/>
            <a:tailEnd/>
          </a:ln>
        </p:spPr>
      </p:pic>
      <p:sp>
        <p:nvSpPr>
          <p:cNvPr id="5" name="TextBox 4"/>
          <p:cNvSpPr txBox="1"/>
          <p:nvPr/>
        </p:nvSpPr>
        <p:spPr>
          <a:xfrm>
            <a:off x="388964" y="5629325"/>
            <a:ext cx="7322024" cy="923925"/>
          </a:xfrm>
          <a:prstGeom prst="rect">
            <a:avLst/>
          </a:prstGeom>
          <a:noFill/>
        </p:spPr>
        <p:txBody>
          <a:bodyPr wrap="square">
            <a:spAutoFit/>
          </a:bodyPr>
          <a:lstStyle/>
          <a:p>
            <a:pPr fontAlgn="auto">
              <a:spcBef>
                <a:spcPts val="0"/>
              </a:spcBef>
              <a:spcAft>
                <a:spcPts val="0"/>
              </a:spcAft>
              <a:defRPr/>
            </a:pPr>
            <a:r>
              <a:rPr lang="en-US" sz="1200" dirty="0">
                <a:latin typeface="+mj-lt"/>
              </a:rPr>
              <a:t>DITA Maturity Curve - </a:t>
            </a:r>
            <a:r>
              <a:rPr lang="pt-BR" sz="1200" dirty="0">
                <a:latin typeface="+mj-lt"/>
              </a:rPr>
              <a:t>A JustSystems Whitepaper</a:t>
            </a:r>
            <a:endParaRPr lang="en-US" sz="1200" dirty="0">
              <a:latin typeface="+mj-lt"/>
            </a:endParaRPr>
          </a:p>
          <a:p>
            <a:pPr fontAlgn="auto">
              <a:spcBef>
                <a:spcPts val="0"/>
              </a:spcBef>
              <a:spcAft>
                <a:spcPts val="0"/>
              </a:spcAft>
              <a:defRPr/>
            </a:pPr>
            <a:r>
              <a:rPr lang="en-US" sz="1200" dirty="0">
                <a:latin typeface="+mj-lt"/>
              </a:rPr>
              <a:t>By Michael Priestley, IBM and Amber Swope, </a:t>
            </a:r>
            <a:r>
              <a:rPr lang="en-US" sz="1200" dirty="0" err="1">
                <a:latin typeface="+mj-lt"/>
              </a:rPr>
              <a:t>JustSystems</a:t>
            </a:r>
            <a:endParaRPr lang="en-US" sz="1200" dirty="0">
              <a:latin typeface="+mj-lt"/>
            </a:endParaRPr>
          </a:p>
          <a:p>
            <a:pPr fontAlgn="auto">
              <a:spcBef>
                <a:spcPts val="0"/>
              </a:spcBef>
              <a:spcAft>
                <a:spcPts val="0"/>
              </a:spcAft>
              <a:defRPr/>
            </a:pPr>
            <a:r>
              <a:rPr lang="en-US" sz="1200" dirty="0">
                <a:latin typeface="+mj-lt"/>
                <a:hlinkClick r:id="rId3"/>
              </a:rPr>
              <a:t>http://</a:t>
            </a:r>
            <a:r>
              <a:rPr lang="en-US" sz="1200" dirty="0" smtClean="0">
                <a:latin typeface="+mj-lt"/>
                <a:hlinkClick r:id="rId3"/>
              </a:rPr>
              <a:t>na.justsystems.com/whitepapers.php</a:t>
            </a:r>
            <a:r>
              <a:rPr lang="en-US" sz="1200" dirty="0" smtClean="0">
                <a:latin typeface="+mj-lt"/>
              </a:rPr>
              <a:t> </a:t>
            </a:r>
            <a:endParaRPr lang="en-US" sz="1200" dirty="0">
              <a:latin typeface="+mj-lt"/>
            </a:endParaRPr>
          </a:p>
          <a:p>
            <a:pPr fontAlgn="auto">
              <a:spcBef>
                <a:spcPts val="0"/>
              </a:spcBef>
              <a:spcAft>
                <a:spcPts val="0"/>
              </a:spcAft>
              <a:defRPr/>
            </a:pPr>
            <a:endParaRPr lang="en-US" dirty="0">
              <a:latin typeface="+mn-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What Makes Content Smart?</a:t>
            </a:r>
          </a:p>
        </p:txBody>
      </p:sp>
      <p:sp>
        <p:nvSpPr>
          <p:cNvPr id="5123" name="Content Placeholder 2"/>
          <p:cNvSpPr>
            <a:spLocks noGrp="1"/>
          </p:cNvSpPr>
          <p:nvPr>
            <p:ph idx="1"/>
          </p:nvPr>
        </p:nvSpPr>
        <p:spPr/>
        <p:txBody>
          <a:bodyPr/>
          <a:lstStyle/>
          <a:p>
            <a:endParaRPr lang="en-US" smtClean="0"/>
          </a:p>
        </p:txBody>
      </p:sp>
      <p:sp>
        <p:nvSpPr>
          <p:cNvPr id="4" name="Title 1"/>
          <p:cNvSpPr txBox="1">
            <a:spLocks/>
          </p:cNvSpPr>
          <p:nvPr/>
        </p:nvSpPr>
        <p:spPr>
          <a:xfrm>
            <a:off x="457200" y="274638"/>
            <a:ext cx="8686800" cy="711200"/>
          </a:xfrm>
          <a:prstGeom prst="rect">
            <a:avLst/>
          </a:prstGeom>
        </p:spPr>
        <p:txBody>
          <a:bodyPr anchor="ctr">
            <a:normAutofit lnSpcReduction="10000"/>
          </a:bodyPr>
          <a:lstStyle/>
          <a:p>
            <a:pPr algn="ctr" fontAlgn="auto">
              <a:spcAft>
                <a:spcPts val="0"/>
              </a:spcAft>
              <a:defRPr/>
            </a:pPr>
            <a:endParaRPr lang="en-US" sz="4400" dirty="0">
              <a:latin typeface="+mj-lt"/>
              <a:ea typeface="+mj-ea"/>
              <a:cs typeface="+mj-cs"/>
            </a:endParaRPr>
          </a:p>
        </p:txBody>
      </p:sp>
      <p:graphicFrame>
        <p:nvGraphicFramePr>
          <p:cNvPr id="5" name="Content Placeholder 5"/>
          <p:cNvGraphicFramePr>
            <a:graphicFrameLocks/>
          </p:cNvGraphicFramePr>
          <p:nvPr/>
        </p:nvGraphicFramePr>
        <p:xfrm>
          <a:off x="470848" y="1296420"/>
          <a:ext cx="8229600" cy="4760595"/>
        </p:xfrm>
        <a:graphic>
          <a:graphicData uri="http://schemas.openxmlformats.org/drawingml/2006/table">
            <a:tbl>
              <a:tblPr>
                <a:tableStyleId>{284E427A-3D55-4303-BF80-6455036E1DE7}</a:tableStyleId>
              </a:tblPr>
              <a:tblGrid>
                <a:gridCol w="4762500"/>
                <a:gridCol w="34671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Content Types (Consumer)</a:t>
                      </a:r>
                      <a:endParaRPr kumimoji="0" lang="en-US" sz="1800" b="1" i="0" u="none" strike="noStrike" cap="none" normalizeH="0" baseline="0" dirty="0" smtClean="0">
                        <a:ln>
                          <a:noFill/>
                        </a:ln>
                        <a:solidFill>
                          <a:srgbClr val="FFFFFF"/>
                        </a:solidFill>
                        <a:effectLst/>
                        <a:latin typeface="Times" charset="0"/>
                        <a:ea typeface="ＭＳ Ｐゴシック" pitchFamily="34" charset="-128"/>
                      </a:endParaRPr>
                    </a:p>
                  </a:txBody>
                  <a:tcPr horzOverflow="overflow">
                    <a:solidFill>
                      <a:schemeClr val="accent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Possible Smart Features</a:t>
                      </a:r>
                      <a:endParaRPr kumimoji="0" lang="en-US" sz="1800" b="1" i="0" u="none" strike="noStrike" cap="none" normalizeH="0" baseline="0" dirty="0" smtClean="0">
                        <a:ln>
                          <a:noFill/>
                        </a:ln>
                        <a:solidFill>
                          <a:srgbClr val="FFFFFF"/>
                        </a:solidFill>
                        <a:effectLst/>
                        <a:latin typeface="Times" charset="0"/>
                        <a:ea typeface="ＭＳ Ｐゴシック" pitchFamily="34" charset="-128"/>
                      </a:endParaRPr>
                    </a:p>
                  </a:txBody>
                  <a:tcPr horzOverflow="overflow">
                    <a:solidFill>
                      <a:schemeClr val="accent2">
                        <a:lumMod val="40000"/>
                        <a:lumOff val="60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Unstructured (Human)</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dirty="0" smtClean="0">
                          <a:ln>
                            <a:noFill/>
                          </a:ln>
                          <a:effectLst/>
                        </a:rPr>
                        <a:t> Binaries / Blobs</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dirty="0" smtClean="0">
                          <a:ln>
                            <a:noFill/>
                          </a:ln>
                          <a:effectLst/>
                        </a:rPr>
                        <a:t> Nonwellformed HTML</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dirty="0" smtClean="0">
                          <a:ln>
                            <a:noFill/>
                          </a:ln>
                          <a:effectLst/>
                        </a:rPr>
                        <a:t> Raw Text</a:t>
                      </a:r>
                      <a:endParaRPr kumimoji="0" lang="en-US" sz="1800" b="0" i="0" u="none" strike="noStrike" cap="none" normalizeH="0" baseline="0" dirty="0" smtClean="0">
                        <a:ln>
                          <a:noFill/>
                        </a:ln>
                        <a:solidFill>
                          <a:srgbClr val="595959"/>
                        </a:solidFill>
                        <a:effectLst/>
                        <a:latin typeface="Times" charset="0"/>
                        <a:ea typeface="ＭＳ Ｐゴシック" pitchFamily="34" charset="-128"/>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smtClean="0">
                          <a:ln>
                            <a:noFill/>
                          </a:ln>
                          <a:effectLst/>
                        </a:rPr>
                        <a:t> Metadata</a:t>
                      </a:r>
                      <a:endParaRPr kumimoji="0" lang="en-US" sz="1800" b="0" i="0" u="none" strike="noStrike" cap="none" normalizeH="0" baseline="0" smtClean="0">
                        <a:ln>
                          <a:noFill/>
                        </a:ln>
                        <a:solidFill>
                          <a:srgbClr val="595959"/>
                        </a:solidFill>
                        <a:effectLst/>
                        <a:latin typeface="Times" charset="0"/>
                        <a:ea typeface="ＭＳ Ｐゴシック" pitchFamily="34" charset="-128"/>
                      </a:endParaRPr>
                    </a:p>
                  </a:txBody>
                  <a:tcPr horzOverflow="overflow"/>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Structured (Human, Display)</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dirty="0" smtClean="0">
                          <a:ln>
                            <a:noFill/>
                          </a:ln>
                          <a:effectLst/>
                        </a:rPr>
                        <a:t>  XML Data  validated with Customized </a:t>
                      </a:r>
                    </a:p>
                    <a:p>
                      <a:pPr marL="169863"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800" u="none" strike="noStrike" cap="none" normalizeH="0" baseline="0" dirty="0" smtClean="0">
                          <a:ln>
                            <a:noFill/>
                          </a:ln>
                          <a:effectLst/>
                        </a:rPr>
                        <a:t>XML Schemas</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dirty="0" smtClean="0">
                          <a:ln>
                            <a:noFill/>
                          </a:ln>
                          <a:effectLst/>
                        </a:rPr>
                        <a:t>  Wellformed HTML</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dirty="0" smtClean="0">
                          <a:ln>
                            <a:noFill/>
                          </a:ln>
                          <a:effectLst/>
                        </a:rPr>
                        <a:t>  CSV Text</a:t>
                      </a:r>
                      <a:endParaRPr kumimoji="0" lang="en-US" sz="1800" b="0" i="0" u="none" strike="noStrike" cap="none" normalizeH="0" baseline="0" dirty="0" smtClean="0">
                        <a:ln>
                          <a:noFill/>
                        </a:ln>
                        <a:solidFill>
                          <a:srgbClr val="595959"/>
                        </a:solidFill>
                        <a:effectLst/>
                        <a:latin typeface="Times" charset="0"/>
                        <a:ea typeface="ＭＳ Ｐゴシック" pitchFamily="34" charset="-128"/>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smtClean="0">
                          <a:ln>
                            <a:noFill/>
                          </a:ln>
                          <a:effectLst/>
                        </a:rPr>
                        <a:t>  Metadata</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smtClean="0">
                          <a:ln>
                            <a:noFill/>
                          </a:ln>
                          <a:effectLst/>
                        </a:rPr>
                        <a:t>  Clearly defined structure</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smtClean="0">
                          <a:ln>
                            <a:noFill/>
                          </a:ln>
                          <a:effectLst/>
                        </a:rPr>
                        <a:t>  Links </a:t>
                      </a:r>
                      <a:endParaRPr kumimoji="0" lang="en-US" sz="1800" b="0" i="0" u="none" strike="noStrike" cap="none" normalizeH="0" baseline="0" smtClean="0">
                        <a:ln>
                          <a:noFill/>
                        </a:ln>
                        <a:solidFill>
                          <a:srgbClr val="595959"/>
                        </a:solidFill>
                        <a:effectLst/>
                        <a:latin typeface="Times" charset="0"/>
                        <a:ea typeface="ＭＳ Ｐゴシック" pitchFamily="34" charset="-128"/>
                      </a:endParaRPr>
                    </a:p>
                  </a:txBody>
                  <a:tcPr horzOverflow="overflow"/>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smtClean="0">
                          <a:ln>
                            <a:noFill/>
                          </a:ln>
                          <a:effectLst/>
                        </a:rPr>
                        <a:t>Smart (Human, Display, Semantic)</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smtClean="0">
                          <a:ln>
                            <a:noFill/>
                          </a:ln>
                          <a:effectLst/>
                        </a:rPr>
                        <a:t>  Semantic Web content</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smtClean="0">
                          <a:ln>
                            <a:noFill/>
                          </a:ln>
                          <a:effectLst/>
                        </a:rPr>
                        <a:t>  DITA Documents</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smtClean="0">
                          <a:ln>
                            <a:noFill/>
                          </a:ln>
                          <a:effectLst/>
                        </a:rPr>
                        <a:t>  Linked Data</a:t>
                      </a:r>
                      <a:endParaRPr kumimoji="0" lang="en-US" sz="1800" b="0" i="0" u="none" strike="noStrike" cap="none" normalizeH="0" baseline="0" smtClean="0">
                        <a:ln>
                          <a:noFill/>
                        </a:ln>
                        <a:solidFill>
                          <a:srgbClr val="595959"/>
                        </a:solidFill>
                        <a:effectLst/>
                        <a:latin typeface="Times" charset="0"/>
                        <a:ea typeface="ＭＳ Ｐゴシック" pitchFamily="34" charset="-128"/>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dirty="0" smtClean="0">
                          <a:ln>
                            <a:noFill/>
                          </a:ln>
                          <a:effectLst/>
                        </a:rPr>
                        <a:t>  Metadata</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dirty="0" smtClean="0">
                          <a:ln>
                            <a:noFill/>
                          </a:ln>
                          <a:effectLst/>
                        </a:rPr>
                        <a:t>  Clearly defined structure</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dirty="0" smtClean="0">
                          <a:ln>
                            <a:noFill/>
                          </a:ln>
                          <a:effectLst/>
                        </a:rPr>
                        <a:t>  Links</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dirty="0" smtClean="0">
                          <a:ln>
                            <a:noFill/>
                          </a:ln>
                          <a:effectLst/>
                        </a:rPr>
                        <a:t>  Semantic meaning</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dirty="0" smtClean="0">
                          <a:ln>
                            <a:noFill/>
                          </a:ln>
                          <a:effectLst/>
                        </a:rPr>
                        <a:t>  Standalone</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u="none" strike="noStrike" cap="none" normalizeH="0" baseline="0" dirty="0" smtClean="0">
                          <a:ln>
                            <a:noFill/>
                          </a:ln>
                          <a:effectLst/>
                        </a:rPr>
                        <a:t>  Optimized for reuse</a:t>
                      </a:r>
                      <a:endParaRPr kumimoji="0" lang="en-US" sz="1800" b="0" i="0" u="none" strike="noStrike" cap="none" normalizeH="0" baseline="0" dirty="0" smtClean="0">
                        <a:ln>
                          <a:noFill/>
                        </a:ln>
                        <a:solidFill>
                          <a:srgbClr val="595959"/>
                        </a:solidFill>
                        <a:effectLst/>
                        <a:latin typeface="Times" charset="0"/>
                        <a:ea typeface="ＭＳ Ｐゴシック" pitchFamily="34" charset="-128"/>
                      </a:endParaRPr>
                    </a:p>
                  </a:txBody>
                  <a:tcPr horzOverflow="overflow"/>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Conceptual Modeling</a:t>
            </a:r>
            <a:endParaRPr lang="en-US" dirty="0"/>
          </a:p>
        </p:txBody>
      </p:sp>
      <p:pic>
        <p:nvPicPr>
          <p:cNvPr id="4" name="Content Placeholder 3" descr="PD_ldm_statutes.png"/>
          <p:cNvPicPr>
            <a:picLocks noGrp="1" noChangeAspect="1"/>
          </p:cNvPicPr>
          <p:nvPr>
            <p:ph idx="1"/>
          </p:nvPr>
        </p:nvPicPr>
        <p:blipFill>
          <a:blip r:embed="rId2" cstate="print"/>
          <a:stretch>
            <a:fillRect/>
          </a:stretch>
        </p:blipFill>
        <p:spPr>
          <a:xfrm>
            <a:off x="832514" y="952811"/>
            <a:ext cx="7233313" cy="5347174"/>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Apps - Ontology</a:t>
            </a:r>
            <a:endParaRPr lang="en-US" dirty="0"/>
          </a:p>
        </p:txBody>
      </p:sp>
      <p:pic>
        <p:nvPicPr>
          <p:cNvPr id="4" name="Picture 3" descr="Protege_regulation.png"/>
          <p:cNvPicPr>
            <a:picLocks noChangeAspect="1"/>
          </p:cNvPicPr>
          <p:nvPr/>
        </p:nvPicPr>
        <p:blipFill>
          <a:blip r:embed="rId2" cstate="print"/>
          <a:stretch>
            <a:fillRect/>
          </a:stretch>
        </p:blipFill>
        <p:spPr>
          <a:xfrm>
            <a:off x="1046155" y="927769"/>
            <a:ext cx="7051690" cy="536384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Introduction</a:t>
            </a:r>
            <a:endParaRPr lang="en-US" dirty="0"/>
          </a:p>
        </p:txBody>
      </p:sp>
      <p:sp>
        <p:nvSpPr>
          <p:cNvPr id="9" name="Content Placeholder 8"/>
          <p:cNvSpPr>
            <a:spLocks noGrp="1"/>
          </p:cNvSpPr>
          <p:nvPr>
            <p:ph idx="1"/>
          </p:nvPr>
        </p:nvSpPr>
        <p:spPr>
          <a:xfrm>
            <a:off x="457200" y="1187356"/>
            <a:ext cx="5452281" cy="4938808"/>
          </a:xfrm>
        </p:spPr>
        <p:txBody>
          <a:bodyPr/>
          <a:lstStyle/>
          <a:p>
            <a:r>
              <a:rPr lang="en-US" sz="2000" dirty="0" smtClean="0"/>
              <a:t>Dale Waldt</a:t>
            </a:r>
          </a:p>
          <a:p>
            <a:r>
              <a:rPr lang="en-US" dirty="0" smtClean="0">
                <a:hlinkClick r:id="rId2"/>
              </a:rPr>
              <a:t>dale.waldt@lexisnexis.com</a:t>
            </a:r>
            <a:endParaRPr lang="en-US" dirty="0" smtClean="0"/>
          </a:p>
          <a:p>
            <a:r>
              <a:rPr lang="en-US" dirty="0" smtClean="0">
                <a:hlinkClick r:id="rId3"/>
              </a:rPr>
              <a:t>dwaldt@gmail.com</a:t>
            </a:r>
            <a:endParaRPr lang="en-US" dirty="0" smtClean="0"/>
          </a:p>
          <a:p>
            <a:pPr>
              <a:buNone/>
            </a:pPr>
            <a:endParaRPr lang="en-US" sz="2000" dirty="0" smtClean="0"/>
          </a:p>
          <a:p>
            <a:r>
              <a:rPr lang="en-US" b="1" dirty="0" smtClean="0"/>
              <a:t>Currently</a:t>
            </a:r>
            <a:endParaRPr lang="en-US" b="1" dirty="0"/>
          </a:p>
          <a:p>
            <a:pPr lvl="1"/>
            <a:r>
              <a:rPr lang="en-US" dirty="0"/>
              <a:t>Manager, Content Architecture Engineering, LexisNexis</a:t>
            </a:r>
          </a:p>
          <a:p>
            <a:pPr lvl="2"/>
            <a:r>
              <a:rPr lang="en-US" dirty="0"/>
              <a:t>Online research service / 100tb legal content</a:t>
            </a:r>
          </a:p>
          <a:p>
            <a:pPr lvl="1"/>
            <a:r>
              <a:rPr lang="en-US" dirty="0"/>
              <a:t>Train, speak, write on XML and related technologies</a:t>
            </a:r>
          </a:p>
          <a:p>
            <a:endParaRPr lang="en-US" dirty="0"/>
          </a:p>
          <a:p>
            <a:r>
              <a:rPr lang="en-US" b="1" dirty="0"/>
              <a:t>Previously</a:t>
            </a:r>
          </a:p>
          <a:p>
            <a:pPr lvl="1"/>
            <a:r>
              <a:rPr lang="en-US" dirty="0"/>
              <a:t>XML Legislative Publishing Consulting / Trainer, </a:t>
            </a:r>
            <a:r>
              <a:rPr lang="en-US" dirty="0" err="1"/>
              <a:t>aXtive</a:t>
            </a:r>
            <a:r>
              <a:rPr lang="en-US" dirty="0"/>
              <a:t> Minds</a:t>
            </a:r>
          </a:p>
          <a:p>
            <a:pPr lvl="1"/>
            <a:r>
              <a:rPr lang="en-US" dirty="0"/>
              <a:t>OASIS Staff - Industry Liaison</a:t>
            </a:r>
          </a:p>
          <a:p>
            <a:pPr lvl="1"/>
            <a:r>
              <a:rPr lang="en-US" dirty="0"/>
              <a:t>VP Product Development, RIA / Thomson </a:t>
            </a:r>
          </a:p>
          <a:p>
            <a:pPr lvl="1"/>
            <a:r>
              <a:rPr lang="en-US" dirty="0"/>
              <a:t>Senior Electronic Publishing Analyst, IRS</a:t>
            </a:r>
          </a:p>
          <a:p>
            <a:endParaRPr lang="en-US" dirty="0" smtClean="0"/>
          </a:p>
          <a:p>
            <a:endParaRPr lang="en-US" dirty="0"/>
          </a:p>
          <a:p>
            <a:endParaRPr lang="en-US" dirty="0"/>
          </a:p>
        </p:txBody>
      </p:sp>
      <p:pic>
        <p:nvPicPr>
          <p:cNvPr id="4" name="Picture 2" descr="http://a8.sphotos.ak.fbcdn.net/hphotos-ak-ash4/418972_10150673520696291_509706290_11541697_578327288_n.jpg"/>
          <p:cNvPicPr>
            <a:picLocks noChangeAspect="1" noChangeArrowheads="1"/>
          </p:cNvPicPr>
          <p:nvPr/>
        </p:nvPicPr>
        <p:blipFill>
          <a:blip r:embed="rId4" cstate="print">
            <a:lum bright="20000" contrast="10000"/>
          </a:blip>
          <a:srcRect l="19617" r="12747"/>
          <a:stretch>
            <a:fillRect/>
          </a:stretch>
        </p:blipFill>
        <p:spPr bwMode="auto">
          <a:xfrm>
            <a:off x="5994400" y="914399"/>
            <a:ext cx="3149600" cy="34925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Apps - Ontology</a:t>
            </a:r>
            <a:endParaRPr lang="en-US" dirty="0"/>
          </a:p>
        </p:txBody>
      </p:sp>
      <p:pic>
        <p:nvPicPr>
          <p:cNvPr id="4" name="Content Placeholder 3" descr="Protege_regulation-instances-in-LEO.png"/>
          <p:cNvPicPr>
            <a:picLocks noGrp="1" noChangeAspect="1"/>
          </p:cNvPicPr>
          <p:nvPr>
            <p:ph idx="1"/>
          </p:nvPr>
        </p:nvPicPr>
        <p:blipFill>
          <a:blip r:embed="rId2" cstate="print"/>
          <a:stretch>
            <a:fillRect/>
          </a:stretch>
        </p:blipFill>
        <p:spPr>
          <a:xfrm>
            <a:off x="1012530" y="941697"/>
            <a:ext cx="7118941" cy="5348240"/>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Visualizing an Ontology</a:t>
            </a:r>
            <a:endParaRPr lang="en-US" dirty="0"/>
          </a:p>
        </p:txBody>
      </p:sp>
      <p:pic>
        <p:nvPicPr>
          <p:cNvPr id="4" name="Content Placeholder 3" descr="AU-12.png"/>
          <p:cNvPicPr>
            <a:picLocks noGrp="1" noChangeAspect="1"/>
          </p:cNvPicPr>
          <p:nvPr>
            <p:ph idx="1"/>
          </p:nvPr>
        </p:nvPicPr>
        <p:blipFill>
          <a:blip r:embed="rId2" cstate="print"/>
          <a:stretch>
            <a:fillRect/>
          </a:stretch>
        </p:blipFill>
        <p:spPr>
          <a:xfrm>
            <a:off x="0" y="1187347"/>
            <a:ext cx="4733226" cy="4734903"/>
          </a:xfrm>
        </p:spPr>
      </p:pic>
      <p:pic>
        <p:nvPicPr>
          <p:cNvPr id="5" name="Picture 4" descr="AU-10b.png"/>
          <p:cNvPicPr>
            <a:picLocks noChangeAspect="1"/>
          </p:cNvPicPr>
          <p:nvPr/>
        </p:nvPicPr>
        <p:blipFill>
          <a:blip r:embed="rId3" cstate="print"/>
          <a:stretch>
            <a:fillRect/>
          </a:stretch>
        </p:blipFill>
        <p:spPr>
          <a:xfrm>
            <a:off x="4428700" y="1187347"/>
            <a:ext cx="4709160" cy="4729547"/>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smtClean="0"/>
              <a:t>Quality Strategy Checklist</a:t>
            </a:r>
          </a:p>
        </p:txBody>
      </p:sp>
      <p:sp>
        <p:nvSpPr>
          <p:cNvPr id="7171" name="Content Placeholder 2"/>
          <p:cNvSpPr>
            <a:spLocks noGrp="1"/>
          </p:cNvSpPr>
          <p:nvPr>
            <p:ph idx="1"/>
          </p:nvPr>
        </p:nvSpPr>
        <p:spPr/>
        <p:txBody>
          <a:bodyPr/>
          <a:lstStyle/>
          <a:p>
            <a:pPr>
              <a:buFont typeface="Wingdings" pitchFamily="2" charset="2"/>
              <a:buChar char="§"/>
            </a:pPr>
            <a:r>
              <a:rPr lang="en-US" sz="2400" dirty="0" smtClean="0"/>
              <a:t>Standards compliant / validated</a:t>
            </a:r>
          </a:p>
          <a:p>
            <a:pPr>
              <a:buFont typeface="Wingdings" pitchFamily="2" charset="2"/>
              <a:buChar char="§"/>
            </a:pPr>
            <a:r>
              <a:rPr lang="en-US" sz="2400" dirty="0" smtClean="0"/>
              <a:t>Accuracy is verified (manual and/or automated)</a:t>
            </a:r>
          </a:p>
          <a:p>
            <a:pPr>
              <a:buFont typeface="Wingdings" pitchFamily="2" charset="2"/>
              <a:buChar char="§"/>
            </a:pPr>
            <a:r>
              <a:rPr lang="en-US" sz="2400" dirty="0" smtClean="0"/>
              <a:t>Satisfies business requirements / SLAs</a:t>
            </a:r>
          </a:p>
          <a:p>
            <a:pPr>
              <a:buFont typeface="Wingdings" pitchFamily="2" charset="2"/>
              <a:buChar char="§"/>
            </a:pPr>
            <a:r>
              <a:rPr lang="en-US" sz="2400" dirty="0" smtClean="0"/>
              <a:t>Support needed interoperability, down stream uses</a:t>
            </a:r>
          </a:p>
          <a:p>
            <a:pPr>
              <a:buFont typeface="Wingdings" pitchFamily="2" charset="2"/>
              <a:buChar char="§"/>
            </a:pPr>
            <a:r>
              <a:rPr lang="en-US" sz="2400" dirty="0" smtClean="0"/>
              <a:t>Meets QA targets, policies, and rules</a:t>
            </a:r>
          </a:p>
          <a:p>
            <a:pPr>
              <a:buFont typeface="Wingdings" pitchFamily="2" charset="2"/>
              <a:buChar char="§"/>
            </a:pPr>
            <a:r>
              <a:rPr lang="en-US" sz="2400" dirty="0" smtClean="0"/>
              <a:t>Complies with sustainable architecture</a:t>
            </a:r>
          </a:p>
          <a:p>
            <a:pPr>
              <a:buFont typeface="Wingdings" pitchFamily="2" charset="2"/>
              <a:buChar char="§"/>
            </a:pPr>
            <a:r>
              <a:rPr lang="en-US" sz="2400" dirty="0" smtClean="0"/>
              <a:t>Done with feasible investment / support</a:t>
            </a:r>
          </a:p>
          <a:p>
            <a:pPr>
              <a:buFont typeface="Wingdings" pitchFamily="2" charset="2"/>
              <a:buChar char="§"/>
            </a:pPr>
            <a:endParaRPr lang="en-US" sz="24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028700" y="2819401"/>
            <a:ext cx="7086600" cy="685799"/>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solidFill>
                  <a:srgbClr val="FF0000"/>
                </a:solidFill>
                <a:effectLst>
                  <a:outerShdw blurRad="76200" dist="50800" dir="5400000" algn="tl" rotWithShape="0">
                    <a:srgbClr val="000000">
                      <a:alpha val="65000"/>
                    </a:srgbClr>
                  </a:outerShdw>
                </a:effectLst>
              </a:rPr>
              <a:t>Questions?</a:t>
            </a:r>
            <a:endParaRPr lang="en-US" sz="5400" b="1" spc="50" dirty="0">
              <a:ln w="11430"/>
              <a:solidFill>
                <a:srgbClr val="FF0000"/>
              </a:solidFill>
              <a:effectLst>
                <a:outerShdw blurRad="76200" dist="50800" dir="5400000" algn="tl" rotWithShape="0">
                  <a:srgbClr val="000000">
                    <a:alpha val="65000"/>
                  </a:srgbClr>
                </a:outerShdw>
              </a:effectLst>
            </a:endParaRPr>
          </a:p>
        </p:txBody>
      </p:sp>
      <p:sp>
        <p:nvSpPr>
          <p:cNvPr id="6" name="TextBox 5"/>
          <p:cNvSpPr txBox="1"/>
          <p:nvPr/>
        </p:nvSpPr>
        <p:spPr>
          <a:xfrm>
            <a:off x="2887885" y="4271749"/>
            <a:ext cx="3368230" cy="461665"/>
          </a:xfrm>
          <a:prstGeom prst="rect">
            <a:avLst/>
          </a:prstGeom>
          <a:noFill/>
        </p:spPr>
        <p:txBody>
          <a:bodyPr wrap="none" rtlCol="0">
            <a:spAutoFit/>
          </a:bodyPr>
          <a:lstStyle/>
          <a:p>
            <a:pPr algn="ctr"/>
            <a:r>
              <a:rPr lang="en-US" sz="2400" dirty="0" smtClean="0"/>
              <a:t>Thank you for listening!</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dirty="0" smtClean="0"/>
              <a:t>Where in the World Are the Content Architects?</a:t>
            </a:r>
          </a:p>
        </p:txBody>
      </p:sp>
      <p:pic>
        <p:nvPicPr>
          <p:cNvPr id="36867" name="Picture 3" descr="C:\Documents and Settings\shifrilx\Local Settings\Temporary Internet Files\Content.IE5\1ASANWWL\MC900353996[1].wmf"/>
          <p:cNvPicPr>
            <a:picLocks noChangeAspect="1" noChangeArrowheads="1"/>
          </p:cNvPicPr>
          <p:nvPr/>
        </p:nvPicPr>
        <p:blipFill>
          <a:blip r:embed="rId2" cstate="print"/>
          <a:srcRect/>
          <a:stretch>
            <a:fillRect/>
          </a:stretch>
        </p:blipFill>
        <p:spPr bwMode="auto">
          <a:xfrm>
            <a:off x="3260725" y="1849438"/>
            <a:ext cx="2622550" cy="3159125"/>
          </a:xfrm>
          <a:prstGeom prst="rect">
            <a:avLst/>
          </a:prstGeom>
          <a:noFill/>
          <a:ln w="9525">
            <a:noFill/>
            <a:miter lim="800000"/>
            <a:headEnd/>
            <a:tailEnd/>
          </a:ln>
        </p:spPr>
      </p:pic>
      <p:sp>
        <p:nvSpPr>
          <p:cNvPr id="36868" name="Oval 4"/>
          <p:cNvSpPr>
            <a:spLocks noChangeArrowheads="1"/>
          </p:cNvSpPr>
          <p:nvPr/>
        </p:nvSpPr>
        <p:spPr bwMode="auto">
          <a:xfrm>
            <a:off x="203579" y="1119520"/>
            <a:ext cx="1775346" cy="609600"/>
          </a:xfrm>
          <a:prstGeom prst="ellipse">
            <a:avLst/>
          </a:prstGeom>
          <a:solidFill>
            <a:srgbClr val="FFFF00"/>
          </a:solidFill>
          <a:ln w="9525" algn="ctr">
            <a:solidFill>
              <a:schemeClr val="tx1"/>
            </a:solidFill>
            <a:round/>
            <a:headEnd/>
            <a:tailEnd/>
          </a:ln>
        </p:spPr>
        <p:txBody>
          <a:bodyPr/>
          <a:lstStyle/>
          <a:p>
            <a:pPr algn="ctr"/>
            <a:r>
              <a:rPr lang="en-US" b="1">
                <a:latin typeface="Tahoma" pitchFamily="34" charset="0"/>
              </a:rPr>
              <a:t>28 FTEs</a:t>
            </a:r>
          </a:p>
        </p:txBody>
      </p:sp>
      <p:sp>
        <p:nvSpPr>
          <p:cNvPr id="36869" name="Content Placeholder 8"/>
          <p:cNvSpPr>
            <a:spLocks noGrp="1"/>
          </p:cNvSpPr>
          <p:nvPr>
            <p:ph idx="1"/>
          </p:nvPr>
        </p:nvSpPr>
        <p:spPr>
          <a:xfrm>
            <a:off x="163773" y="1784469"/>
            <a:ext cx="2511188" cy="676275"/>
          </a:xfrm>
          <a:prstGeom prst="ellipse">
            <a:avLst/>
          </a:prstGeom>
          <a:solidFill>
            <a:srgbClr val="92D050"/>
          </a:solidFill>
          <a:ln cap="flat" algn="ctr">
            <a:solidFill>
              <a:schemeClr val="tx1"/>
            </a:solidFill>
            <a:round/>
            <a:headEnd type="none" w="med" len="med"/>
            <a:tailEnd type="none" w="med" len="med"/>
          </a:ln>
        </p:spPr>
        <p:txBody>
          <a:bodyPr lIns="91440" tIns="45720" rIns="91440" bIns="45720"/>
          <a:lstStyle/>
          <a:p>
            <a:pPr marL="0" indent="0" algn="ctr" eaLnBrk="1" hangingPunct="1">
              <a:spcBef>
                <a:spcPct val="0"/>
              </a:spcBef>
            </a:pPr>
            <a:r>
              <a:rPr lang="en-US" sz="1800" b="1" smtClean="0">
                <a:latin typeface="Tahoma" pitchFamily="34" charset="0"/>
              </a:rPr>
              <a:t>5 Contractors</a:t>
            </a:r>
          </a:p>
        </p:txBody>
      </p:sp>
      <p:sp>
        <p:nvSpPr>
          <p:cNvPr id="36870" name="Oval 9"/>
          <p:cNvSpPr>
            <a:spLocks noChangeArrowheads="1"/>
          </p:cNvSpPr>
          <p:nvPr/>
        </p:nvSpPr>
        <p:spPr bwMode="auto">
          <a:xfrm>
            <a:off x="250517" y="2550994"/>
            <a:ext cx="2590800" cy="609600"/>
          </a:xfrm>
          <a:prstGeom prst="ellipse">
            <a:avLst/>
          </a:prstGeom>
          <a:solidFill>
            <a:srgbClr val="00B0F0"/>
          </a:solidFill>
          <a:ln w="9525" algn="ctr">
            <a:solidFill>
              <a:schemeClr val="tx1"/>
            </a:solidFill>
            <a:round/>
            <a:headEnd/>
            <a:tailEnd/>
          </a:ln>
        </p:spPr>
        <p:txBody>
          <a:bodyPr/>
          <a:lstStyle/>
          <a:p>
            <a:pPr algn="ctr"/>
            <a:r>
              <a:rPr lang="en-US" b="1">
                <a:latin typeface="Tahoma" pitchFamily="34" charset="0"/>
              </a:rPr>
              <a:t>22 Locations</a:t>
            </a:r>
          </a:p>
        </p:txBody>
      </p:sp>
      <p:sp>
        <p:nvSpPr>
          <p:cNvPr id="36871" name="Oval 10"/>
          <p:cNvSpPr>
            <a:spLocks noChangeArrowheads="1"/>
          </p:cNvSpPr>
          <p:nvPr/>
        </p:nvSpPr>
        <p:spPr bwMode="auto">
          <a:xfrm>
            <a:off x="303189" y="3943374"/>
            <a:ext cx="3200400" cy="609600"/>
          </a:xfrm>
          <a:prstGeom prst="ellipse">
            <a:avLst/>
          </a:prstGeom>
          <a:solidFill>
            <a:srgbClr val="FFC000"/>
          </a:solidFill>
          <a:ln w="9525" algn="ctr">
            <a:solidFill>
              <a:schemeClr val="tx1"/>
            </a:solidFill>
            <a:round/>
            <a:headEnd/>
            <a:tailEnd/>
          </a:ln>
        </p:spPr>
        <p:txBody>
          <a:bodyPr/>
          <a:lstStyle/>
          <a:p>
            <a:pPr algn="ctr"/>
            <a:r>
              <a:rPr lang="en-US" b="1">
                <a:latin typeface="Tahoma" pitchFamily="34" charset="0"/>
              </a:rPr>
              <a:t>2 Continents</a:t>
            </a:r>
          </a:p>
        </p:txBody>
      </p:sp>
      <p:sp>
        <p:nvSpPr>
          <p:cNvPr id="36872" name="Oval 11"/>
          <p:cNvSpPr>
            <a:spLocks noChangeArrowheads="1"/>
          </p:cNvSpPr>
          <p:nvPr/>
        </p:nvSpPr>
        <p:spPr bwMode="auto">
          <a:xfrm>
            <a:off x="462981" y="4633178"/>
            <a:ext cx="2362200" cy="609600"/>
          </a:xfrm>
          <a:prstGeom prst="ellipse">
            <a:avLst/>
          </a:prstGeom>
          <a:solidFill>
            <a:srgbClr val="FF99FF"/>
          </a:solidFill>
          <a:ln w="9525" algn="ctr">
            <a:solidFill>
              <a:schemeClr val="tx1"/>
            </a:solidFill>
            <a:round/>
            <a:headEnd/>
            <a:tailEnd/>
          </a:ln>
        </p:spPr>
        <p:txBody>
          <a:bodyPr/>
          <a:lstStyle/>
          <a:p>
            <a:pPr algn="ctr"/>
            <a:r>
              <a:rPr lang="en-US" b="1">
                <a:latin typeface="Tahoma" pitchFamily="34" charset="0"/>
              </a:rPr>
              <a:t>3 Countries</a:t>
            </a:r>
          </a:p>
        </p:txBody>
      </p:sp>
      <p:sp>
        <p:nvSpPr>
          <p:cNvPr id="36873" name="Oval 12"/>
          <p:cNvSpPr>
            <a:spLocks noChangeArrowheads="1"/>
          </p:cNvSpPr>
          <p:nvPr/>
        </p:nvSpPr>
        <p:spPr bwMode="auto">
          <a:xfrm>
            <a:off x="236680" y="5343975"/>
            <a:ext cx="2781300" cy="609600"/>
          </a:xfrm>
          <a:prstGeom prst="ellipse">
            <a:avLst/>
          </a:prstGeom>
          <a:solidFill>
            <a:srgbClr val="00FFCC"/>
          </a:solidFill>
          <a:ln w="9525" algn="ctr">
            <a:solidFill>
              <a:schemeClr val="tx1"/>
            </a:solidFill>
            <a:round/>
            <a:headEnd/>
            <a:tailEnd/>
          </a:ln>
        </p:spPr>
        <p:txBody>
          <a:bodyPr/>
          <a:lstStyle/>
          <a:p>
            <a:pPr algn="ctr"/>
            <a:r>
              <a:rPr lang="en-US" b="1" dirty="0" smtClean="0">
                <a:latin typeface="Tahoma" pitchFamily="34" charset="0"/>
              </a:rPr>
              <a:t>5 </a:t>
            </a:r>
            <a:r>
              <a:rPr lang="en-US" b="1" dirty="0">
                <a:latin typeface="Tahoma" pitchFamily="34" charset="0"/>
              </a:rPr>
              <a:t>Time Zones</a:t>
            </a:r>
          </a:p>
        </p:txBody>
      </p:sp>
      <p:sp>
        <p:nvSpPr>
          <p:cNvPr id="14" name="Oval 13"/>
          <p:cNvSpPr/>
          <p:nvPr/>
        </p:nvSpPr>
        <p:spPr bwMode="auto">
          <a:xfrm>
            <a:off x="256606" y="3235657"/>
            <a:ext cx="2457450" cy="609600"/>
          </a:xfrm>
          <a:prstGeom prst="ellipse">
            <a:avLst/>
          </a:prstGeom>
          <a:solidFill>
            <a:schemeClr val="accent4">
              <a:lumMod val="40000"/>
              <a:lumOff val="60000"/>
            </a:schemeClr>
          </a:solidFill>
          <a:ln w="9525" cap="flat" cmpd="sng" algn="ctr">
            <a:solidFill>
              <a:schemeClr val="tx1"/>
            </a:solidFill>
            <a:prstDash val="solid"/>
            <a:round/>
            <a:headEnd type="none" w="med" len="med"/>
            <a:tailEnd type="none" w="med" len="med"/>
          </a:ln>
          <a:effectLst/>
        </p:spPr>
        <p:txBody>
          <a:bodyPr/>
          <a:lstStyle/>
          <a:p>
            <a:pPr algn="ctr">
              <a:defRPr/>
            </a:pPr>
            <a:r>
              <a:rPr lang="en-US" b="1" dirty="0">
                <a:latin typeface="Tahoma" charset="0"/>
                <a:cs typeface="Arial" charset="0"/>
              </a:rPr>
              <a:t>12 HBEs</a:t>
            </a:r>
          </a:p>
        </p:txBody>
      </p:sp>
      <p:sp>
        <p:nvSpPr>
          <p:cNvPr id="36875" name="Oval 14"/>
          <p:cNvSpPr>
            <a:spLocks noChangeArrowheads="1"/>
          </p:cNvSpPr>
          <p:nvPr/>
        </p:nvSpPr>
        <p:spPr bwMode="auto">
          <a:xfrm>
            <a:off x="2926308" y="5445457"/>
            <a:ext cx="5562600" cy="838200"/>
          </a:xfrm>
          <a:prstGeom prst="ellipse">
            <a:avLst/>
          </a:prstGeom>
          <a:solidFill>
            <a:srgbClr val="FF3399"/>
          </a:solidFill>
          <a:ln w="9525" algn="ctr">
            <a:solidFill>
              <a:schemeClr val="tx1"/>
            </a:solidFill>
            <a:round/>
            <a:headEnd/>
            <a:tailEnd/>
          </a:ln>
        </p:spPr>
        <p:txBody>
          <a:bodyPr/>
          <a:lstStyle/>
          <a:p>
            <a:pPr algn="ctr"/>
            <a:r>
              <a:rPr lang="en-US" sz="2400" b="1">
                <a:latin typeface="Tahoma" pitchFamily="34" charset="0"/>
              </a:rPr>
              <a:t>One Shared Vocabulary!</a:t>
            </a:r>
          </a:p>
        </p:txBody>
      </p:sp>
      <p:sp>
        <p:nvSpPr>
          <p:cNvPr id="12" name="Oval 4"/>
          <p:cNvSpPr>
            <a:spLocks noChangeArrowheads="1"/>
          </p:cNvSpPr>
          <p:nvPr/>
        </p:nvSpPr>
        <p:spPr bwMode="auto">
          <a:xfrm>
            <a:off x="6237026" y="1094498"/>
            <a:ext cx="2743199" cy="802539"/>
          </a:xfrm>
          <a:prstGeom prst="ellipse">
            <a:avLst/>
          </a:prstGeom>
          <a:solidFill>
            <a:srgbClr val="FFFF00"/>
          </a:solidFill>
          <a:ln w="9525" algn="ctr">
            <a:solidFill>
              <a:schemeClr val="tx1"/>
            </a:solidFill>
            <a:round/>
            <a:headEnd/>
            <a:tailEnd/>
          </a:ln>
        </p:spPr>
        <p:txBody>
          <a:bodyPr/>
          <a:lstStyle/>
          <a:p>
            <a:pPr algn="ctr"/>
            <a:r>
              <a:rPr lang="en-US" b="1" dirty="0" smtClean="0">
                <a:latin typeface="Tahoma" pitchFamily="34" charset="0"/>
              </a:rPr>
              <a:t>45 production Schemas</a:t>
            </a:r>
            <a:endParaRPr lang="en-US" b="1" dirty="0">
              <a:latin typeface="Tahoma" pitchFamily="34" charset="0"/>
            </a:endParaRPr>
          </a:p>
        </p:txBody>
      </p:sp>
      <p:sp>
        <p:nvSpPr>
          <p:cNvPr id="15" name="Content Placeholder 8"/>
          <p:cNvSpPr txBox="1">
            <a:spLocks/>
          </p:cNvSpPr>
          <p:nvPr/>
        </p:nvSpPr>
        <p:spPr>
          <a:xfrm>
            <a:off x="6368553" y="1977812"/>
            <a:ext cx="2514600" cy="676275"/>
          </a:xfrm>
          <a:prstGeom prst="ellipse">
            <a:avLst/>
          </a:prstGeom>
          <a:solidFill>
            <a:srgbClr val="92D050"/>
          </a:solidFill>
          <a:ln cap="flat" algn="ctr">
            <a:solidFill>
              <a:schemeClr val="tx1"/>
            </a:solidFill>
            <a:round/>
            <a:headEnd type="none" w="med" len="med"/>
            <a:tailEnd type="none" w="med" len="med"/>
          </a:ln>
        </p:spPr>
        <p:txBody>
          <a:bodyPr lIns="91440" tIns="45720" rIns="91440" bIns="45720"/>
          <a:lstStyle/>
          <a:p>
            <a:pPr marL="0" marR="0" lvl="0" indent="0" algn="ctr" defTabSz="914400" rtl="0" eaLnBrk="1" fontAlgn="base" latinLnBrk="0" hangingPunct="1">
              <a:lnSpc>
                <a:spcPct val="90000"/>
              </a:lnSpc>
              <a:spcBef>
                <a:spcPct val="0"/>
              </a:spcBef>
              <a:spcAft>
                <a:spcPct val="0"/>
              </a:spcAft>
              <a:buClrTx/>
              <a:buSzTx/>
              <a:buFontTx/>
              <a:buNone/>
              <a:tabLst/>
              <a:defRPr/>
            </a:pPr>
            <a:r>
              <a:rPr kumimoji="0" lang="en-US" sz="1800" b="1" i="0" u="none" strike="noStrike" kern="0" cap="none" spc="0" normalizeH="0" baseline="0" noProof="0" dirty="0" smtClean="0">
                <a:ln>
                  <a:noFill/>
                </a:ln>
                <a:solidFill>
                  <a:schemeClr val="tx1"/>
                </a:solidFill>
                <a:effectLst/>
                <a:uLnTx/>
                <a:uFillTx/>
                <a:latin typeface="Tahoma" pitchFamily="34" charset="0"/>
                <a:ea typeface="+mn-ea"/>
                <a:cs typeface="+mn-cs"/>
              </a:rPr>
              <a:t>28+ CDM/LDM</a:t>
            </a:r>
          </a:p>
        </p:txBody>
      </p:sp>
      <p:sp>
        <p:nvSpPr>
          <p:cNvPr id="16" name="Oval 9"/>
          <p:cNvSpPr>
            <a:spLocks noChangeArrowheads="1"/>
          </p:cNvSpPr>
          <p:nvPr/>
        </p:nvSpPr>
        <p:spPr bwMode="auto">
          <a:xfrm>
            <a:off x="6257807" y="2771633"/>
            <a:ext cx="2590800" cy="609600"/>
          </a:xfrm>
          <a:prstGeom prst="ellipse">
            <a:avLst/>
          </a:prstGeom>
          <a:solidFill>
            <a:srgbClr val="00B0F0"/>
          </a:solidFill>
          <a:ln w="9525" algn="ctr">
            <a:solidFill>
              <a:schemeClr val="tx1"/>
            </a:solidFill>
            <a:round/>
            <a:headEnd/>
            <a:tailEnd/>
          </a:ln>
        </p:spPr>
        <p:txBody>
          <a:bodyPr/>
          <a:lstStyle/>
          <a:p>
            <a:pPr algn="ctr"/>
            <a:r>
              <a:rPr lang="en-US" b="1" dirty="0" smtClean="0">
                <a:latin typeface="Tahoma" pitchFamily="34" charset="0"/>
              </a:rPr>
              <a:t>1 Ontology</a:t>
            </a:r>
            <a:endParaRPr lang="en-US" b="1" dirty="0">
              <a:latin typeface="Tahoma" pitchFamily="34" charset="0"/>
            </a:endParaRPr>
          </a:p>
        </p:txBody>
      </p:sp>
      <p:sp>
        <p:nvSpPr>
          <p:cNvPr id="18" name="Oval 17"/>
          <p:cNvSpPr/>
          <p:nvPr/>
        </p:nvSpPr>
        <p:spPr bwMode="auto">
          <a:xfrm>
            <a:off x="5936776" y="3497239"/>
            <a:ext cx="2880104" cy="609600"/>
          </a:xfrm>
          <a:prstGeom prst="ellipse">
            <a:avLst/>
          </a:prstGeom>
          <a:solidFill>
            <a:schemeClr val="accent4">
              <a:lumMod val="40000"/>
              <a:lumOff val="60000"/>
            </a:schemeClr>
          </a:solidFill>
          <a:ln w="9525" cap="flat" cmpd="sng" algn="ctr">
            <a:solidFill>
              <a:schemeClr val="tx1"/>
            </a:solidFill>
            <a:prstDash val="solid"/>
            <a:round/>
            <a:headEnd type="none" w="med" len="med"/>
            <a:tailEnd type="none" w="med" len="med"/>
          </a:ln>
          <a:effectLst/>
        </p:spPr>
        <p:txBody>
          <a:bodyPr/>
          <a:lstStyle/>
          <a:p>
            <a:pPr algn="ctr">
              <a:defRPr/>
            </a:pPr>
            <a:r>
              <a:rPr lang="en-US" b="1" dirty="0" smtClean="0">
                <a:latin typeface="Tahoma" charset="0"/>
                <a:cs typeface="Arial" charset="0"/>
              </a:rPr>
              <a:t>50+ mappings</a:t>
            </a:r>
            <a:endParaRPr lang="en-US" b="1" dirty="0">
              <a:latin typeface="Tahoma" charset="0"/>
              <a:cs typeface="Arial" charset="0"/>
            </a:endParaRPr>
          </a:p>
        </p:txBody>
      </p:sp>
      <p:sp>
        <p:nvSpPr>
          <p:cNvPr id="19" name="Oval 10"/>
          <p:cNvSpPr>
            <a:spLocks noChangeArrowheads="1"/>
          </p:cNvSpPr>
          <p:nvPr/>
        </p:nvSpPr>
        <p:spPr bwMode="auto">
          <a:xfrm>
            <a:off x="5049672" y="4232252"/>
            <a:ext cx="4094327" cy="609600"/>
          </a:xfrm>
          <a:prstGeom prst="ellipse">
            <a:avLst/>
          </a:prstGeom>
          <a:solidFill>
            <a:srgbClr val="FFC000"/>
          </a:solidFill>
          <a:ln w="9525" algn="ctr">
            <a:solidFill>
              <a:schemeClr val="tx1"/>
            </a:solidFill>
            <a:round/>
            <a:headEnd/>
            <a:tailEnd/>
          </a:ln>
        </p:spPr>
        <p:txBody>
          <a:bodyPr/>
          <a:lstStyle/>
          <a:p>
            <a:pPr algn="ctr"/>
            <a:r>
              <a:rPr lang="en-US" b="1" dirty="0" smtClean="0">
                <a:latin typeface="Tahoma" pitchFamily="34" charset="0"/>
              </a:rPr>
              <a:t>Policies /Design Rules</a:t>
            </a:r>
            <a:endParaRPr lang="en-US" b="1" dirty="0">
              <a:latin typeface="Tahoma" pitchFamily="34" charset="0"/>
            </a:endParaRPr>
          </a:p>
        </p:txBody>
      </p:sp>
      <p:sp>
        <p:nvSpPr>
          <p:cNvPr id="20" name="Oval 11"/>
          <p:cNvSpPr>
            <a:spLocks noChangeArrowheads="1"/>
          </p:cNvSpPr>
          <p:nvPr/>
        </p:nvSpPr>
        <p:spPr bwMode="auto">
          <a:xfrm>
            <a:off x="6538509" y="4881112"/>
            <a:ext cx="2362200" cy="609600"/>
          </a:xfrm>
          <a:prstGeom prst="ellipse">
            <a:avLst/>
          </a:prstGeom>
          <a:solidFill>
            <a:srgbClr val="FF99FF"/>
          </a:solidFill>
          <a:ln w="9525" algn="ctr">
            <a:solidFill>
              <a:schemeClr val="tx1"/>
            </a:solidFill>
            <a:round/>
            <a:headEnd/>
            <a:tailEnd/>
          </a:ln>
        </p:spPr>
        <p:txBody>
          <a:bodyPr/>
          <a:lstStyle/>
          <a:p>
            <a:pPr algn="ctr"/>
            <a:r>
              <a:rPr lang="en-US" b="1" dirty="0" smtClean="0">
                <a:latin typeface="Tahoma" pitchFamily="34" charset="0"/>
              </a:rPr>
              <a:t>Governance</a:t>
            </a:r>
            <a:endParaRPr lang="en-US" b="1" dirty="0">
              <a:latin typeface="Tahoma" pitchFamily="34" charset="0"/>
            </a:endParaRPr>
          </a:p>
        </p:txBody>
      </p:sp>
      <p:sp>
        <p:nvSpPr>
          <p:cNvPr id="21" name="Oval 14"/>
          <p:cNvSpPr>
            <a:spLocks noChangeArrowheads="1"/>
          </p:cNvSpPr>
          <p:nvPr/>
        </p:nvSpPr>
        <p:spPr bwMode="auto">
          <a:xfrm>
            <a:off x="2183642" y="957619"/>
            <a:ext cx="4012442" cy="838200"/>
          </a:xfrm>
          <a:prstGeom prst="ellipse">
            <a:avLst/>
          </a:prstGeom>
          <a:solidFill>
            <a:srgbClr val="FF3399"/>
          </a:solidFill>
          <a:ln w="9525" algn="ctr">
            <a:solidFill>
              <a:schemeClr val="tx1"/>
            </a:solidFill>
            <a:round/>
            <a:headEnd/>
            <a:tailEnd/>
          </a:ln>
        </p:spPr>
        <p:txBody>
          <a:bodyPr/>
          <a:lstStyle/>
          <a:p>
            <a:pPr algn="ctr"/>
            <a:r>
              <a:rPr lang="en-US" sz="2400" b="1" dirty="0" smtClean="0">
                <a:latin typeface="Tahoma" pitchFamily="34" charset="0"/>
              </a:rPr>
              <a:t>100+ Tb Content</a:t>
            </a:r>
            <a:endParaRPr lang="en-US" sz="2400" b="1" dirty="0">
              <a:latin typeface="Tahom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smtClean="0"/>
              <a:t>First:  Define </a:t>
            </a:r>
            <a:r>
              <a:rPr lang="en-US" dirty="0" smtClean="0"/>
              <a:t>Your Targets / Goals / Constraints</a:t>
            </a:r>
          </a:p>
        </p:txBody>
      </p:sp>
      <p:sp>
        <p:nvSpPr>
          <p:cNvPr id="3075" name="Content Placeholder 2"/>
          <p:cNvSpPr>
            <a:spLocks noGrp="1"/>
          </p:cNvSpPr>
          <p:nvPr>
            <p:ph idx="1"/>
          </p:nvPr>
        </p:nvSpPr>
        <p:spPr/>
        <p:txBody>
          <a:bodyPr/>
          <a:lstStyle/>
          <a:p>
            <a:r>
              <a:rPr lang="en-US" sz="2400" dirty="0" smtClean="0"/>
              <a:t>What is the ultimate goal of an XML application?</a:t>
            </a:r>
          </a:p>
          <a:p>
            <a:pPr lvl="1">
              <a:buFont typeface="Wingdings" pitchFamily="2" charset="2"/>
              <a:buChar char="§"/>
            </a:pPr>
            <a:r>
              <a:rPr lang="en-US" sz="2000" dirty="0" smtClean="0"/>
              <a:t>Business drivers / constraints</a:t>
            </a:r>
          </a:p>
          <a:p>
            <a:pPr lvl="1">
              <a:buFont typeface="Wingdings" pitchFamily="2" charset="2"/>
              <a:buChar char="§"/>
            </a:pPr>
            <a:r>
              <a:rPr lang="en-US" sz="2000" dirty="0" smtClean="0"/>
              <a:t>Scope / depth of content</a:t>
            </a:r>
          </a:p>
          <a:p>
            <a:pPr lvl="1">
              <a:buFont typeface="Wingdings" pitchFamily="2" charset="2"/>
              <a:buChar char="§"/>
            </a:pPr>
            <a:r>
              <a:rPr lang="en-US" sz="2000" dirty="0" smtClean="0"/>
              <a:t>Operating environment</a:t>
            </a:r>
          </a:p>
          <a:p>
            <a:pPr lvl="1">
              <a:buFont typeface="Wingdings" pitchFamily="2" charset="2"/>
              <a:buChar char="§"/>
            </a:pPr>
            <a:r>
              <a:rPr lang="en-US" sz="2000" dirty="0" smtClean="0"/>
              <a:t>Performance / Interoperability SLAs</a:t>
            </a:r>
          </a:p>
          <a:p>
            <a:pPr lvl="1">
              <a:buFont typeface="Wingdings" pitchFamily="2" charset="2"/>
              <a:buChar char="§"/>
            </a:pPr>
            <a:r>
              <a:rPr lang="en-US" sz="2000" dirty="0" smtClean="0"/>
              <a:t>Team skills / experience constraints</a:t>
            </a:r>
          </a:p>
          <a:p>
            <a:pPr lvl="1">
              <a:buFont typeface="Wingdings" pitchFamily="2" charset="2"/>
              <a:buChar char="§"/>
            </a:pPr>
            <a:r>
              <a:rPr lang="en-US" sz="2000" dirty="0" smtClean="0"/>
              <a:t>Measurable, repeatable results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024" y="0"/>
            <a:ext cx="8222775" cy="914400"/>
          </a:xfrm>
        </p:spPr>
        <p:txBody>
          <a:bodyPr/>
          <a:lstStyle/>
          <a:p>
            <a:r>
              <a:rPr lang="en-US" dirty="0" smtClean="0"/>
              <a:t>What is QA?</a:t>
            </a:r>
            <a:endParaRPr lang="en-US" dirty="0"/>
          </a:p>
        </p:txBody>
      </p:sp>
      <p:sp>
        <p:nvSpPr>
          <p:cNvPr id="3" name="Content Placeholder 2"/>
          <p:cNvSpPr>
            <a:spLocks noGrp="1"/>
          </p:cNvSpPr>
          <p:nvPr>
            <p:ph idx="1"/>
          </p:nvPr>
        </p:nvSpPr>
        <p:spPr>
          <a:xfrm>
            <a:off x="457199" y="1493837"/>
            <a:ext cx="8441140" cy="4525963"/>
          </a:xfrm>
        </p:spPr>
        <p:txBody>
          <a:bodyPr/>
          <a:lstStyle/>
          <a:p>
            <a:pPr marL="0" indent="0">
              <a:spcBef>
                <a:spcPts val="600"/>
              </a:spcBef>
              <a:buNone/>
            </a:pPr>
            <a:r>
              <a:rPr lang="en-US" sz="2000" b="1" dirty="0" smtClean="0"/>
              <a:t>Quality Assurance (QA):  </a:t>
            </a:r>
            <a:r>
              <a:rPr lang="en-US" sz="2000" dirty="0" smtClean="0">
                <a:solidFill>
                  <a:srgbClr val="FF0000"/>
                </a:solidFill>
              </a:rPr>
              <a:t>Planned, systematic activities to ensure requirements for a product will be fulfilled</a:t>
            </a:r>
            <a:r>
              <a:rPr lang="en-US" sz="2000" dirty="0" smtClean="0"/>
              <a:t>, using measurements, standards, monitoring and feedback to confer error prevention.</a:t>
            </a:r>
          </a:p>
          <a:p>
            <a:pPr marL="0" indent="0">
              <a:spcBef>
                <a:spcPts val="600"/>
              </a:spcBef>
              <a:buNone/>
            </a:pPr>
            <a:endParaRPr lang="en-US" sz="2000" b="1" dirty="0" smtClean="0"/>
          </a:p>
        </p:txBody>
      </p:sp>
      <p:sp>
        <p:nvSpPr>
          <p:cNvPr id="4" name="TextBox 3"/>
          <p:cNvSpPr txBox="1"/>
          <p:nvPr/>
        </p:nvSpPr>
        <p:spPr>
          <a:xfrm>
            <a:off x="457199" y="2411610"/>
            <a:ext cx="5003293" cy="276999"/>
          </a:xfrm>
          <a:prstGeom prst="rect">
            <a:avLst/>
          </a:prstGeom>
          <a:noFill/>
        </p:spPr>
        <p:txBody>
          <a:bodyPr wrap="none" rtlCol="0">
            <a:spAutoFit/>
          </a:bodyPr>
          <a:lstStyle/>
          <a:p>
            <a:r>
              <a:rPr lang="en-US" sz="1200" dirty="0" smtClean="0"/>
              <a:t>Derived from </a:t>
            </a:r>
            <a:r>
              <a:rPr lang="en-US" sz="1200" dirty="0"/>
              <a:t>W</a:t>
            </a:r>
            <a:r>
              <a:rPr lang="en-US" sz="1200" dirty="0" smtClean="0"/>
              <a:t>ikipedia  </a:t>
            </a:r>
            <a:r>
              <a:rPr lang="en-US" sz="1200" dirty="0" smtClean="0">
                <a:hlinkClick r:id="rId2"/>
              </a:rPr>
              <a:t>http://en.wikipedia.org/wiki/Quality_assurance</a:t>
            </a:r>
            <a:r>
              <a:rPr lang="en-US" sz="1200" dirty="0" smtClean="0"/>
              <a:t> </a:t>
            </a:r>
            <a:endParaRPr lang="en-US" sz="1200" dirty="0"/>
          </a:p>
        </p:txBody>
      </p:sp>
      <p:sp>
        <p:nvSpPr>
          <p:cNvPr id="5" name="TextBox 4"/>
          <p:cNvSpPr txBox="1"/>
          <p:nvPr/>
        </p:nvSpPr>
        <p:spPr>
          <a:xfrm>
            <a:off x="457199" y="5442550"/>
            <a:ext cx="5572359" cy="276999"/>
          </a:xfrm>
          <a:prstGeom prst="rect">
            <a:avLst/>
          </a:prstGeom>
          <a:noFill/>
        </p:spPr>
        <p:txBody>
          <a:bodyPr wrap="none" rtlCol="0">
            <a:spAutoFit/>
          </a:bodyPr>
          <a:lstStyle/>
          <a:p>
            <a:r>
              <a:rPr lang="en-US" sz="1200" dirty="0" smtClean="0"/>
              <a:t>Derived from </a:t>
            </a:r>
            <a:r>
              <a:rPr lang="en-US" sz="1200" dirty="0"/>
              <a:t>W</a:t>
            </a:r>
            <a:r>
              <a:rPr lang="en-US" sz="1200" dirty="0" smtClean="0"/>
              <a:t>ikipedia </a:t>
            </a:r>
            <a:r>
              <a:rPr lang="en-US" sz="1200" dirty="0" smtClean="0">
                <a:hlinkClick r:id="rId3"/>
              </a:rPr>
              <a:t>http://en.wikipedia.org/wiki/Software_quality_assurance</a:t>
            </a:r>
            <a:r>
              <a:rPr lang="en-US" sz="1200" dirty="0" smtClean="0"/>
              <a:t> </a:t>
            </a:r>
            <a:endParaRPr lang="en-US" sz="1200" dirty="0"/>
          </a:p>
        </p:txBody>
      </p:sp>
      <p:sp>
        <p:nvSpPr>
          <p:cNvPr id="14" name="Content Placeholder 2"/>
          <p:cNvSpPr txBox="1">
            <a:spLocks/>
          </p:cNvSpPr>
          <p:nvPr/>
        </p:nvSpPr>
        <p:spPr bwMode="auto">
          <a:xfrm>
            <a:off x="457199" y="3200400"/>
            <a:ext cx="8386549" cy="2667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0" lang="en-US" sz="2000" b="1" i="0" u="none" strike="noStrike" kern="1200" cap="none" spc="0" normalizeH="0" baseline="0" noProof="0" dirty="0" smtClean="0">
                <a:ln>
                  <a:noFill/>
                </a:ln>
                <a:solidFill>
                  <a:schemeClr val="tx1"/>
                </a:solidFill>
                <a:effectLst/>
                <a:uLnTx/>
                <a:uFillTx/>
                <a:latin typeface="Calibri" pitchFamily="34" charset="0"/>
                <a:cs typeface="Calibri" pitchFamily="34" charset="0"/>
              </a:rPr>
              <a:t>Software Quality Assurance</a:t>
            </a: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kumimoji="0" lang="en-US" sz="2000" b="1" i="0" u="none" strike="noStrike" kern="1200" cap="none" spc="0" normalizeH="0" baseline="0" noProof="0" dirty="0" smtClean="0">
                <a:ln>
                  <a:noFill/>
                </a:ln>
                <a:solidFill>
                  <a:schemeClr val="tx1"/>
                </a:solidFill>
                <a:effectLst/>
                <a:uLnTx/>
                <a:uFillTx/>
                <a:latin typeface="Calibri" pitchFamily="34" charset="0"/>
                <a:cs typeface="Calibri" pitchFamily="34" charset="0"/>
              </a:rPr>
              <a:t>SQA</a:t>
            </a: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Activities used to ensure quality in the entire software development process, including requirements definition, software design, coding, source code control, code reviews, change management, configuration management, testing, release management, and product integration, and may include ensuring conformance to one or more standards, such as ISO 9000</a:t>
            </a:r>
            <a:r>
              <a:rPr lang="en-US" sz="2000" dirty="0">
                <a:latin typeface="Calibri" pitchFamily="34" charset="0"/>
                <a:cs typeface="Calibri" pitchFamily="34" charset="0"/>
              </a:rPr>
              <a:t> </a:t>
            </a: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or a model such as CMMI. </a:t>
            </a:r>
            <a:r>
              <a:rPr kumimoji="0" lang="en-US" sz="2000" b="0" i="0" u="none" strike="noStrike" kern="1200" cap="none" spc="0" normalizeH="0" baseline="0" noProof="0" dirty="0" smtClean="0">
                <a:ln>
                  <a:noFill/>
                </a:ln>
                <a:solidFill>
                  <a:srgbClr val="FF0000"/>
                </a:solidFill>
                <a:effectLst/>
                <a:uLnTx/>
                <a:uFillTx/>
                <a:latin typeface="Calibri" pitchFamily="34" charset="0"/>
                <a:cs typeface="Calibri" pitchFamily="34" charset="0"/>
              </a:rPr>
              <a:t>SQA is organized into goals, commitments, abilities, activities, measurements, and verifications</a:t>
            </a: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 methods in XML environments</a:t>
            </a:r>
            <a:endParaRPr lang="en-US" dirty="0"/>
          </a:p>
        </p:txBody>
      </p:sp>
      <p:sp>
        <p:nvSpPr>
          <p:cNvPr id="3" name="Content Placeholder 2"/>
          <p:cNvSpPr>
            <a:spLocks noGrp="1"/>
          </p:cNvSpPr>
          <p:nvPr>
            <p:ph idx="1"/>
          </p:nvPr>
        </p:nvSpPr>
        <p:spPr/>
        <p:txBody>
          <a:bodyPr/>
          <a:lstStyle/>
          <a:p>
            <a:pPr>
              <a:buFont typeface="Wingdings" pitchFamily="2" charset="2"/>
              <a:buChar char="§"/>
            </a:pPr>
            <a:r>
              <a:rPr lang="en-US" sz="2400" dirty="0" smtClean="0"/>
              <a:t>Requirements &amp; Mapping Specifications</a:t>
            </a:r>
          </a:p>
          <a:p>
            <a:pPr>
              <a:buFont typeface="Wingdings" pitchFamily="2" charset="2"/>
              <a:buChar char="§"/>
            </a:pPr>
            <a:r>
              <a:rPr lang="en-US" sz="2400" dirty="0" smtClean="0"/>
              <a:t>Content </a:t>
            </a:r>
            <a:r>
              <a:rPr lang="en-US" sz="2400" dirty="0" smtClean="0"/>
              <a:t>Validation (XML DTD/Schema parsing)</a:t>
            </a:r>
          </a:p>
          <a:p>
            <a:pPr>
              <a:buFont typeface="Wingdings" pitchFamily="2" charset="2"/>
              <a:buChar char="§"/>
            </a:pPr>
            <a:r>
              <a:rPr lang="en-US" sz="2400" dirty="0" smtClean="0"/>
              <a:t>Result Verification (manual, scripts, Schematron)</a:t>
            </a:r>
          </a:p>
          <a:p>
            <a:pPr>
              <a:buFont typeface="Wingdings" pitchFamily="2" charset="2"/>
              <a:buChar char="§"/>
            </a:pPr>
            <a:r>
              <a:rPr lang="en-US" sz="2400" dirty="0" smtClean="0"/>
              <a:t>Proofreading (single, double, etc.)</a:t>
            </a:r>
          </a:p>
          <a:p>
            <a:pPr>
              <a:buFont typeface="Wingdings" pitchFamily="2" charset="2"/>
              <a:buChar char="§"/>
            </a:pPr>
            <a:r>
              <a:rPr lang="en-US" sz="2400" dirty="0" smtClean="0"/>
              <a:t>Statistical reporting on data</a:t>
            </a:r>
          </a:p>
          <a:p>
            <a:pPr>
              <a:buFont typeface="Wingdings" pitchFamily="2" charset="2"/>
              <a:buChar char="§"/>
            </a:pPr>
            <a:r>
              <a:rPr lang="en-US" sz="2400" dirty="0" smtClean="0"/>
              <a:t>Performance testing on processes</a:t>
            </a:r>
          </a:p>
          <a:p>
            <a:pPr>
              <a:buFont typeface="Wingdings" pitchFamily="2" charset="2"/>
              <a:buChar char="§"/>
            </a:pPr>
            <a:r>
              <a:rPr lang="en-US" sz="2400" dirty="0" smtClean="0"/>
              <a:t>Diffing (comparison apps)</a:t>
            </a:r>
          </a:p>
          <a:p>
            <a:pPr>
              <a:buFont typeface="Wingdings" pitchFamily="2" charset="2"/>
              <a:buChar char="§"/>
            </a:pPr>
            <a:r>
              <a:rPr lang="en-US" sz="2400" dirty="0" smtClean="0"/>
              <a:t>Consumer App Feedback (usability, integration, etc.) </a:t>
            </a:r>
          </a:p>
          <a:p>
            <a:pPr>
              <a:buFont typeface="Wingdings" pitchFamily="2" charset="2"/>
              <a:buChar char="§"/>
            </a:pPr>
            <a:r>
              <a:rPr lang="en-US" sz="2400" dirty="0" smtClean="0"/>
              <a:t>Governance Policies &amp; </a:t>
            </a:r>
            <a:r>
              <a:rPr lang="en-US" sz="2400" dirty="0" smtClean="0"/>
              <a:t>Reviews</a:t>
            </a:r>
            <a:endParaRPr lang="en-US" sz="24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&amp; Mapping Specs</a:t>
            </a:r>
            <a:endParaRPr lang="en-US" dirty="0"/>
          </a:p>
        </p:txBody>
      </p:sp>
      <p:sp>
        <p:nvSpPr>
          <p:cNvPr id="3" name="Content Placeholder 2"/>
          <p:cNvSpPr>
            <a:spLocks noGrp="1"/>
          </p:cNvSpPr>
          <p:nvPr>
            <p:ph idx="1"/>
          </p:nvPr>
        </p:nvSpPr>
        <p:spPr/>
        <p:txBody>
          <a:bodyPr/>
          <a:lstStyle/>
          <a:p>
            <a:r>
              <a:rPr lang="en-US" sz="2400" b="1" dirty="0" smtClean="0"/>
              <a:t>Requirements:  </a:t>
            </a:r>
            <a:r>
              <a:rPr lang="en-US" sz="2400" dirty="0" smtClean="0"/>
              <a:t>Descriptions of behaviors and results in various systems and activities that serve as targets for the development and testing process</a:t>
            </a:r>
          </a:p>
          <a:p>
            <a:pPr lvl="2">
              <a:buFont typeface="Wingdings" pitchFamily="2" charset="2"/>
              <a:buChar char="§"/>
            </a:pPr>
            <a:r>
              <a:rPr lang="en-US" sz="2000" dirty="0"/>
              <a:t> </a:t>
            </a:r>
            <a:r>
              <a:rPr lang="en-US" sz="2000" dirty="0" smtClean="0"/>
              <a:t>Functional requirements may imply schema/markup detail or occurrence rules</a:t>
            </a:r>
          </a:p>
          <a:p>
            <a:pPr lvl="2">
              <a:buFont typeface="Wingdings" pitchFamily="2" charset="2"/>
              <a:buChar char="§"/>
            </a:pPr>
            <a:r>
              <a:rPr lang="en-US" sz="2000" dirty="0" smtClean="0"/>
              <a:t>May express performance or quality requirements</a:t>
            </a:r>
          </a:p>
          <a:p>
            <a:pPr lvl="2">
              <a:buFont typeface="Wingdings" pitchFamily="2" charset="2"/>
              <a:buChar char="§"/>
            </a:pPr>
            <a:endParaRPr lang="en-US" sz="2400" dirty="0"/>
          </a:p>
          <a:p>
            <a:r>
              <a:rPr lang="en-US" sz="2400" b="1" dirty="0" smtClean="0"/>
              <a:t>Mapping Specs:  </a:t>
            </a:r>
            <a:r>
              <a:rPr lang="en-US" sz="2400" dirty="0" smtClean="0"/>
              <a:t>Human readable description of input to target mapping transformation process to be used for data capture, </a:t>
            </a:r>
            <a:r>
              <a:rPr lang="en-US" sz="2400" dirty="0" err="1" smtClean="0"/>
              <a:t>uptranslation</a:t>
            </a:r>
            <a:r>
              <a:rPr lang="en-US" sz="2400" dirty="0" smtClean="0"/>
              <a:t> (disambiguation), or delivery transformation</a:t>
            </a:r>
          </a:p>
          <a:p>
            <a:pPr lvl="2">
              <a:buFont typeface="Wingdings" pitchFamily="2" charset="2"/>
              <a:buChar char="§"/>
            </a:pPr>
            <a:r>
              <a:rPr lang="en-US" sz="2000" dirty="0"/>
              <a:t> </a:t>
            </a:r>
            <a:r>
              <a:rPr lang="en-US" sz="2000" dirty="0" smtClean="0"/>
              <a:t>Narrative with </a:t>
            </a:r>
            <a:r>
              <a:rPr lang="en-US" sz="2000" dirty="0" err="1" smtClean="0"/>
              <a:t>Xpath</a:t>
            </a:r>
            <a:r>
              <a:rPr lang="en-US" sz="2000" dirty="0" smtClean="0"/>
              <a:t> for precision</a:t>
            </a:r>
          </a:p>
          <a:p>
            <a:pPr lvl="2">
              <a:buFont typeface="Wingdings" pitchFamily="2" charset="2"/>
              <a:buChar char="§"/>
            </a:pPr>
            <a:r>
              <a:rPr lang="en-US" sz="2000" dirty="0" smtClean="0"/>
              <a:t> Serves as basis for testing code</a:t>
            </a:r>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Schemas &amp; </a:t>
            </a:r>
            <a:r>
              <a:rPr lang="en-US" dirty="0" smtClean="0"/>
              <a:t>Schematron</a:t>
            </a:r>
            <a:endParaRPr lang="en-US" dirty="0"/>
          </a:p>
        </p:txBody>
      </p:sp>
      <p:sp>
        <p:nvSpPr>
          <p:cNvPr id="3" name="Content Placeholder 2"/>
          <p:cNvSpPr>
            <a:spLocks noGrp="1"/>
          </p:cNvSpPr>
          <p:nvPr>
            <p:ph idx="1"/>
          </p:nvPr>
        </p:nvSpPr>
        <p:spPr>
          <a:xfrm>
            <a:off x="457200" y="2210937"/>
            <a:ext cx="8229600" cy="3915226"/>
          </a:xfrm>
        </p:spPr>
        <p:txBody>
          <a:bodyPr/>
          <a:lstStyle/>
          <a:p>
            <a:r>
              <a:rPr lang="en-US" sz="2400" b="1" dirty="0" smtClean="0"/>
              <a:t>Schema Validation:  </a:t>
            </a:r>
            <a:r>
              <a:rPr lang="en-US" sz="2400" dirty="0" smtClean="0"/>
              <a:t>Formal process using XML validation parser to check content instances against the DTD or schema </a:t>
            </a:r>
          </a:p>
          <a:p>
            <a:pPr lvl="2">
              <a:buFont typeface="Wingdings" pitchFamily="2" charset="2"/>
              <a:buChar char="§"/>
            </a:pPr>
            <a:r>
              <a:rPr lang="en-US" sz="2000" dirty="0" smtClean="0"/>
              <a:t> ALWAYS Validate, often and well</a:t>
            </a:r>
          </a:p>
          <a:p>
            <a:pPr lvl="2">
              <a:buFont typeface="Wingdings" pitchFamily="2" charset="2"/>
              <a:buChar char="§"/>
            </a:pPr>
            <a:r>
              <a:rPr lang="en-US" sz="2000" dirty="0" smtClean="0"/>
              <a:t> Reports one or more errors</a:t>
            </a:r>
            <a:endParaRPr lang="en-US" sz="2000" dirty="0" smtClean="0"/>
          </a:p>
          <a:p>
            <a:endParaRPr lang="en-US" sz="2400" dirty="0"/>
          </a:p>
          <a:p>
            <a:r>
              <a:rPr lang="en-US" sz="2400" b="1" dirty="0" smtClean="0"/>
              <a:t>Schematron Validation:  </a:t>
            </a:r>
            <a:r>
              <a:rPr lang="en-US" sz="2400" dirty="0" smtClean="0"/>
              <a:t>Language to validate specific assertions in XML instances</a:t>
            </a:r>
          </a:p>
          <a:p>
            <a:pPr lvl="2">
              <a:buFont typeface="Wingdings" pitchFamily="2" charset="2"/>
              <a:buChar char="§"/>
            </a:pPr>
            <a:r>
              <a:rPr lang="en-US" sz="2000" dirty="0"/>
              <a:t> </a:t>
            </a:r>
            <a:r>
              <a:rPr lang="en-US" sz="2000" dirty="0" smtClean="0"/>
              <a:t>Augments validation with tests that cannot be enforced by a schema</a:t>
            </a:r>
          </a:p>
          <a:p>
            <a:pPr lvl="2">
              <a:buFont typeface="Wingdings" pitchFamily="2" charset="2"/>
              <a:buChar char="§"/>
            </a:pPr>
            <a:r>
              <a:rPr lang="en-US" sz="2000" dirty="0" smtClean="0"/>
              <a:t> e.g., If for instance… </a:t>
            </a:r>
          </a:p>
          <a:p>
            <a:pPr lvl="3">
              <a:buNone/>
            </a:pPr>
            <a:r>
              <a:rPr lang="en-US" sz="1800" dirty="0" smtClean="0">
                <a:solidFill>
                  <a:srgbClr val="FF0000"/>
                </a:solidFill>
                <a:latin typeface="Courier New" pitchFamily="49" charset="0"/>
                <a:cs typeface="Courier New" pitchFamily="49" charset="0"/>
              </a:rPr>
              <a:t>bill has type=‘budget’ and source=‘senate’ report ‘error: Budget Bills are initiated by House only!’ </a:t>
            </a:r>
            <a:endParaRPr lang="en-US" sz="1800" dirty="0">
              <a:solidFill>
                <a:srgbClr val="FF0000"/>
              </a:solidFill>
              <a:latin typeface="Courier New" pitchFamily="49" charset="0"/>
              <a:cs typeface="Courier New" pitchFamily="49" charset="0"/>
            </a:endParaRPr>
          </a:p>
        </p:txBody>
      </p:sp>
      <p:sp>
        <p:nvSpPr>
          <p:cNvPr id="4" name="TextBox 3"/>
          <p:cNvSpPr txBox="1"/>
          <p:nvPr/>
        </p:nvSpPr>
        <p:spPr>
          <a:xfrm>
            <a:off x="5022376" y="1119117"/>
            <a:ext cx="3262432" cy="707886"/>
          </a:xfrm>
          <a:prstGeom prst="rect">
            <a:avLst/>
          </a:prstGeom>
          <a:noFill/>
        </p:spPr>
        <p:txBody>
          <a:bodyPr wrap="none" rtlCol="0">
            <a:spAutoFit/>
          </a:bodyPr>
          <a:lstStyle/>
          <a:p>
            <a:r>
              <a:rPr lang="en-US" sz="4000" b="1" dirty="0" smtClean="0">
                <a:solidFill>
                  <a:srgbClr val="FF0000"/>
                </a:solidFill>
              </a:rPr>
              <a:t>&lt;/</a:t>
            </a:r>
            <a:r>
              <a:rPr lang="en-US" sz="4000" b="1" dirty="0" err="1" smtClean="0">
                <a:solidFill>
                  <a:srgbClr val="FF0000"/>
                </a:solidFill>
              </a:rPr>
              <a:t>tagAbuse</a:t>
            </a:r>
            <a:r>
              <a:rPr lang="en-US" sz="4000" b="1" dirty="0" smtClean="0">
                <a:solidFill>
                  <a:srgbClr val="FF0000"/>
                </a:solidFill>
              </a:rPr>
              <a:t>&gt;</a:t>
            </a:r>
            <a:endParaRPr lang="en-US" sz="4000" b="1"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Verification, Proofreading &amp; Page Inspection</a:t>
            </a:r>
            <a:endParaRPr lang="en-US" dirty="0"/>
          </a:p>
        </p:txBody>
      </p:sp>
      <p:sp>
        <p:nvSpPr>
          <p:cNvPr id="3" name="Content Placeholder 2"/>
          <p:cNvSpPr>
            <a:spLocks noGrp="1"/>
          </p:cNvSpPr>
          <p:nvPr>
            <p:ph idx="1"/>
          </p:nvPr>
        </p:nvSpPr>
        <p:spPr>
          <a:xfrm>
            <a:off x="457200" y="1351128"/>
            <a:ext cx="8229600" cy="4775035"/>
          </a:xfrm>
        </p:spPr>
        <p:txBody>
          <a:bodyPr/>
          <a:lstStyle/>
          <a:p>
            <a:r>
              <a:rPr lang="en-US" sz="2400" b="1" dirty="0" smtClean="0"/>
              <a:t>Verification:  </a:t>
            </a:r>
            <a:r>
              <a:rPr lang="en-US" sz="2400" dirty="0" smtClean="0"/>
              <a:t>Checking content for correct tagging and completeness of output</a:t>
            </a:r>
          </a:p>
          <a:p>
            <a:pPr lvl="2">
              <a:buFont typeface="Wingdings" pitchFamily="2" charset="2"/>
              <a:buChar char="§"/>
            </a:pPr>
            <a:r>
              <a:rPr lang="en-US" sz="2000" dirty="0"/>
              <a:t> </a:t>
            </a:r>
            <a:r>
              <a:rPr lang="en-US" sz="2000" dirty="0" smtClean="0"/>
              <a:t> Auto/Manual compare of element type to content</a:t>
            </a:r>
          </a:p>
          <a:p>
            <a:pPr lvl="1">
              <a:buNone/>
            </a:pPr>
            <a:endParaRPr lang="en-US" sz="2400" dirty="0" smtClean="0"/>
          </a:p>
          <a:p>
            <a:pPr lvl="1">
              <a:buNone/>
            </a:pPr>
            <a:r>
              <a:rPr lang="en-US" sz="2400" b="1" dirty="0" smtClean="0"/>
              <a:t>Proofreading:  </a:t>
            </a:r>
            <a:r>
              <a:rPr lang="en-US" sz="2400" dirty="0" smtClean="0"/>
              <a:t>Manual check to see if content is complete, matches correct version, etc.</a:t>
            </a:r>
          </a:p>
          <a:p>
            <a:pPr lvl="2">
              <a:buFont typeface="Wingdings" pitchFamily="2" charset="2"/>
              <a:buChar char="§"/>
            </a:pPr>
            <a:r>
              <a:rPr lang="en-US" sz="2000" dirty="0" smtClean="0"/>
              <a:t> Single </a:t>
            </a:r>
            <a:r>
              <a:rPr lang="en-US" sz="2000" dirty="0" err="1" smtClean="0"/>
              <a:t>vs</a:t>
            </a:r>
            <a:r>
              <a:rPr lang="en-US" sz="2000" dirty="0" smtClean="0"/>
              <a:t> Double read</a:t>
            </a:r>
          </a:p>
          <a:p>
            <a:pPr lvl="2">
              <a:buFontTx/>
              <a:buChar char="-"/>
            </a:pPr>
            <a:endParaRPr lang="en-US" sz="2400" dirty="0"/>
          </a:p>
          <a:p>
            <a:pPr lvl="1">
              <a:buNone/>
            </a:pPr>
            <a:r>
              <a:rPr lang="en-US" sz="2400" b="1" dirty="0" smtClean="0"/>
              <a:t>Page Inspection:  </a:t>
            </a:r>
            <a:r>
              <a:rPr lang="en-US" sz="2400" dirty="0" smtClean="0"/>
              <a:t>Inspecting selected composed or rendered pages for correct tagging, rendering and style sheet issues, completeness, etc.</a:t>
            </a:r>
          </a:p>
          <a:p>
            <a:pPr lvl="2">
              <a:buFont typeface="Wingdings" pitchFamily="2" charset="2"/>
              <a:buChar char="§"/>
            </a:pPr>
            <a:r>
              <a:rPr lang="en-US" sz="2000" dirty="0" smtClean="0"/>
              <a:t> PDF, HTML, etc.</a:t>
            </a:r>
          </a:p>
          <a:p>
            <a:pPr lvl="2">
              <a:buFont typeface="Wingdings" pitchFamily="2" charset="2"/>
              <a:buChar char="§"/>
            </a:pPr>
            <a:r>
              <a:rPr lang="en-US" sz="2000" dirty="0" smtClean="0"/>
              <a:t>Stubbing, sampling, etc.</a:t>
            </a:r>
          </a:p>
        </p:txBody>
      </p:sp>
    </p:spTree>
  </p:cSld>
  <p:clrMapOvr>
    <a:masterClrMapping/>
  </p:clrMapOvr>
</p:sld>
</file>

<file path=ppt/theme/theme1.xml><?xml version="1.0" encoding="utf-8"?>
<a:theme xmlns:a="http://schemas.openxmlformats.org/drawingml/2006/main" name="basic template 2011">
  <a:themeElements>
    <a:clrScheme name="1_LN Logo with li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LN Logo with lin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00"/>
        </a:solidFill>
        <a:ln w="9525" cap="flat" cmpd="sng" algn="ctr">
          <a:noFill/>
          <a:prstDash val="solid"/>
          <a:round/>
          <a:headEnd type="none" w="med" len="med"/>
          <a:tailEnd type="none" w="med" len="med"/>
        </a:ln>
        <a:effectLst/>
      </a:spPr>
      <a:bodyPr vert="horz" wrap="none" lIns="91440" tIns="91440" rIns="91440" bIns="91440" numCol="1" anchor="ctr" anchorCtr="0" compatLnSpc="1">
        <a:prstTxWarp prst="textNoShape">
          <a:avLst/>
        </a:prstTxWarp>
      </a:bodyPr>
      <a:lstStyle>
        <a:defPPr marL="117475" marR="0" indent="-117475" algn="ctr" defTabSz="914400" rtl="0" eaLnBrk="1" fontAlgn="base" latinLnBrk="0" hangingPunct="1">
          <a:lnSpc>
            <a:spcPct val="90000"/>
          </a:lnSpc>
          <a:spcBef>
            <a:spcPct val="60000"/>
          </a:spcBef>
          <a:spcAft>
            <a:spcPct val="0"/>
          </a:spcAft>
          <a:buClr>
            <a:schemeClr val="accent1"/>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rgbClr val="FF9900"/>
        </a:solidFill>
        <a:ln w="9525" cap="flat" cmpd="sng" algn="ctr">
          <a:noFill/>
          <a:prstDash val="solid"/>
          <a:round/>
          <a:headEnd type="none" w="med" len="med"/>
          <a:tailEnd type="none" w="med" len="med"/>
        </a:ln>
        <a:effectLst/>
      </a:spPr>
      <a:bodyPr vert="horz" wrap="none" lIns="91440" tIns="91440" rIns="91440" bIns="91440" numCol="1" anchor="ctr" anchorCtr="0" compatLnSpc="1">
        <a:prstTxWarp prst="textNoShape">
          <a:avLst/>
        </a:prstTxWarp>
      </a:bodyPr>
      <a:lstStyle>
        <a:defPPr marL="117475" marR="0" indent="-117475" algn="ctr" defTabSz="914400" rtl="0" eaLnBrk="1" fontAlgn="base" latinLnBrk="0" hangingPunct="1">
          <a:lnSpc>
            <a:spcPct val="90000"/>
          </a:lnSpc>
          <a:spcBef>
            <a:spcPct val="60000"/>
          </a:spcBef>
          <a:spcAft>
            <a:spcPct val="0"/>
          </a:spcAft>
          <a:buClr>
            <a:schemeClr val="accent1"/>
          </a:buClr>
          <a:buSzTx/>
          <a:buFontTx/>
          <a:buNone/>
          <a:tabLst/>
          <a:defRPr kumimoji="0" lang="en-US" sz="1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LN Logo with li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LN Logo with li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LN Logo with li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LN Logo with li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LN Logo with li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LN Logo with li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LN Logo with lin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LN Logo with li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LN Logo with li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LN Logo with li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LN Logo with li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LN Logo with li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8324</TotalTime>
  <Words>1202</Words>
  <Application>Microsoft Office PowerPoint</Application>
  <PresentationFormat>On-screen Show (4:3)</PresentationFormat>
  <Paragraphs>258</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basic template 2011</vt:lpstr>
      <vt:lpstr>Quality Assurance in  an XML Environment</vt:lpstr>
      <vt:lpstr>Introduction</vt:lpstr>
      <vt:lpstr>Where in the World Are the Content Architects?</vt:lpstr>
      <vt:lpstr>First:  Define Your Targets / Goals / Constraints</vt:lpstr>
      <vt:lpstr>What is QA?</vt:lpstr>
      <vt:lpstr>QA methods in XML environments</vt:lpstr>
      <vt:lpstr>Requirements &amp; Mapping Specs</vt:lpstr>
      <vt:lpstr>Schemas &amp; Schematron</vt:lpstr>
      <vt:lpstr>Verification, Proofreading &amp; Page Inspection</vt:lpstr>
      <vt:lpstr>Statistical Reporting &amp; Performance Testing</vt:lpstr>
      <vt:lpstr>Diffing &amp; Comparisons</vt:lpstr>
      <vt:lpstr>Consumer Application Feedback</vt:lpstr>
      <vt:lpstr>Policies and Design Rules</vt:lpstr>
      <vt:lpstr>Basic XML Publishing Process &amp; QA Activities</vt:lpstr>
      <vt:lpstr>QA &amp; XML Design in the Enterprise</vt:lpstr>
      <vt:lpstr>Maturity Curves </vt:lpstr>
      <vt:lpstr>What Makes Content Smart?</vt:lpstr>
      <vt:lpstr>Conceptual Modeling</vt:lpstr>
      <vt:lpstr>Related Apps - Ontology</vt:lpstr>
      <vt:lpstr>Related Apps - Ontology</vt:lpstr>
      <vt:lpstr>Visualizing an Ontology</vt:lpstr>
      <vt:lpstr>Quality Strategy Checklist</vt:lpstr>
      <vt:lpstr>Slide 23</vt:lpstr>
    </vt:vector>
  </TitlesOfParts>
  <Company>Reed Elsevier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Reed Elsevier</dc:creator>
  <cp:lastModifiedBy>Dale Waldt</cp:lastModifiedBy>
  <cp:revision>71</cp:revision>
  <dcterms:created xsi:type="dcterms:W3CDTF">2012-01-10T19:41:48Z</dcterms:created>
  <dcterms:modified xsi:type="dcterms:W3CDTF">2012-08-05T04:17:03Z</dcterms:modified>
</cp:coreProperties>
</file>