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sldIdLst>
    <p:sldId id="256" r:id="rId2"/>
    <p:sldId id="262" r:id="rId3"/>
    <p:sldId id="258" r:id="rId4"/>
    <p:sldId id="266" r:id="rId5"/>
    <p:sldId id="267" r:id="rId6"/>
    <p:sldId id="280" r:id="rId7"/>
    <p:sldId id="269" r:id="rId8"/>
    <p:sldId id="270" r:id="rId9"/>
    <p:sldId id="271" r:id="rId10"/>
    <p:sldId id="281" r:id="rId11"/>
    <p:sldId id="279" r:id="rId12"/>
    <p:sldId id="275" r:id="rId13"/>
    <p:sldId id="276" r:id="rId14"/>
    <p:sldId id="282" r:id="rId15"/>
    <p:sldId id="277" r:id="rId16"/>
    <p:sldId id="278" r:id="rId17"/>
    <p:sldId id="283" r:id="rId18"/>
    <p:sldId id="284" r:id="rId19"/>
    <p:sldId id="285" r:id="rId20"/>
    <p:sldId id="286" r:id="rId21"/>
    <p:sldId id="287" r:id="rId22"/>
    <p:sldId id="288" r:id="rId23"/>
    <p:sldId id="289" r:id="rId24"/>
    <p:sldId id="290" r:id="rId25"/>
    <p:sldId id="291" r:id="rId26"/>
    <p:sldId id="292" r:id="rId27"/>
    <p:sldId id="272" r:id="rId2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28"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28"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28"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28"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28" charset="-128"/>
        <a:cs typeface="+mn-cs"/>
      </a:defRPr>
    </a:lvl5pPr>
    <a:lvl6pPr marL="2286000" algn="l" defTabSz="914400" rtl="0" eaLnBrk="1" latinLnBrk="0" hangingPunct="1">
      <a:defRPr sz="2400" kern="1200">
        <a:solidFill>
          <a:schemeClr val="tx1"/>
        </a:solidFill>
        <a:latin typeface="Arial" charset="0"/>
        <a:ea typeface="ＭＳ Ｐゴシック" pitchFamily="28" charset="-128"/>
        <a:cs typeface="+mn-cs"/>
      </a:defRPr>
    </a:lvl6pPr>
    <a:lvl7pPr marL="2743200" algn="l" defTabSz="914400" rtl="0" eaLnBrk="1" latinLnBrk="0" hangingPunct="1">
      <a:defRPr sz="2400" kern="1200">
        <a:solidFill>
          <a:schemeClr val="tx1"/>
        </a:solidFill>
        <a:latin typeface="Arial" charset="0"/>
        <a:ea typeface="ＭＳ Ｐゴシック" pitchFamily="28" charset="-128"/>
        <a:cs typeface="+mn-cs"/>
      </a:defRPr>
    </a:lvl7pPr>
    <a:lvl8pPr marL="3200400" algn="l" defTabSz="914400" rtl="0" eaLnBrk="1" latinLnBrk="0" hangingPunct="1">
      <a:defRPr sz="2400" kern="1200">
        <a:solidFill>
          <a:schemeClr val="tx1"/>
        </a:solidFill>
        <a:latin typeface="Arial" charset="0"/>
        <a:ea typeface="ＭＳ Ｐゴシック" pitchFamily="28" charset="-128"/>
        <a:cs typeface="+mn-cs"/>
      </a:defRPr>
    </a:lvl8pPr>
    <a:lvl9pPr marL="3657600" algn="l" defTabSz="914400" rtl="0" eaLnBrk="1" latinLnBrk="0" hangingPunct="1">
      <a:defRPr sz="2400" kern="1200">
        <a:solidFill>
          <a:schemeClr val="tx1"/>
        </a:solidFill>
        <a:latin typeface="Arial" charset="0"/>
        <a:ea typeface="ＭＳ Ｐゴシック" pitchFamily="2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9A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8" autoAdjust="0"/>
    <p:restoredTop sz="86498" autoAdjust="0"/>
  </p:normalViewPr>
  <p:slideViewPr>
    <p:cSldViewPr>
      <p:cViewPr varScale="1">
        <p:scale>
          <a:sx n="84" d="100"/>
          <a:sy n="84" d="100"/>
        </p:scale>
        <p:origin x="-133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880" y="-7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AAC4B8-28B5-4A70-AA87-A00FECEC1C0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30A70514-84A1-4DD4-9EF0-A9349C7A7FE7}">
      <dgm:prSet phldrT="[Text]"/>
      <dgm:spPr/>
      <dgm:t>
        <a:bodyPr/>
        <a:lstStyle/>
        <a:p>
          <a:r>
            <a:rPr lang="en-US" dirty="0" smtClean="0"/>
            <a:t>Format Registry</a:t>
          </a:r>
          <a:endParaRPr lang="en-US" dirty="0"/>
        </a:p>
      </dgm:t>
    </dgm:pt>
    <dgm:pt modelId="{7E0F3080-9E06-4525-9695-0EC5A654FD33}" type="parTrans" cxnId="{1C812D45-9299-4F97-A126-55DEFFAC9C74}">
      <dgm:prSet/>
      <dgm:spPr/>
      <dgm:t>
        <a:bodyPr/>
        <a:lstStyle/>
        <a:p>
          <a:endParaRPr lang="en-US"/>
        </a:p>
      </dgm:t>
    </dgm:pt>
    <dgm:pt modelId="{1F9689C0-EA08-45CA-92D6-BE85F5AE4E0A}" type="sibTrans" cxnId="{1C812D45-9299-4F97-A126-55DEFFAC9C74}">
      <dgm:prSet/>
      <dgm:spPr/>
      <dgm:t>
        <a:bodyPr/>
        <a:lstStyle/>
        <a:p>
          <a:endParaRPr lang="en-US"/>
        </a:p>
      </dgm:t>
    </dgm:pt>
    <dgm:pt modelId="{6128FB25-B99C-4BC9-B62D-6E293EC0884B}">
      <dgm:prSet phldrT="[Text]"/>
      <dgm:spPr/>
      <dgm:t>
        <a:bodyPr/>
        <a:lstStyle/>
        <a:p>
          <a:r>
            <a:rPr lang="en-US" dirty="0" smtClean="0"/>
            <a:t>Tool Registry</a:t>
          </a:r>
          <a:endParaRPr lang="en-US" dirty="0"/>
        </a:p>
      </dgm:t>
    </dgm:pt>
    <dgm:pt modelId="{0654DC43-75D0-4009-8904-4BF26F0387B7}" type="parTrans" cxnId="{A929120D-2322-45E7-899C-F513A81428EF}">
      <dgm:prSet/>
      <dgm:spPr/>
      <dgm:t>
        <a:bodyPr/>
        <a:lstStyle/>
        <a:p>
          <a:endParaRPr lang="en-US"/>
        </a:p>
      </dgm:t>
    </dgm:pt>
    <dgm:pt modelId="{D385C122-A4E5-48A4-804B-9060EA970E66}" type="sibTrans" cxnId="{A929120D-2322-45E7-899C-F513A81428EF}">
      <dgm:prSet/>
      <dgm:spPr/>
      <dgm:t>
        <a:bodyPr/>
        <a:lstStyle/>
        <a:p>
          <a:endParaRPr lang="en-US"/>
        </a:p>
      </dgm:t>
    </dgm:pt>
    <dgm:pt modelId="{0A6E87D3-CEB8-465A-9669-CF5B6C65CA11}">
      <dgm:prSet phldrT="[Text]"/>
      <dgm:spPr/>
      <dgm:t>
        <a:bodyPr/>
        <a:lstStyle/>
        <a:p>
          <a:r>
            <a:rPr lang="en-US" dirty="0" smtClean="0"/>
            <a:t>Provider Profiles</a:t>
          </a:r>
          <a:endParaRPr lang="en-US" dirty="0"/>
        </a:p>
      </dgm:t>
    </dgm:pt>
    <dgm:pt modelId="{6C270055-19A1-405E-8F62-25D7C4787A7C}" type="parTrans" cxnId="{70556F29-B5DB-497A-8A52-5F2659FB4508}">
      <dgm:prSet/>
      <dgm:spPr/>
      <dgm:t>
        <a:bodyPr/>
        <a:lstStyle/>
        <a:p>
          <a:endParaRPr lang="en-US"/>
        </a:p>
      </dgm:t>
    </dgm:pt>
    <dgm:pt modelId="{68FBB333-5C9E-4232-897D-0CE09A8967B8}" type="sibTrans" cxnId="{70556F29-B5DB-497A-8A52-5F2659FB4508}">
      <dgm:prSet/>
      <dgm:spPr/>
      <dgm:t>
        <a:bodyPr/>
        <a:lstStyle/>
        <a:p>
          <a:endParaRPr lang="en-US"/>
        </a:p>
      </dgm:t>
    </dgm:pt>
    <dgm:pt modelId="{37A52398-4C42-47AE-9FDA-F55C740C8263}">
      <dgm:prSet/>
      <dgm:spPr/>
      <dgm:t>
        <a:bodyPr/>
        <a:lstStyle/>
        <a:p>
          <a:r>
            <a:rPr lang="en-US" dirty="0" smtClean="0"/>
            <a:t>Format Mapping Registry</a:t>
          </a:r>
          <a:endParaRPr lang="en-US" dirty="0"/>
        </a:p>
      </dgm:t>
    </dgm:pt>
    <dgm:pt modelId="{F6E1D393-6F92-4188-9E91-2CE8705B0FFE}" type="parTrans" cxnId="{C2844576-261C-4238-B7E2-496463362832}">
      <dgm:prSet/>
      <dgm:spPr/>
      <dgm:t>
        <a:bodyPr/>
        <a:lstStyle/>
        <a:p>
          <a:endParaRPr lang="en-US"/>
        </a:p>
      </dgm:t>
    </dgm:pt>
    <dgm:pt modelId="{47A3B40E-8AB0-437B-9E03-32446CC53073}" type="sibTrans" cxnId="{C2844576-261C-4238-B7E2-496463362832}">
      <dgm:prSet/>
      <dgm:spPr/>
      <dgm:t>
        <a:bodyPr/>
        <a:lstStyle/>
        <a:p>
          <a:endParaRPr lang="en-US"/>
        </a:p>
      </dgm:t>
    </dgm:pt>
    <dgm:pt modelId="{F31F7E34-C97F-4A9C-A20B-64EC58DCCC1F}" type="pres">
      <dgm:prSet presAssocID="{83AAC4B8-28B5-4A70-AA87-A00FECEC1C01}" presName="hierChild1" presStyleCnt="0">
        <dgm:presLayoutVars>
          <dgm:chPref val="1"/>
          <dgm:dir/>
          <dgm:animOne val="branch"/>
          <dgm:animLvl val="lvl"/>
          <dgm:resizeHandles/>
        </dgm:presLayoutVars>
      </dgm:prSet>
      <dgm:spPr/>
      <dgm:t>
        <a:bodyPr/>
        <a:lstStyle/>
        <a:p>
          <a:endParaRPr lang="en-US"/>
        </a:p>
      </dgm:t>
    </dgm:pt>
    <dgm:pt modelId="{2DFE0A7A-C92E-4834-8592-FDECFBCDE4C6}" type="pres">
      <dgm:prSet presAssocID="{30A70514-84A1-4DD4-9EF0-A9349C7A7FE7}" presName="hierRoot1" presStyleCnt="0"/>
      <dgm:spPr/>
    </dgm:pt>
    <dgm:pt modelId="{53402D6A-44B6-4CA5-9FEB-C7EFCE4E01DD}" type="pres">
      <dgm:prSet presAssocID="{30A70514-84A1-4DD4-9EF0-A9349C7A7FE7}" presName="composite" presStyleCnt="0"/>
      <dgm:spPr/>
    </dgm:pt>
    <dgm:pt modelId="{2F2E6252-6701-40A8-8F92-92BE5EF559DE}" type="pres">
      <dgm:prSet presAssocID="{30A70514-84A1-4DD4-9EF0-A9349C7A7FE7}" presName="background" presStyleLbl="node0" presStyleIdx="0" presStyleCnt="1"/>
      <dgm:spPr>
        <a:solidFill>
          <a:srgbClr val="759AD1"/>
        </a:solidFill>
      </dgm:spPr>
    </dgm:pt>
    <dgm:pt modelId="{09479C3C-482F-4653-896B-CDA7F063E046}" type="pres">
      <dgm:prSet presAssocID="{30A70514-84A1-4DD4-9EF0-A9349C7A7FE7}" presName="text" presStyleLbl="fgAcc0" presStyleIdx="0" presStyleCnt="1">
        <dgm:presLayoutVars>
          <dgm:chPref val="3"/>
        </dgm:presLayoutVars>
      </dgm:prSet>
      <dgm:spPr/>
      <dgm:t>
        <a:bodyPr/>
        <a:lstStyle/>
        <a:p>
          <a:endParaRPr lang="en-US"/>
        </a:p>
      </dgm:t>
    </dgm:pt>
    <dgm:pt modelId="{097612FB-9F7C-4BE0-9002-E51F5AD17BCF}" type="pres">
      <dgm:prSet presAssocID="{30A70514-84A1-4DD4-9EF0-A9349C7A7FE7}" presName="hierChild2" presStyleCnt="0"/>
      <dgm:spPr/>
    </dgm:pt>
    <dgm:pt modelId="{BB40719F-DF3A-4CD9-B0B2-0EBC98FD6540}" type="pres">
      <dgm:prSet presAssocID="{0654DC43-75D0-4009-8904-4BF26F0387B7}" presName="Name10" presStyleLbl="parChTrans1D2" presStyleIdx="0" presStyleCnt="3"/>
      <dgm:spPr/>
      <dgm:t>
        <a:bodyPr/>
        <a:lstStyle/>
        <a:p>
          <a:endParaRPr lang="en-US"/>
        </a:p>
      </dgm:t>
    </dgm:pt>
    <dgm:pt modelId="{2030F6C9-D6FA-41CC-8BDC-0EE1DC0DAF11}" type="pres">
      <dgm:prSet presAssocID="{6128FB25-B99C-4BC9-B62D-6E293EC0884B}" presName="hierRoot2" presStyleCnt="0"/>
      <dgm:spPr/>
    </dgm:pt>
    <dgm:pt modelId="{7C79A97F-755A-45DB-AED9-0CED866A86CB}" type="pres">
      <dgm:prSet presAssocID="{6128FB25-B99C-4BC9-B62D-6E293EC0884B}" presName="composite2" presStyleCnt="0"/>
      <dgm:spPr/>
    </dgm:pt>
    <dgm:pt modelId="{FD3C493E-5CC7-471F-ADA7-700069AF966F}" type="pres">
      <dgm:prSet presAssocID="{6128FB25-B99C-4BC9-B62D-6E293EC0884B}" presName="background2" presStyleLbl="node2" presStyleIdx="0" presStyleCnt="3"/>
      <dgm:spPr>
        <a:solidFill>
          <a:srgbClr val="759AD1"/>
        </a:solidFill>
      </dgm:spPr>
    </dgm:pt>
    <dgm:pt modelId="{24F1AE22-941F-42D8-918B-C2EA8BF2EDC9}" type="pres">
      <dgm:prSet presAssocID="{6128FB25-B99C-4BC9-B62D-6E293EC0884B}" presName="text2" presStyleLbl="fgAcc2" presStyleIdx="0" presStyleCnt="3">
        <dgm:presLayoutVars>
          <dgm:chPref val="3"/>
        </dgm:presLayoutVars>
      </dgm:prSet>
      <dgm:spPr/>
      <dgm:t>
        <a:bodyPr/>
        <a:lstStyle/>
        <a:p>
          <a:endParaRPr lang="en-US"/>
        </a:p>
      </dgm:t>
    </dgm:pt>
    <dgm:pt modelId="{91DE60A2-4837-46C3-8AE7-67BF9186A257}" type="pres">
      <dgm:prSet presAssocID="{6128FB25-B99C-4BC9-B62D-6E293EC0884B}" presName="hierChild3" presStyleCnt="0"/>
      <dgm:spPr/>
    </dgm:pt>
    <dgm:pt modelId="{C095F515-23A7-4A6E-86B6-056E7E5895A1}" type="pres">
      <dgm:prSet presAssocID="{F6E1D393-6F92-4188-9E91-2CE8705B0FFE}" presName="Name10" presStyleLbl="parChTrans1D2" presStyleIdx="1" presStyleCnt="3"/>
      <dgm:spPr/>
      <dgm:t>
        <a:bodyPr/>
        <a:lstStyle/>
        <a:p>
          <a:endParaRPr lang="en-US"/>
        </a:p>
      </dgm:t>
    </dgm:pt>
    <dgm:pt modelId="{11012587-5EF2-4A9E-B2EF-09F45E0CC9AD}" type="pres">
      <dgm:prSet presAssocID="{37A52398-4C42-47AE-9FDA-F55C740C8263}" presName="hierRoot2" presStyleCnt="0"/>
      <dgm:spPr/>
    </dgm:pt>
    <dgm:pt modelId="{525A8F23-EC11-43D2-AA5A-9CCC53900369}" type="pres">
      <dgm:prSet presAssocID="{37A52398-4C42-47AE-9FDA-F55C740C8263}" presName="composite2" presStyleCnt="0"/>
      <dgm:spPr/>
    </dgm:pt>
    <dgm:pt modelId="{F24D1DD1-4032-4338-A1C8-6B6D7BC66EFE}" type="pres">
      <dgm:prSet presAssocID="{37A52398-4C42-47AE-9FDA-F55C740C8263}" presName="background2" presStyleLbl="node2" presStyleIdx="1" presStyleCnt="3"/>
      <dgm:spPr>
        <a:solidFill>
          <a:srgbClr val="759AD1"/>
        </a:solidFill>
      </dgm:spPr>
    </dgm:pt>
    <dgm:pt modelId="{C938890B-B70D-42E1-B2BD-9B5D13BE78FB}" type="pres">
      <dgm:prSet presAssocID="{37A52398-4C42-47AE-9FDA-F55C740C8263}" presName="text2" presStyleLbl="fgAcc2" presStyleIdx="1" presStyleCnt="3">
        <dgm:presLayoutVars>
          <dgm:chPref val="3"/>
        </dgm:presLayoutVars>
      </dgm:prSet>
      <dgm:spPr/>
      <dgm:t>
        <a:bodyPr/>
        <a:lstStyle/>
        <a:p>
          <a:endParaRPr lang="en-US"/>
        </a:p>
      </dgm:t>
    </dgm:pt>
    <dgm:pt modelId="{0EEF6144-96BE-4A3C-87FB-6CA7E6E1CC65}" type="pres">
      <dgm:prSet presAssocID="{37A52398-4C42-47AE-9FDA-F55C740C8263}" presName="hierChild3" presStyleCnt="0"/>
      <dgm:spPr/>
    </dgm:pt>
    <dgm:pt modelId="{B73E565D-9D76-433D-9C41-58A85BA1E57B}" type="pres">
      <dgm:prSet presAssocID="{6C270055-19A1-405E-8F62-25D7C4787A7C}" presName="Name10" presStyleLbl="parChTrans1D2" presStyleIdx="2" presStyleCnt="3"/>
      <dgm:spPr/>
      <dgm:t>
        <a:bodyPr/>
        <a:lstStyle/>
        <a:p>
          <a:endParaRPr lang="en-US"/>
        </a:p>
      </dgm:t>
    </dgm:pt>
    <dgm:pt modelId="{44A55C05-A2EA-479E-990A-7DB2956E7808}" type="pres">
      <dgm:prSet presAssocID="{0A6E87D3-CEB8-465A-9669-CF5B6C65CA11}" presName="hierRoot2" presStyleCnt="0"/>
      <dgm:spPr/>
    </dgm:pt>
    <dgm:pt modelId="{A4AAEB28-A1DF-4F63-8B2A-EA91A13F1901}" type="pres">
      <dgm:prSet presAssocID="{0A6E87D3-CEB8-465A-9669-CF5B6C65CA11}" presName="composite2" presStyleCnt="0"/>
      <dgm:spPr/>
    </dgm:pt>
    <dgm:pt modelId="{107BF663-5011-44D0-A248-DD208BE2F078}" type="pres">
      <dgm:prSet presAssocID="{0A6E87D3-CEB8-465A-9669-CF5B6C65CA11}" presName="background2" presStyleLbl="node2" presStyleIdx="2" presStyleCnt="3"/>
      <dgm:spPr>
        <a:solidFill>
          <a:srgbClr val="759AD1"/>
        </a:solidFill>
      </dgm:spPr>
    </dgm:pt>
    <dgm:pt modelId="{9C453AD4-377E-4687-AA3B-68FDC1B9241E}" type="pres">
      <dgm:prSet presAssocID="{0A6E87D3-CEB8-465A-9669-CF5B6C65CA11}" presName="text2" presStyleLbl="fgAcc2" presStyleIdx="2" presStyleCnt="3">
        <dgm:presLayoutVars>
          <dgm:chPref val="3"/>
        </dgm:presLayoutVars>
      </dgm:prSet>
      <dgm:spPr/>
      <dgm:t>
        <a:bodyPr/>
        <a:lstStyle/>
        <a:p>
          <a:endParaRPr lang="en-US"/>
        </a:p>
      </dgm:t>
    </dgm:pt>
    <dgm:pt modelId="{1978BF21-01C9-4F1C-A153-CB82D8D2F2FE}" type="pres">
      <dgm:prSet presAssocID="{0A6E87D3-CEB8-465A-9669-CF5B6C65CA11}" presName="hierChild3" presStyleCnt="0"/>
      <dgm:spPr/>
    </dgm:pt>
  </dgm:ptLst>
  <dgm:cxnLst>
    <dgm:cxn modelId="{493F9A89-DE9C-4254-B477-46F73C350320}" type="presOf" srcId="{6C270055-19A1-405E-8F62-25D7C4787A7C}" destId="{B73E565D-9D76-433D-9C41-58A85BA1E57B}" srcOrd="0" destOrd="0" presId="urn:microsoft.com/office/officeart/2005/8/layout/hierarchy1"/>
    <dgm:cxn modelId="{70556F29-B5DB-497A-8A52-5F2659FB4508}" srcId="{30A70514-84A1-4DD4-9EF0-A9349C7A7FE7}" destId="{0A6E87D3-CEB8-465A-9669-CF5B6C65CA11}" srcOrd="2" destOrd="0" parTransId="{6C270055-19A1-405E-8F62-25D7C4787A7C}" sibTransId="{68FBB333-5C9E-4232-897D-0CE09A8967B8}"/>
    <dgm:cxn modelId="{1C812D45-9299-4F97-A126-55DEFFAC9C74}" srcId="{83AAC4B8-28B5-4A70-AA87-A00FECEC1C01}" destId="{30A70514-84A1-4DD4-9EF0-A9349C7A7FE7}" srcOrd="0" destOrd="0" parTransId="{7E0F3080-9E06-4525-9695-0EC5A654FD33}" sibTransId="{1F9689C0-EA08-45CA-92D6-BE85F5AE4E0A}"/>
    <dgm:cxn modelId="{C2844576-261C-4238-B7E2-496463362832}" srcId="{30A70514-84A1-4DD4-9EF0-A9349C7A7FE7}" destId="{37A52398-4C42-47AE-9FDA-F55C740C8263}" srcOrd="1" destOrd="0" parTransId="{F6E1D393-6F92-4188-9E91-2CE8705B0FFE}" sibTransId="{47A3B40E-8AB0-437B-9E03-32446CC53073}"/>
    <dgm:cxn modelId="{A3DD4A1D-B672-41EE-8F0A-78A720239559}" type="presOf" srcId="{83AAC4B8-28B5-4A70-AA87-A00FECEC1C01}" destId="{F31F7E34-C97F-4A9C-A20B-64EC58DCCC1F}" srcOrd="0" destOrd="0" presId="urn:microsoft.com/office/officeart/2005/8/layout/hierarchy1"/>
    <dgm:cxn modelId="{A56DA92B-4768-4433-8C9E-728322A902F4}" type="presOf" srcId="{6128FB25-B99C-4BC9-B62D-6E293EC0884B}" destId="{24F1AE22-941F-42D8-918B-C2EA8BF2EDC9}" srcOrd="0" destOrd="0" presId="urn:microsoft.com/office/officeart/2005/8/layout/hierarchy1"/>
    <dgm:cxn modelId="{60B2EA75-9169-479E-9F37-2E3C90D96ED8}" type="presOf" srcId="{30A70514-84A1-4DD4-9EF0-A9349C7A7FE7}" destId="{09479C3C-482F-4653-896B-CDA7F063E046}" srcOrd="0" destOrd="0" presId="urn:microsoft.com/office/officeart/2005/8/layout/hierarchy1"/>
    <dgm:cxn modelId="{32D39157-DC73-4BC3-A00D-01C9E1E49EF4}" type="presOf" srcId="{F6E1D393-6F92-4188-9E91-2CE8705B0FFE}" destId="{C095F515-23A7-4A6E-86B6-056E7E5895A1}" srcOrd="0" destOrd="0" presId="urn:microsoft.com/office/officeart/2005/8/layout/hierarchy1"/>
    <dgm:cxn modelId="{A929120D-2322-45E7-899C-F513A81428EF}" srcId="{30A70514-84A1-4DD4-9EF0-A9349C7A7FE7}" destId="{6128FB25-B99C-4BC9-B62D-6E293EC0884B}" srcOrd="0" destOrd="0" parTransId="{0654DC43-75D0-4009-8904-4BF26F0387B7}" sibTransId="{D385C122-A4E5-48A4-804B-9060EA970E66}"/>
    <dgm:cxn modelId="{94FFCBB6-7C94-46D4-9B3E-BA09CD224BBB}" type="presOf" srcId="{37A52398-4C42-47AE-9FDA-F55C740C8263}" destId="{C938890B-B70D-42E1-B2BD-9B5D13BE78FB}" srcOrd="0" destOrd="0" presId="urn:microsoft.com/office/officeart/2005/8/layout/hierarchy1"/>
    <dgm:cxn modelId="{022D4A60-0DF3-4179-B2FC-7463C98301D0}" type="presOf" srcId="{0A6E87D3-CEB8-465A-9669-CF5B6C65CA11}" destId="{9C453AD4-377E-4687-AA3B-68FDC1B9241E}" srcOrd="0" destOrd="0" presId="urn:microsoft.com/office/officeart/2005/8/layout/hierarchy1"/>
    <dgm:cxn modelId="{3602042A-552E-401C-9377-1B64ADF65789}" type="presOf" srcId="{0654DC43-75D0-4009-8904-4BF26F0387B7}" destId="{BB40719F-DF3A-4CD9-B0B2-0EBC98FD6540}" srcOrd="0" destOrd="0" presId="urn:microsoft.com/office/officeart/2005/8/layout/hierarchy1"/>
    <dgm:cxn modelId="{68CA7347-9D1F-4BFA-B1D3-EC11D2509C6D}" type="presParOf" srcId="{F31F7E34-C97F-4A9C-A20B-64EC58DCCC1F}" destId="{2DFE0A7A-C92E-4834-8592-FDECFBCDE4C6}" srcOrd="0" destOrd="0" presId="urn:microsoft.com/office/officeart/2005/8/layout/hierarchy1"/>
    <dgm:cxn modelId="{388B1FE4-0F5A-44EF-B87A-66D69A007C93}" type="presParOf" srcId="{2DFE0A7A-C92E-4834-8592-FDECFBCDE4C6}" destId="{53402D6A-44B6-4CA5-9FEB-C7EFCE4E01DD}" srcOrd="0" destOrd="0" presId="urn:microsoft.com/office/officeart/2005/8/layout/hierarchy1"/>
    <dgm:cxn modelId="{DA27DAF0-2082-4690-8A70-53005B0D5A42}" type="presParOf" srcId="{53402D6A-44B6-4CA5-9FEB-C7EFCE4E01DD}" destId="{2F2E6252-6701-40A8-8F92-92BE5EF559DE}" srcOrd="0" destOrd="0" presId="urn:microsoft.com/office/officeart/2005/8/layout/hierarchy1"/>
    <dgm:cxn modelId="{A795A840-B07E-4738-866F-AFCF1B387633}" type="presParOf" srcId="{53402D6A-44B6-4CA5-9FEB-C7EFCE4E01DD}" destId="{09479C3C-482F-4653-896B-CDA7F063E046}" srcOrd="1" destOrd="0" presId="urn:microsoft.com/office/officeart/2005/8/layout/hierarchy1"/>
    <dgm:cxn modelId="{94129DB9-E93A-438B-8711-21ECCD1D5B50}" type="presParOf" srcId="{2DFE0A7A-C92E-4834-8592-FDECFBCDE4C6}" destId="{097612FB-9F7C-4BE0-9002-E51F5AD17BCF}" srcOrd="1" destOrd="0" presId="urn:microsoft.com/office/officeart/2005/8/layout/hierarchy1"/>
    <dgm:cxn modelId="{B99723BC-64D8-47CD-9116-E6ADB4DFF903}" type="presParOf" srcId="{097612FB-9F7C-4BE0-9002-E51F5AD17BCF}" destId="{BB40719F-DF3A-4CD9-B0B2-0EBC98FD6540}" srcOrd="0" destOrd="0" presId="urn:microsoft.com/office/officeart/2005/8/layout/hierarchy1"/>
    <dgm:cxn modelId="{02B42C9B-8015-4AB9-814C-2406FF8A39AC}" type="presParOf" srcId="{097612FB-9F7C-4BE0-9002-E51F5AD17BCF}" destId="{2030F6C9-D6FA-41CC-8BDC-0EE1DC0DAF11}" srcOrd="1" destOrd="0" presId="urn:microsoft.com/office/officeart/2005/8/layout/hierarchy1"/>
    <dgm:cxn modelId="{FB0A02F0-FF10-42B4-8396-FCED251ED74B}" type="presParOf" srcId="{2030F6C9-D6FA-41CC-8BDC-0EE1DC0DAF11}" destId="{7C79A97F-755A-45DB-AED9-0CED866A86CB}" srcOrd="0" destOrd="0" presId="urn:microsoft.com/office/officeart/2005/8/layout/hierarchy1"/>
    <dgm:cxn modelId="{24F50E3E-F2DA-4C88-84F4-390827A7C830}" type="presParOf" srcId="{7C79A97F-755A-45DB-AED9-0CED866A86CB}" destId="{FD3C493E-5CC7-471F-ADA7-700069AF966F}" srcOrd="0" destOrd="0" presId="urn:microsoft.com/office/officeart/2005/8/layout/hierarchy1"/>
    <dgm:cxn modelId="{3658E550-F3A3-4D2F-B0E9-319853036CE3}" type="presParOf" srcId="{7C79A97F-755A-45DB-AED9-0CED866A86CB}" destId="{24F1AE22-941F-42D8-918B-C2EA8BF2EDC9}" srcOrd="1" destOrd="0" presId="urn:microsoft.com/office/officeart/2005/8/layout/hierarchy1"/>
    <dgm:cxn modelId="{137AE806-A5F9-45D9-AA2D-6BDAF01155AE}" type="presParOf" srcId="{2030F6C9-D6FA-41CC-8BDC-0EE1DC0DAF11}" destId="{91DE60A2-4837-46C3-8AE7-67BF9186A257}" srcOrd="1" destOrd="0" presId="urn:microsoft.com/office/officeart/2005/8/layout/hierarchy1"/>
    <dgm:cxn modelId="{EDD10BA9-E82D-4451-9120-99422F8FBEE2}" type="presParOf" srcId="{097612FB-9F7C-4BE0-9002-E51F5AD17BCF}" destId="{C095F515-23A7-4A6E-86B6-056E7E5895A1}" srcOrd="2" destOrd="0" presId="urn:microsoft.com/office/officeart/2005/8/layout/hierarchy1"/>
    <dgm:cxn modelId="{AB8F84C2-CF51-486E-BFCF-41089C392AD5}" type="presParOf" srcId="{097612FB-9F7C-4BE0-9002-E51F5AD17BCF}" destId="{11012587-5EF2-4A9E-B2EF-09F45E0CC9AD}" srcOrd="3" destOrd="0" presId="urn:microsoft.com/office/officeart/2005/8/layout/hierarchy1"/>
    <dgm:cxn modelId="{AA3016CD-8627-44B2-8BAD-C1C53C9A0D37}" type="presParOf" srcId="{11012587-5EF2-4A9E-B2EF-09F45E0CC9AD}" destId="{525A8F23-EC11-43D2-AA5A-9CCC53900369}" srcOrd="0" destOrd="0" presId="urn:microsoft.com/office/officeart/2005/8/layout/hierarchy1"/>
    <dgm:cxn modelId="{78C61A1A-0191-4B1B-AE95-6FE63D7782EE}" type="presParOf" srcId="{525A8F23-EC11-43D2-AA5A-9CCC53900369}" destId="{F24D1DD1-4032-4338-A1C8-6B6D7BC66EFE}" srcOrd="0" destOrd="0" presId="urn:microsoft.com/office/officeart/2005/8/layout/hierarchy1"/>
    <dgm:cxn modelId="{9AD206D7-910F-4095-AA0E-70D0F024F3AE}" type="presParOf" srcId="{525A8F23-EC11-43D2-AA5A-9CCC53900369}" destId="{C938890B-B70D-42E1-B2BD-9B5D13BE78FB}" srcOrd="1" destOrd="0" presId="urn:microsoft.com/office/officeart/2005/8/layout/hierarchy1"/>
    <dgm:cxn modelId="{1FA61255-9BBA-43E7-B222-1DBB7200920F}" type="presParOf" srcId="{11012587-5EF2-4A9E-B2EF-09F45E0CC9AD}" destId="{0EEF6144-96BE-4A3C-87FB-6CA7E6E1CC65}" srcOrd="1" destOrd="0" presId="urn:microsoft.com/office/officeart/2005/8/layout/hierarchy1"/>
    <dgm:cxn modelId="{D2906D5A-4295-4C08-BDE6-06676FC26DA1}" type="presParOf" srcId="{097612FB-9F7C-4BE0-9002-E51F5AD17BCF}" destId="{B73E565D-9D76-433D-9C41-58A85BA1E57B}" srcOrd="4" destOrd="0" presId="urn:microsoft.com/office/officeart/2005/8/layout/hierarchy1"/>
    <dgm:cxn modelId="{6958B682-8F13-4722-A894-FAACC5C30281}" type="presParOf" srcId="{097612FB-9F7C-4BE0-9002-E51F5AD17BCF}" destId="{44A55C05-A2EA-479E-990A-7DB2956E7808}" srcOrd="5" destOrd="0" presId="urn:microsoft.com/office/officeart/2005/8/layout/hierarchy1"/>
    <dgm:cxn modelId="{1967EB43-1125-4920-9D39-0633EBC29A69}" type="presParOf" srcId="{44A55C05-A2EA-479E-990A-7DB2956E7808}" destId="{A4AAEB28-A1DF-4F63-8B2A-EA91A13F1901}" srcOrd="0" destOrd="0" presId="urn:microsoft.com/office/officeart/2005/8/layout/hierarchy1"/>
    <dgm:cxn modelId="{20BE64AF-DAB2-42E9-AF30-84180163FFDC}" type="presParOf" srcId="{A4AAEB28-A1DF-4F63-8B2A-EA91A13F1901}" destId="{107BF663-5011-44D0-A248-DD208BE2F078}" srcOrd="0" destOrd="0" presId="urn:microsoft.com/office/officeart/2005/8/layout/hierarchy1"/>
    <dgm:cxn modelId="{CE5C8774-F5B3-4100-BE2E-681889BB9020}" type="presParOf" srcId="{A4AAEB28-A1DF-4F63-8B2A-EA91A13F1901}" destId="{9C453AD4-377E-4687-AA3B-68FDC1B9241E}" srcOrd="1" destOrd="0" presId="urn:microsoft.com/office/officeart/2005/8/layout/hierarchy1"/>
    <dgm:cxn modelId="{F7A2249F-0D88-49F6-9379-D66DFE2D2D1B}" type="presParOf" srcId="{44A55C05-A2EA-479E-990A-7DB2956E7808}" destId="{1978BF21-01C9-4F1C-A153-CB82D8D2F2FE}"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DD0362-A49F-45B8-A67B-F2526FFA4B6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08298B3-4EF4-4179-8641-27929726377D}">
      <dgm:prSet phldrT="[Text]"/>
      <dgm:spPr/>
      <dgm:t>
        <a:bodyPr/>
        <a:lstStyle/>
        <a:p>
          <a:r>
            <a:rPr lang="en-US" dirty="0" err="1" smtClean="0"/>
            <a:t>ToolStrategy</a:t>
          </a:r>
          <a:endParaRPr lang="en-US" dirty="0"/>
        </a:p>
      </dgm:t>
    </dgm:pt>
    <dgm:pt modelId="{DBD72005-6D33-49AA-8CA2-346EAE795E2E}" type="parTrans" cxnId="{0BD57F93-BE2F-458B-AD6C-C374AACB7FD3}">
      <dgm:prSet/>
      <dgm:spPr/>
      <dgm:t>
        <a:bodyPr/>
        <a:lstStyle/>
        <a:p>
          <a:endParaRPr lang="en-US"/>
        </a:p>
      </dgm:t>
    </dgm:pt>
    <dgm:pt modelId="{D5320BC6-F174-4938-ABB0-6144C5B4D24A}" type="sibTrans" cxnId="{0BD57F93-BE2F-458B-AD6C-C374AACB7FD3}">
      <dgm:prSet/>
      <dgm:spPr/>
      <dgm:t>
        <a:bodyPr/>
        <a:lstStyle/>
        <a:p>
          <a:endParaRPr lang="en-US"/>
        </a:p>
      </dgm:t>
    </dgm:pt>
    <dgm:pt modelId="{04F25951-1A64-4C5F-BBA4-F33E5502E682}">
      <dgm:prSet phldrT="[Text]"/>
      <dgm:spPr/>
      <dgm:t>
        <a:bodyPr/>
        <a:lstStyle/>
        <a:p>
          <a:r>
            <a:rPr lang="en-US" dirty="0" err="1" smtClean="0"/>
            <a:t>ScriptInfo</a:t>
          </a:r>
          <a:endParaRPr lang="en-US" dirty="0"/>
        </a:p>
      </dgm:t>
    </dgm:pt>
    <dgm:pt modelId="{B2A93470-E529-40B9-A7F7-02C779010564}" type="parTrans" cxnId="{E1AB15C3-E18B-48FC-A475-99DC2B0524B0}">
      <dgm:prSet/>
      <dgm:spPr/>
      <dgm:t>
        <a:bodyPr/>
        <a:lstStyle/>
        <a:p>
          <a:endParaRPr lang="en-US"/>
        </a:p>
      </dgm:t>
    </dgm:pt>
    <dgm:pt modelId="{21D7C16F-B04C-4CB8-8E4B-6D14D8B90CCE}" type="sibTrans" cxnId="{E1AB15C3-E18B-48FC-A475-99DC2B0524B0}">
      <dgm:prSet/>
      <dgm:spPr/>
      <dgm:t>
        <a:bodyPr/>
        <a:lstStyle/>
        <a:p>
          <a:endParaRPr lang="en-US"/>
        </a:p>
      </dgm:t>
    </dgm:pt>
    <dgm:pt modelId="{E87D3C4B-715E-4607-AD6B-74F3E9B9F7C1}">
      <dgm:prSet phldrT="[Text]"/>
      <dgm:spPr/>
      <dgm:t>
        <a:bodyPr/>
        <a:lstStyle/>
        <a:p>
          <a:r>
            <a:rPr lang="en-US" dirty="0" err="1" smtClean="0"/>
            <a:t>ToolInfo</a:t>
          </a:r>
          <a:endParaRPr lang="en-US" dirty="0"/>
        </a:p>
      </dgm:t>
    </dgm:pt>
    <dgm:pt modelId="{D10C6A39-9931-4DC8-864C-64702D3DFE4E}" type="parTrans" cxnId="{8D4B8EA9-B812-4318-B0BA-63810FFCDDA4}">
      <dgm:prSet/>
      <dgm:spPr/>
      <dgm:t>
        <a:bodyPr/>
        <a:lstStyle/>
        <a:p>
          <a:endParaRPr lang="en-US"/>
        </a:p>
      </dgm:t>
    </dgm:pt>
    <dgm:pt modelId="{4A84A94C-944E-4D39-B187-5A9EA2F66C27}" type="sibTrans" cxnId="{8D4B8EA9-B812-4318-B0BA-63810FFCDDA4}">
      <dgm:prSet/>
      <dgm:spPr/>
      <dgm:t>
        <a:bodyPr/>
        <a:lstStyle/>
        <a:p>
          <a:endParaRPr lang="en-US"/>
        </a:p>
      </dgm:t>
    </dgm:pt>
    <dgm:pt modelId="{8663C9B6-1ADE-43E8-9FC8-AADF2D23BA69}" type="pres">
      <dgm:prSet presAssocID="{C9DD0362-A49F-45B8-A67B-F2526FFA4B6B}" presName="hierChild1" presStyleCnt="0">
        <dgm:presLayoutVars>
          <dgm:chPref val="1"/>
          <dgm:dir/>
          <dgm:animOne val="branch"/>
          <dgm:animLvl val="lvl"/>
          <dgm:resizeHandles/>
        </dgm:presLayoutVars>
      </dgm:prSet>
      <dgm:spPr/>
      <dgm:t>
        <a:bodyPr/>
        <a:lstStyle/>
        <a:p>
          <a:endParaRPr lang="en-US"/>
        </a:p>
      </dgm:t>
    </dgm:pt>
    <dgm:pt modelId="{1AD474F3-CEC5-4AB6-8E8F-B96701264495}" type="pres">
      <dgm:prSet presAssocID="{108298B3-4EF4-4179-8641-27929726377D}" presName="hierRoot1" presStyleCnt="0"/>
      <dgm:spPr/>
    </dgm:pt>
    <dgm:pt modelId="{E3802807-3A24-484C-972E-F6A1314D03D5}" type="pres">
      <dgm:prSet presAssocID="{108298B3-4EF4-4179-8641-27929726377D}" presName="composite" presStyleCnt="0"/>
      <dgm:spPr/>
    </dgm:pt>
    <dgm:pt modelId="{A60AABC4-081F-45E1-910C-1668C5B5FB09}" type="pres">
      <dgm:prSet presAssocID="{108298B3-4EF4-4179-8641-27929726377D}" presName="background" presStyleLbl="node0" presStyleIdx="0" presStyleCnt="1"/>
      <dgm:spPr>
        <a:solidFill>
          <a:srgbClr val="759AD1"/>
        </a:solidFill>
      </dgm:spPr>
    </dgm:pt>
    <dgm:pt modelId="{78674CEA-2052-4DC7-83C7-A161ED90E483}" type="pres">
      <dgm:prSet presAssocID="{108298B3-4EF4-4179-8641-27929726377D}" presName="text" presStyleLbl="fgAcc0" presStyleIdx="0" presStyleCnt="1">
        <dgm:presLayoutVars>
          <dgm:chPref val="3"/>
        </dgm:presLayoutVars>
      </dgm:prSet>
      <dgm:spPr/>
      <dgm:t>
        <a:bodyPr/>
        <a:lstStyle/>
        <a:p>
          <a:endParaRPr lang="en-US"/>
        </a:p>
      </dgm:t>
    </dgm:pt>
    <dgm:pt modelId="{E984E683-F451-40E6-9BC9-B83A04785451}" type="pres">
      <dgm:prSet presAssocID="{108298B3-4EF4-4179-8641-27929726377D}" presName="hierChild2" presStyleCnt="0"/>
      <dgm:spPr/>
    </dgm:pt>
    <dgm:pt modelId="{C30FB214-D645-4712-ACBC-88D25A1E8754}" type="pres">
      <dgm:prSet presAssocID="{B2A93470-E529-40B9-A7F7-02C779010564}" presName="Name10" presStyleLbl="parChTrans1D2" presStyleIdx="0" presStyleCnt="1"/>
      <dgm:spPr/>
      <dgm:t>
        <a:bodyPr/>
        <a:lstStyle/>
        <a:p>
          <a:endParaRPr lang="en-US"/>
        </a:p>
      </dgm:t>
    </dgm:pt>
    <dgm:pt modelId="{2FF39A02-B1A4-419B-8CE3-11E9330B8D59}" type="pres">
      <dgm:prSet presAssocID="{04F25951-1A64-4C5F-BBA4-F33E5502E682}" presName="hierRoot2" presStyleCnt="0"/>
      <dgm:spPr/>
    </dgm:pt>
    <dgm:pt modelId="{0257C455-F91F-4816-AD25-B8793F20FCA0}" type="pres">
      <dgm:prSet presAssocID="{04F25951-1A64-4C5F-BBA4-F33E5502E682}" presName="composite2" presStyleCnt="0"/>
      <dgm:spPr/>
    </dgm:pt>
    <dgm:pt modelId="{6328B392-5EA1-4721-AAA5-18C21A602017}" type="pres">
      <dgm:prSet presAssocID="{04F25951-1A64-4C5F-BBA4-F33E5502E682}" presName="background2" presStyleLbl="node2" presStyleIdx="0" presStyleCnt="1"/>
      <dgm:spPr>
        <a:solidFill>
          <a:srgbClr val="759AD1"/>
        </a:solidFill>
      </dgm:spPr>
    </dgm:pt>
    <dgm:pt modelId="{443E6980-9328-4CA5-9C9F-FEF33008FCA7}" type="pres">
      <dgm:prSet presAssocID="{04F25951-1A64-4C5F-BBA4-F33E5502E682}" presName="text2" presStyleLbl="fgAcc2" presStyleIdx="0" presStyleCnt="1">
        <dgm:presLayoutVars>
          <dgm:chPref val="3"/>
        </dgm:presLayoutVars>
      </dgm:prSet>
      <dgm:spPr/>
      <dgm:t>
        <a:bodyPr/>
        <a:lstStyle/>
        <a:p>
          <a:endParaRPr lang="en-US"/>
        </a:p>
      </dgm:t>
    </dgm:pt>
    <dgm:pt modelId="{81AF1535-FB77-4594-B74C-A0D3880BBC76}" type="pres">
      <dgm:prSet presAssocID="{04F25951-1A64-4C5F-BBA4-F33E5502E682}" presName="hierChild3" presStyleCnt="0"/>
      <dgm:spPr/>
    </dgm:pt>
    <dgm:pt modelId="{C45AE120-0E7B-4648-8DC3-104AD46BE2A0}" type="pres">
      <dgm:prSet presAssocID="{D10C6A39-9931-4DC8-864C-64702D3DFE4E}" presName="Name17" presStyleLbl="parChTrans1D3" presStyleIdx="0" presStyleCnt="1"/>
      <dgm:spPr/>
      <dgm:t>
        <a:bodyPr/>
        <a:lstStyle/>
        <a:p>
          <a:endParaRPr lang="en-US"/>
        </a:p>
      </dgm:t>
    </dgm:pt>
    <dgm:pt modelId="{2D7DF6FE-CB1A-40DE-931C-BC47451CA49F}" type="pres">
      <dgm:prSet presAssocID="{E87D3C4B-715E-4607-AD6B-74F3E9B9F7C1}" presName="hierRoot3" presStyleCnt="0"/>
      <dgm:spPr/>
    </dgm:pt>
    <dgm:pt modelId="{33E9C6B7-9A2A-41C3-8B3D-A33589109A16}" type="pres">
      <dgm:prSet presAssocID="{E87D3C4B-715E-4607-AD6B-74F3E9B9F7C1}" presName="composite3" presStyleCnt="0"/>
      <dgm:spPr/>
    </dgm:pt>
    <dgm:pt modelId="{FC9F9F6C-3122-47E2-8200-14B147A992A5}" type="pres">
      <dgm:prSet presAssocID="{E87D3C4B-715E-4607-AD6B-74F3E9B9F7C1}" presName="background3" presStyleLbl="node3" presStyleIdx="0" presStyleCnt="1"/>
      <dgm:spPr>
        <a:solidFill>
          <a:srgbClr val="759AD1"/>
        </a:solidFill>
      </dgm:spPr>
    </dgm:pt>
    <dgm:pt modelId="{1E638859-0203-47ED-85AD-DB8C4BB4F8C5}" type="pres">
      <dgm:prSet presAssocID="{E87D3C4B-715E-4607-AD6B-74F3E9B9F7C1}" presName="text3" presStyleLbl="fgAcc3" presStyleIdx="0" presStyleCnt="1">
        <dgm:presLayoutVars>
          <dgm:chPref val="3"/>
        </dgm:presLayoutVars>
      </dgm:prSet>
      <dgm:spPr/>
      <dgm:t>
        <a:bodyPr/>
        <a:lstStyle/>
        <a:p>
          <a:endParaRPr lang="en-US"/>
        </a:p>
      </dgm:t>
    </dgm:pt>
    <dgm:pt modelId="{53E4FCFD-5E66-495D-8DC3-D0D31616DA66}" type="pres">
      <dgm:prSet presAssocID="{E87D3C4B-715E-4607-AD6B-74F3E9B9F7C1}" presName="hierChild4" presStyleCnt="0"/>
      <dgm:spPr/>
    </dgm:pt>
  </dgm:ptLst>
  <dgm:cxnLst>
    <dgm:cxn modelId="{2B9E8C9F-AAA8-4BE9-B4EC-DBA838AC931B}" type="presOf" srcId="{D10C6A39-9931-4DC8-864C-64702D3DFE4E}" destId="{C45AE120-0E7B-4648-8DC3-104AD46BE2A0}" srcOrd="0" destOrd="0" presId="urn:microsoft.com/office/officeart/2005/8/layout/hierarchy1"/>
    <dgm:cxn modelId="{575B3776-FAD1-4F08-B807-F38388970BBE}" type="presOf" srcId="{04F25951-1A64-4C5F-BBA4-F33E5502E682}" destId="{443E6980-9328-4CA5-9C9F-FEF33008FCA7}" srcOrd="0" destOrd="0" presId="urn:microsoft.com/office/officeart/2005/8/layout/hierarchy1"/>
    <dgm:cxn modelId="{D3A0995E-51BC-4824-8E6E-7C53F896C2D1}" type="presOf" srcId="{B2A93470-E529-40B9-A7F7-02C779010564}" destId="{C30FB214-D645-4712-ACBC-88D25A1E8754}" srcOrd="0" destOrd="0" presId="urn:microsoft.com/office/officeart/2005/8/layout/hierarchy1"/>
    <dgm:cxn modelId="{0BD57F93-BE2F-458B-AD6C-C374AACB7FD3}" srcId="{C9DD0362-A49F-45B8-A67B-F2526FFA4B6B}" destId="{108298B3-4EF4-4179-8641-27929726377D}" srcOrd="0" destOrd="0" parTransId="{DBD72005-6D33-49AA-8CA2-346EAE795E2E}" sibTransId="{D5320BC6-F174-4938-ABB0-6144C5B4D24A}"/>
    <dgm:cxn modelId="{B0629231-6A91-4D3F-BE77-4D9876D348BD}" type="presOf" srcId="{E87D3C4B-715E-4607-AD6B-74F3E9B9F7C1}" destId="{1E638859-0203-47ED-85AD-DB8C4BB4F8C5}" srcOrd="0" destOrd="0" presId="urn:microsoft.com/office/officeart/2005/8/layout/hierarchy1"/>
    <dgm:cxn modelId="{8D4B8EA9-B812-4318-B0BA-63810FFCDDA4}" srcId="{04F25951-1A64-4C5F-BBA4-F33E5502E682}" destId="{E87D3C4B-715E-4607-AD6B-74F3E9B9F7C1}" srcOrd="0" destOrd="0" parTransId="{D10C6A39-9931-4DC8-864C-64702D3DFE4E}" sibTransId="{4A84A94C-944E-4D39-B187-5A9EA2F66C27}"/>
    <dgm:cxn modelId="{E1AB15C3-E18B-48FC-A475-99DC2B0524B0}" srcId="{108298B3-4EF4-4179-8641-27929726377D}" destId="{04F25951-1A64-4C5F-BBA4-F33E5502E682}" srcOrd="0" destOrd="0" parTransId="{B2A93470-E529-40B9-A7F7-02C779010564}" sibTransId="{21D7C16F-B04C-4CB8-8E4B-6D14D8B90CCE}"/>
    <dgm:cxn modelId="{5AD54A82-35D6-417D-A18C-1B64744F2C35}" type="presOf" srcId="{108298B3-4EF4-4179-8641-27929726377D}" destId="{78674CEA-2052-4DC7-83C7-A161ED90E483}" srcOrd="0" destOrd="0" presId="urn:microsoft.com/office/officeart/2005/8/layout/hierarchy1"/>
    <dgm:cxn modelId="{06FC400C-0DFB-4327-A674-D3B37A85E513}" type="presOf" srcId="{C9DD0362-A49F-45B8-A67B-F2526FFA4B6B}" destId="{8663C9B6-1ADE-43E8-9FC8-AADF2D23BA69}" srcOrd="0" destOrd="0" presId="urn:microsoft.com/office/officeart/2005/8/layout/hierarchy1"/>
    <dgm:cxn modelId="{4FF6738D-68DA-498A-982B-324E7D9990AC}" type="presParOf" srcId="{8663C9B6-1ADE-43E8-9FC8-AADF2D23BA69}" destId="{1AD474F3-CEC5-4AB6-8E8F-B96701264495}" srcOrd="0" destOrd="0" presId="urn:microsoft.com/office/officeart/2005/8/layout/hierarchy1"/>
    <dgm:cxn modelId="{04C8B14D-4D4B-4713-85F8-717A146BAD87}" type="presParOf" srcId="{1AD474F3-CEC5-4AB6-8E8F-B96701264495}" destId="{E3802807-3A24-484C-972E-F6A1314D03D5}" srcOrd="0" destOrd="0" presId="urn:microsoft.com/office/officeart/2005/8/layout/hierarchy1"/>
    <dgm:cxn modelId="{D2DD50DF-7D3A-46C5-A42D-2C6271A7ABD0}" type="presParOf" srcId="{E3802807-3A24-484C-972E-F6A1314D03D5}" destId="{A60AABC4-081F-45E1-910C-1668C5B5FB09}" srcOrd="0" destOrd="0" presId="urn:microsoft.com/office/officeart/2005/8/layout/hierarchy1"/>
    <dgm:cxn modelId="{1A5CD14F-6559-45BF-BF56-083C69424247}" type="presParOf" srcId="{E3802807-3A24-484C-972E-F6A1314D03D5}" destId="{78674CEA-2052-4DC7-83C7-A161ED90E483}" srcOrd="1" destOrd="0" presId="urn:microsoft.com/office/officeart/2005/8/layout/hierarchy1"/>
    <dgm:cxn modelId="{B682DF0C-1294-4515-87B6-5780E9903382}" type="presParOf" srcId="{1AD474F3-CEC5-4AB6-8E8F-B96701264495}" destId="{E984E683-F451-40E6-9BC9-B83A04785451}" srcOrd="1" destOrd="0" presId="urn:microsoft.com/office/officeart/2005/8/layout/hierarchy1"/>
    <dgm:cxn modelId="{9A2FBAF3-224A-4C92-AB48-7A7256AA3CFB}" type="presParOf" srcId="{E984E683-F451-40E6-9BC9-B83A04785451}" destId="{C30FB214-D645-4712-ACBC-88D25A1E8754}" srcOrd="0" destOrd="0" presId="urn:microsoft.com/office/officeart/2005/8/layout/hierarchy1"/>
    <dgm:cxn modelId="{232068DC-E6C8-41A4-902D-7374636CF59F}" type="presParOf" srcId="{E984E683-F451-40E6-9BC9-B83A04785451}" destId="{2FF39A02-B1A4-419B-8CE3-11E9330B8D59}" srcOrd="1" destOrd="0" presId="urn:microsoft.com/office/officeart/2005/8/layout/hierarchy1"/>
    <dgm:cxn modelId="{45A33B45-1C96-4EB0-A9A3-8B70C4C29557}" type="presParOf" srcId="{2FF39A02-B1A4-419B-8CE3-11E9330B8D59}" destId="{0257C455-F91F-4816-AD25-B8793F20FCA0}" srcOrd="0" destOrd="0" presId="urn:microsoft.com/office/officeart/2005/8/layout/hierarchy1"/>
    <dgm:cxn modelId="{570D4335-01CC-4694-93B2-D3FDCB4E7BD7}" type="presParOf" srcId="{0257C455-F91F-4816-AD25-B8793F20FCA0}" destId="{6328B392-5EA1-4721-AAA5-18C21A602017}" srcOrd="0" destOrd="0" presId="urn:microsoft.com/office/officeart/2005/8/layout/hierarchy1"/>
    <dgm:cxn modelId="{2BC342C9-5032-48E4-A8B0-AA912B46126B}" type="presParOf" srcId="{0257C455-F91F-4816-AD25-B8793F20FCA0}" destId="{443E6980-9328-4CA5-9C9F-FEF33008FCA7}" srcOrd="1" destOrd="0" presId="urn:microsoft.com/office/officeart/2005/8/layout/hierarchy1"/>
    <dgm:cxn modelId="{A0FF6239-4661-47BE-AAEF-01944A694414}" type="presParOf" srcId="{2FF39A02-B1A4-419B-8CE3-11E9330B8D59}" destId="{81AF1535-FB77-4594-B74C-A0D3880BBC76}" srcOrd="1" destOrd="0" presId="urn:microsoft.com/office/officeart/2005/8/layout/hierarchy1"/>
    <dgm:cxn modelId="{C057B777-2DDE-486F-BA78-93CBEE229C59}" type="presParOf" srcId="{81AF1535-FB77-4594-B74C-A0D3880BBC76}" destId="{C45AE120-0E7B-4648-8DC3-104AD46BE2A0}" srcOrd="0" destOrd="0" presId="urn:microsoft.com/office/officeart/2005/8/layout/hierarchy1"/>
    <dgm:cxn modelId="{DFB69E94-4A45-43EC-ADC8-3F69ED926E91}" type="presParOf" srcId="{81AF1535-FB77-4594-B74C-A0D3880BBC76}" destId="{2D7DF6FE-CB1A-40DE-931C-BC47451CA49F}" srcOrd="1" destOrd="0" presId="urn:microsoft.com/office/officeart/2005/8/layout/hierarchy1"/>
    <dgm:cxn modelId="{0EC7DA58-397F-413F-9F2F-62B27FCF16DF}" type="presParOf" srcId="{2D7DF6FE-CB1A-40DE-931C-BC47451CA49F}" destId="{33E9C6B7-9A2A-41C3-8B3D-A33589109A16}" srcOrd="0" destOrd="0" presId="urn:microsoft.com/office/officeart/2005/8/layout/hierarchy1"/>
    <dgm:cxn modelId="{4A3741FA-B989-479D-8DE7-6FA17CE78C90}" type="presParOf" srcId="{33E9C6B7-9A2A-41C3-8B3D-A33589109A16}" destId="{FC9F9F6C-3122-47E2-8200-14B147A992A5}" srcOrd="0" destOrd="0" presId="urn:microsoft.com/office/officeart/2005/8/layout/hierarchy1"/>
    <dgm:cxn modelId="{7C657CF8-5DC6-4AC7-A8C0-DAE66093F7D1}" type="presParOf" srcId="{33E9C6B7-9A2A-41C3-8B3D-A33589109A16}" destId="{1E638859-0203-47ED-85AD-DB8C4BB4F8C5}" srcOrd="1" destOrd="0" presId="urn:microsoft.com/office/officeart/2005/8/layout/hierarchy1"/>
    <dgm:cxn modelId="{8605D857-2B25-43D9-A82B-815B1BDDF1D4}" type="presParOf" srcId="{2D7DF6FE-CB1A-40DE-931C-BC47451CA49F}" destId="{53E4FCFD-5E66-495D-8DC3-D0D31616DA66}"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AAC4B8-28B5-4A70-AA87-A00FECEC1C0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30A70514-84A1-4DD4-9EF0-A9349C7A7FE7}">
      <dgm:prSet phldrT="[Text]"/>
      <dgm:spPr/>
      <dgm:t>
        <a:bodyPr/>
        <a:lstStyle/>
        <a:p>
          <a:r>
            <a:rPr lang="en-US" dirty="0" smtClean="0"/>
            <a:t>Format Registry</a:t>
          </a:r>
          <a:endParaRPr lang="en-US" dirty="0"/>
        </a:p>
      </dgm:t>
    </dgm:pt>
    <dgm:pt modelId="{7E0F3080-9E06-4525-9695-0EC5A654FD33}" type="parTrans" cxnId="{1C812D45-9299-4F97-A126-55DEFFAC9C74}">
      <dgm:prSet/>
      <dgm:spPr/>
      <dgm:t>
        <a:bodyPr/>
        <a:lstStyle/>
        <a:p>
          <a:endParaRPr lang="en-US"/>
        </a:p>
      </dgm:t>
    </dgm:pt>
    <dgm:pt modelId="{1F9689C0-EA08-45CA-92D6-BE85F5AE4E0A}" type="sibTrans" cxnId="{1C812D45-9299-4F97-A126-55DEFFAC9C74}">
      <dgm:prSet/>
      <dgm:spPr/>
      <dgm:t>
        <a:bodyPr/>
        <a:lstStyle/>
        <a:p>
          <a:endParaRPr lang="en-US"/>
        </a:p>
      </dgm:t>
    </dgm:pt>
    <dgm:pt modelId="{6128FB25-B99C-4BC9-B62D-6E293EC0884B}">
      <dgm:prSet phldrT="[Text]"/>
      <dgm:spPr/>
      <dgm:t>
        <a:bodyPr/>
        <a:lstStyle/>
        <a:p>
          <a:r>
            <a:rPr lang="en-US" dirty="0" smtClean="0"/>
            <a:t>Tool Registry</a:t>
          </a:r>
          <a:endParaRPr lang="en-US" dirty="0"/>
        </a:p>
      </dgm:t>
    </dgm:pt>
    <dgm:pt modelId="{0654DC43-75D0-4009-8904-4BF26F0387B7}" type="parTrans" cxnId="{A929120D-2322-45E7-899C-F513A81428EF}">
      <dgm:prSet/>
      <dgm:spPr/>
      <dgm:t>
        <a:bodyPr/>
        <a:lstStyle/>
        <a:p>
          <a:endParaRPr lang="en-US"/>
        </a:p>
      </dgm:t>
    </dgm:pt>
    <dgm:pt modelId="{D385C122-A4E5-48A4-804B-9060EA970E66}" type="sibTrans" cxnId="{A929120D-2322-45E7-899C-F513A81428EF}">
      <dgm:prSet/>
      <dgm:spPr/>
      <dgm:t>
        <a:bodyPr/>
        <a:lstStyle/>
        <a:p>
          <a:endParaRPr lang="en-US"/>
        </a:p>
      </dgm:t>
    </dgm:pt>
    <dgm:pt modelId="{0A6E87D3-CEB8-465A-9669-CF5B6C65CA11}">
      <dgm:prSet phldrT="[Text]"/>
      <dgm:spPr/>
      <dgm:t>
        <a:bodyPr/>
        <a:lstStyle/>
        <a:p>
          <a:r>
            <a:rPr lang="en-US" dirty="0" smtClean="0"/>
            <a:t>Provider Profiles</a:t>
          </a:r>
          <a:endParaRPr lang="en-US" dirty="0"/>
        </a:p>
      </dgm:t>
    </dgm:pt>
    <dgm:pt modelId="{6C270055-19A1-405E-8F62-25D7C4787A7C}" type="parTrans" cxnId="{70556F29-B5DB-497A-8A52-5F2659FB4508}">
      <dgm:prSet/>
      <dgm:spPr/>
      <dgm:t>
        <a:bodyPr/>
        <a:lstStyle/>
        <a:p>
          <a:endParaRPr lang="en-US"/>
        </a:p>
      </dgm:t>
    </dgm:pt>
    <dgm:pt modelId="{68FBB333-5C9E-4232-897D-0CE09A8967B8}" type="sibTrans" cxnId="{70556F29-B5DB-497A-8A52-5F2659FB4508}">
      <dgm:prSet/>
      <dgm:spPr/>
      <dgm:t>
        <a:bodyPr/>
        <a:lstStyle/>
        <a:p>
          <a:endParaRPr lang="en-US"/>
        </a:p>
      </dgm:t>
    </dgm:pt>
    <dgm:pt modelId="{37A52398-4C42-47AE-9FDA-F55C740C8263}">
      <dgm:prSet/>
      <dgm:spPr/>
      <dgm:t>
        <a:bodyPr/>
        <a:lstStyle/>
        <a:p>
          <a:r>
            <a:rPr lang="en-US" dirty="0" smtClean="0"/>
            <a:t>Format Mapping Registry</a:t>
          </a:r>
          <a:endParaRPr lang="en-US" dirty="0"/>
        </a:p>
      </dgm:t>
    </dgm:pt>
    <dgm:pt modelId="{F6E1D393-6F92-4188-9E91-2CE8705B0FFE}" type="parTrans" cxnId="{C2844576-261C-4238-B7E2-496463362832}">
      <dgm:prSet/>
      <dgm:spPr/>
      <dgm:t>
        <a:bodyPr/>
        <a:lstStyle/>
        <a:p>
          <a:endParaRPr lang="en-US"/>
        </a:p>
      </dgm:t>
    </dgm:pt>
    <dgm:pt modelId="{47A3B40E-8AB0-437B-9E03-32446CC53073}" type="sibTrans" cxnId="{C2844576-261C-4238-B7E2-496463362832}">
      <dgm:prSet/>
      <dgm:spPr/>
      <dgm:t>
        <a:bodyPr/>
        <a:lstStyle/>
        <a:p>
          <a:endParaRPr lang="en-US"/>
        </a:p>
      </dgm:t>
    </dgm:pt>
    <dgm:pt modelId="{F31F7E34-C97F-4A9C-A20B-64EC58DCCC1F}" type="pres">
      <dgm:prSet presAssocID="{83AAC4B8-28B5-4A70-AA87-A00FECEC1C01}" presName="hierChild1" presStyleCnt="0">
        <dgm:presLayoutVars>
          <dgm:chPref val="1"/>
          <dgm:dir/>
          <dgm:animOne val="branch"/>
          <dgm:animLvl val="lvl"/>
          <dgm:resizeHandles/>
        </dgm:presLayoutVars>
      </dgm:prSet>
      <dgm:spPr/>
      <dgm:t>
        <a:bodyPr/>
        <a:lstStyle/>
        <a:p>
          <a:endParaRPr lang="en-US"/>
        </a:p>
      </dgm:t>
    </dgm:pt>
    <dgm:pt modelId="{2DFE0A7A-C92E-4834-8592-FDECFBCDE4C6}" type="pres">
      <dgm:prSet presAssocID="{30A70514-84A1-4DD4-9EF0-A9349C7A7FE7}" presName="hierRoot1" presStyleCnt="0"/>
      <dgm:spPr/>
    </dgm:pt>
    <dgm:pt modelId="{53402D6A-44B6-4CA5-9FEB-C7EFCE4E01DD}" type="pres">
      <dgm:prSet presAssocID="{30A70514-84A1-4DD4-9EF0-A9349C7A7FE7}" presName="composite" presStyleCnt="0"/>
      <dgm:spPr/>
    </dgm:pt>
    <dgm:pt modelId="{2F2E6252-6701-40A8-8F92-92BE5EF559DE}" type="pres">
      <dgm:prSet presAssocID="{30A70514-84A1-4DD4-9EF0-A9349C7A7FE7}" presName="background" presStyleLbl="node0" presStyleIdx="0" presStyleCnt="1"/>
      <dgm:spPr>
        <a:solidFill>
          <a:srgbClr val="759AD1"/>
        </a:solidFill>
      </dgm:spPr>
    </dgm:pt>
    <dgm:pt modelId="{09479C3C-482F-4653-896B-CDA7F063E046}" type="pres">
      <dgm:prSet presAssocID="{30A70514-84A1-4DD4-9EF0-A9349C7A7FE7}" presName="text" presStyleLbl="fgAcc0" presStyleIdx="0" presStyleCnt="1">
        <dgm:presLayoutVars>
          <dgm:chPref val="3"/>
        </dgm:presLayoutVars>
      </dgm:prSet>
      <dgm:spPr/>
      <dgm:t>
        <a:bodyPr/>
        <a:lstStyle/>
        <a:p>
          <a:endParaRPr lang="en-US"/>
        </a:p>
      </dgm:t>
    </dgm:pt>
    <dgm:pt modelId="{097612FB-9F7C-4BE0-9002-E51F5AD17BCF}" type="pres">
      <dgm:prSet presAssocID="{30A70514-84A1-4DD4-9EF0-A9349C7A7FE7}" presName="hierChild2" presStyleCnt="0"/>
      <dgm:spPr/>
    </dgm:pt>
    <dgm:pt modelId="{BB40719F-DF3A-4CD9-B0B2-0EBC98FD6540}" type="pres">
      <dgm:prSet presAssocID="{0654DC43-75D0-4009-8904-4BF26F0387B7}" presName="Name10" presStyleLbl="parChTrans1D2" presStyleIdx="0" presStyleCnt="3"/>
      <dgm:spPr/>
      <dgm:t>
        <a:bodyPr/>
        <a:lstStyle/>
        <a:p>
          <a:endParaRPr lang="en-US"/>
        </a:p>
      </dgm:t>
    </dgm:pt>
    <dgm:pt modelId="{2030F6C9-D6FA-41CC-8BDC-0EE1DC0DAF11}" type="pres">
      <dgm:prSet presAssocID="{6128FB25-B99C-4BC9-B62D-6E293EC0884B}" presName="hierRoot2" presStyleCnt="0"/>
      <dgm:spPr/>
    </dgm:pt>
    <dgm:pt modelId="{7C79A97F-755A-45DB-AED9-0CED866A86CB}" type="pres">
      <dgm:prSet presAssocID="{6128FB25-B99C-4BC9-B62D-6E293EC0884B}" presName="composite2" presStyleCnt="0"/>
      <dgm:spPr/>
    </dgm:pt>
    <dgm:pt modelId="{FD3C493E-5CC7-471F-ADA7-700069AF966F}" type="pres">
      <dgm:prSet presAssocID="{6128FB25-B99C-4BC9-B62D-6E293EC0884B}" presName="background2" presStyleLbl="node2" presStyleIdx="0" presStyleCnt="3"/>
      <dgm:spPr>
        <a:solidFill>
          <a:srgbClr val="759AD1"/>
        </a:solidFill>
      </dgm:spPr>
    </dgm:pt>
    <dgm:pt modelId="{24F1AE22-941F-42D8-918B-C2EA8BF2EDC9}" type="pres">
      <dgm:prSet presAssocID="{6128FB25-B99C-4BC9-B62D-6E293EC0884B}" presName="text2" presStyleLbl="fgAcc2" presStyleIdx="0" presStyleCnt="3">
        <dgm:presLayoutVars>
          <dgm:chPref val="3"/>
        </dgm:presLayoutVars>
      </dgm:prSet>
      <dgm:spPr/>
      <dgm:t>
        <a:bodyPr/>
        <a:lstStyle/>
        <a:p>
          <a:endParaRPr lang="en-US"/>
        </a:p>
      </dgm:t>
    </dgm:pt>
    <dgm:pt modelId="{91DE60A2-4837-46C3-8AE7-67BF9186A257}" type="pres">
      <dgm:prSet presAssocID="{6128FB25-B99C-4BC9-B62D-6E293EC0884B}" presName="hierChild3" presStyleCnt="0"/>
      <dgm:spPr/>
    </dgm:pt>
    <dgm:pt modelId="{C095F515-23A7-4A6E-86B6-056E7E5895A1}" type="pres">
      <dgm:prSet presAssocID="{F6E1D393-6F92-4188-9E91-2CE8705B0FFE}" presName="Name10" presStyleLbl="parChTrans1D2" presStyleIdx="1" presStyleCnt="3"/>
      <dgm:spPr/>
      <dgm:t>
        <a:bodyPr/>
        <a:lstStyle/>
        <a:p>
          <a:endParaRPr lang="en-US"/>
        </a:p>
      </dgm:t>
    </dgm:pt>
    <dgm:pt modelId="{11012587-5EF2-4A9E-B2EF-09F45E0CC9AD}" type="pres">
      <dgm:prSet presAssocID="{37A52398-4C42-47AE-9FDA-F55C740C8263}" presName="hierRoot2" presStyleCnt="0"/>
      <dgm:spPr/>
    </dgm:pt>
    <dgm:pt modelId="{525A8F23-EC11-43D2-AA5A-9CCC53900369}" type="pres">
      <dgm:prSet presAssocID="{37A52398-4C42-47AE-9FDA-F55C740C8263}" presName="composite2" presStyleCnt="0"/>
      <dgm:spPr/>
    </dgm:pt>
    <dgm:pt modelId="{F24D1DD1-4032-4338-A1C8-6B6D7BC66EFE}" type="pres">
      <dgm:prSet presAssocID="{37A52398-4C42-47AE-9FDA-F55C740C8263}" presName="background2" presStyleLbl="node2" presStyleIdx="1" presStyleCnt="3"/>
      <dgm:spPr>
        <a:solidFill>
          <a:srgbClr val="759AD1"/>
        </a:solidFill>
      </dgm:spPr>
    </dgm:pt>
    <dgm:pt modelId="{C938890B-B70D-42E1-B2BD-9B5D13BE78FB}" type="pres">
      <dgm:prSet presAssocID="{37A52398-4C42-47AE-9FDA-F55C740C8263}" presName="text2" presStyleLbl="fgAcc2" presStyleIdx="1" presStyleCnt="3">
        <dgm:presLayoutVars>
          <dgm:chPref val="3"/>
        </dgm:presLayoutVars>
      </dgm:prSet>
      <dgm:spPr/>
      <dgm:t>
        <a:bodyPr/>
        <a:lstStyle/>
        <a:p>
          <a:endParaRPr lang="en-US"/>
        </a:p>
      </dgm:t>
    </dgm:pt>
    <dgm:pt modelId="{0EEF6144-96BE-4A3C-87FB-6CA7E6E1CC65}" type="pres">
      <dgm:prSet presAssocID="{37A52398-4C42-47AE-9FDA-F55C740C8263}" presName="hierChild3" presStyleCnt="0"/>
      <dgm:spPr/>
    </dgm:pt>
    <dgm:pt modelId="{B73E565D-9D76-433D-9C41-58A85BA1E57B}" type="pres">
      <dgm:prSet presAssocID="{6C270055-19A1-405E-8F62-25D7C4787A7C}" presName="Name10" presStyleLbl="parChTrans1D2" presStyleIdx="2" presStyleCnt="3"/>
      <dgm:spPr/>
      <dgm:t>
        <a:bodyPr/>
        <a:lstStyle/>
        <a:p>
          <a:endParaRPr lang="en-US"/>
        </a:p>
      </dgm:t>
    </dgm:pt>
    <dgm:pt modelId="{44A55C05-A2EA-479E-990A-7DB2956E7808}" type="pres">
      <dgm:prSet presAssocID="{0A6E87D3-CEB8-465A-9669-CF5B6C65CA11}" presName="hierRoot2" presStyleCnt="0"/>
      <dgm:spPr/>
    </dgm:pt>
    <dgm:pt modelId="{A4AAEB28-A1DF-4F63-8B2A-EA91A13F1901}" type="pres">
      <dgm:prSet presAssocID="{0A6E87D3-CEB8-465A-9669-CF5B6C65CA11}" presName="composite2" presStyleCnt="0"/>
      <dgm:spPr/>
    </dgm:pt>
    <dgm:pt modelId="{107BF663-5011-44D0-A248-DD208BE2F078}" type="pres">
      <dgm:prSet presAssocID="{0A6E87D3-CEB8-465A-9669-CF5B6C65CA11}" presName="background2" presStyleLbl="node2" presStyleIdx="2" presStyleCnt="3"/>
      <dgm:spPr>
        <a:solidFill>
          <a:srgbClr val="759AD1"/>
        </a:solidFill>
      </dgm:spPr>
    </dgm:pt>
    <dgm:pt modelId="{9C453AD4-377E-4687-AA3B-68FDC1B9241E}" type="pres">
      <dgm:prSet presAssocID="{0A6E87D3-CEB8-465A-9669-CF5B6C65CA11}" presName="text2" presStyleLbl="fgAcc2" presStyleIdx="2" presStyleCnt="3">
        <dgm:presLayoutVars>
          <dgm:chPref val="3"/>
        </dgm:presLayoutVars>
      </dgm:prSet>
      <dgm:spPr/>
      <dgm:t>
        <a:bodyPr/>
        <a:lstStyle/>
        <a:p>
          <a:endParaRPr lang="en-US"/>
        </a:p>
      </dgm:t>
    </dgm:pt>
    <dgm:pt modelId="{1978BF21-01C9-4F1C-A153-CB82D8D2F2FE}" type="pres">
      <dgm:prSet presAssocID="{0A6E87D3-CEB8-465A-9669-CF5B6C65CA11}" presName="hierChild3" presStyleCnt="0"/>
      <dgm:spPr/>
    </dgm:pt>
  </dgm:ptLst>
  <dgm:cxnLst>
    <dgm:cxn modelId="{77FBA3BE-75D0-4128-8A4E-7A36FBE97938}" type="presOf" srcId="{6C270055-19A1-405E-8F62-25D7C4787A7C}" destId="{B73E565D-9D76-433D-9C41-58A85BA1E57B}" srcOrd="0" destOrd="0" presId="urn:microsoft.com/office/officeart/2005/8/layout/hierarchy1"/>
    <dgm:cxn modelId="{42EE0FD4-EE6A-4CEA-B522-D55B51A5199E}" type="presOf" srcId="{0654DC43-75D0-4009-8904-4BF26F0387B7}" destId="{BB40719F-DF3A-4CD9-B0B2-0EBC98FD6540}" srcOrd="0" destOrd="0" presId="urn:microsoft.com/office/officeart/2005/8/layout/hierarchy1"/>
    <dgm:cxn modelId="{70556F29-B5DB-497A-8A52-5F2659FB4508}" srcId="{30A70514-84A1-4DD4-9EF0-A9349C7A7FE7}" destId="{0A6E87D3-CEB8-465A-9669-CF5B6C65CA11}" srcOrd="2" destOrd="0" parTransId="{6C270055-19A1-405E-8F62-25D7C4787A7C}" sibTransId="{68FBB333-5C9E-4232-897D-0CE09A8967B8}"/>
    <dgm:cxn modelId="{015B032A-C477-4FA6-82C4-ACF4EB9FC99A}" type="presOf" srcId="{83AAC4B8-28B5-4A70-AA87-A00FECEC1C01}" destId="{F31F7E34-C97F-4A9C-A20B-64EC58DCCC1F}" srcOrd="0" destOrd="0" presId="urn:microsoft.com/office/officeart/2005/8/layout/hierarchy1"/>
    <dgm:cxn modelId="{1C812D45-9299-4F97-A126-55DEFFAC9C74}" srcId="{83AAC4B8-28B5-4A70-AA87-A00FECEC1C01}" destId="{30A70514-84A1-4DD4-9EF0-A9349C7A7FE7}" srcOrd="0" destOrd="0" parTransId="{7E0F3080-9E06-4525-9695-0EC5A654FD33}" sibTransId="{1F9689C0-EA08-45CA-92D6-BE85F5AE4E0A}"/>
    <dgm:cxn modelId="{3F84DC81-7E4E-4B05-82E9-D6C3AF4DD1C3}" type="presOf" srcId="{6128FB25-B99C-4BC9-B62D-6E293EC0884B}" destId="{24F1AE22-941F-42D8-918B-C2EA8BF2EDC9}" srcOrd="0" destOrd="0" presId="urn:microsoft.com/office/officeart/2005/8/layout/hierarchy1"/>
    <dgm:cxn modelId="{C2844576-261C-4238-B7E2-496463362832}" srcId="{30A70514-84A1-4DD4-9EF0-A9349C7A7FE7}" destId="{37A52398-4C42-47AE-9FDA-F55C740C8263}" srcOrd="1" destOrd="0" parTransId="{F6E1D393-6F92-4188-9E91-2CE8705B0FFE}" sibTransId="{47A3B40E-8AB0-437B-9E03-32446CC53073}"/>
    <dgm:cxn modelId="{580A13F7-79BD-46C2-B042-3180F7ED793A}" type="presOf" srcId="{F6E1D393-6F92-4188-9E91-2CE8705B0FFE}" destId="{C095F515-23A7-4A6E-86B6-056E7E5895A1}" srcOrd="0" destOrd="0" presId="urn:microsoft.com/office/officeart/2005/8/layout/hierarchy1"/>
    <dgm:cxn modelId="{7BFA098F-B156-4D7E-9643-0AE00472AD16}" type="presOf" srcId="{30A70514-84A1-4DD4-9EF0-A9349C7A7FE7}" destId="{09479C3C-482F-4653-896B-CDA7F063E046}" srcOrd="0" destOrd="0" presId="urn:microsoft.com/office/officeart/2005/8/layout/hierarchy1"/>
    <dgm:cxn modelId="{93F448DF-1567-4423-BB5D-96BCA64CBBCE}" type="presOf" srcId="{0A6E87D3-CEB8-465A-9669-CF5B6C65CA11}" destId="{9C453AD4-377E-4687-AA3B-68FDC1B9241E}" srcOrd="0" destOrd="0" presId="urn:microsoft.com/office/officeart/2005/8/layout/hierarchy1"/>
    <dgm:cxn modelId="{ED660C87-1287-43FE-8011-7FB885466737}" type="presOf" srcId="{37A52398-4C42-47AE-9FDA-F55C740C8263}" destId="{C938890B-B70D-42E1-B2BD-9B5D13BE78FB}" srcOrd="0" destOrd="0" presId="urn:microsoft.com/office/officeart/2005/8/layout/hierarchy1"/>
    <dgm:cxn modelId="{A929120D-2322-45E7-899C-F513A81428EF}" srcId="{30A70514-84A1-4DD4-9EF0-A9349C7A7FE7}" destId="{6128FB25-B99C-4BC9-B62D-6E293EC0884B}" srcOrd="0" destOrd="0" parTransId="{0654DC43-75D0-4009-8904-4BF26F0387B7}" sibTransId="{D385C122-A4E5-48A4-804B-9060EA970E66}"/>
    <dgm:cxn modelId="{7ACD201E-960B-4969-B9A1-76352F9838E8}" type="presParOf" srcId="{F31F7E34-C97F-4A9C-A20B-64EC58DCCC1F}" destId="{2DFE0A7A-C92E-4834-8592-FDECFBCDE4C6}" srcOrd="0" destOrd="0" presId="urn:microsoft.com/office/officeart/2005/8/layout/hierarchy1"/>
    <dgm:cxn modelId="{2238751B-72A7-4C82-9141-56747E29770E}" type="presParOf" srcId="{2DFE0A7A-C92E-4834-8592-FDECFBCDE4C6}" destId="{53402D6A-44B6-4CA5-9FEB-C7EFCE4E01DD}" srcOrd="0" destOrd="0" presId="urn:microsoft.com/office/officeart/2005/8/layout/hierarchy1"/>
    <dgm:cxn modelId="{DDB0893E-4EEE-4378-9761-21D8D1F6BF99}" type="presParOf" srcId="{53402D6A-44B6-4CA5-9FEB-C7EFCE4E01DD}" destId="{2F2E6252-6701-40A8-8F92-92BE5EF559DE}" srcOrd="0" destOrd="0" presId="urn:microsoft.com/office/officeart/2005/8/layout/hierarchy1"/>
    <dgm:cxn modelId="{3EC2AE33-2AC9-4A09-BEF1-F64493025483}" type="presParOf" srcId="{53402D6A-44B6-4CA5-9FEB-C7EFCE4E01DD}" destId="{09479C3C-482F-4653-896B-CDA7F063E046}" srcOrd="1" destOrd="0" presId="urn:microsoft.com/office/officeart/2005/8/layout/hierarchy1"/>
    <dgm:cxn modelId="{F3F53DEA-EC5E-47B8-A5C8-9245313BD809}" type="presParOf" srcId="{2DFE0A7A-C92E-4834-8592-FDECFBCDE4C6}" destId="{097612FB-9F7C-4BE0-9002-E51F5AD17BCF}" srcOrd="1" destOrd="0" presId="urn:microsoft.com/office/officeart/2005/8/layout/hierarchy1"/>
    <dgm:cxn modelId="{4D653986-9963-498A-9EDA-4481BEC7A94D}" type="presParOf" srcId="{097612FB-9F7C-4BE0-9002-E51F5AD17BCF}" destId="{BB40719F-DF3A-4CD9-B0B2-0EBC98FD6540}" srcOrd="0" destOrd="0" presId="urn:microsoft.com/office/officeart/2005/8/layout/hierarchy1"/>
    <dgm:cxn modelId="{169D96AB-6D6B-4ADF-9583-4417EF8E2567}" type="presParOf" srcId="{097612FB-9F7C-4BE0-9002-E51F5AD17BCF}" destId="{2030F6C9-D6FA-41CC-8BDC-0EE1DC0DAF11}" srcOrd="1" destOrd="0" presId="urn:microsoft.com/office/officeart/2005/8/layout/hierarchy1"/>
    <dgm:cxn modelId="{B8682C6E-7F12-4812-AD7A-3F8F40B831B9}" type="presParOf" srcId="{2030F6C9-D6FA-41CC-8BDC-0EE1DC0DAF11}" destId="{7C79A97F-755A-45DB-AED9-0CED866A86CB}" srcOrd="0" destOrd="0" presId="urn:microsoft.com/office/officeart/2005/8/layout/hierarchy1"/>
    <dgm:cxn modelId="{A792745B-19C8-4C49-B295-A9EB97BB3628}" type="presParOf" srcId="{7C79A97F-755A-45DB-AED9-0CED866A86CB}" destId="{FD3C493E-5CC7-471F-ADA7-700069AF966F}" srcOrd="0" destOrd="0" presId="urn:microsoft.com/office/officeart/2005/8/layout/hierarchy1"/>
    <dgm:cxn modelId="{136E16FD-2B63-441F-A05E-AF3D7DE00854}" type="presParOf" srcId="{7C79A97F-755A-45DB-AED9-0CED866A86CB}" destId="{24F1AE22-941F-42D8-918B-C2EA8BF2EDC9}" srcOrd="1" destOrd="0" presId="urn:microsoft.com/office/officeart/2005/8/layout/hierarchy1"/>
    <dgm:cxn modelId="{97CA6356-E63D-4B53-8B12-D47E38FA583F}" type="presParOf" srcId="{2030F6C9-D6FA-41CC-8BDC-0EE1DC0DAF11}" destId="{91DE60A2-4837-46C3-8AE7-67BF9186A257}" srcOrd="1" destOrd="0" presId="urn:microsoft.com/office/officeart/2005/8/layout/hierarchy1"/>
    <dgm:cxn modelId="{14719CFE-B473-49A2-9D0F-70D4BC30FCBE}" type="presParOf" srcId="{097612FB-9F7C-4BE0-9002-E51F5AD17BCF}" destId="{C095F515-23A7-4A6E-86B6-056E7E5895A1}" srcOrd="2" destOrd="0" presId="urn:microsoft.com/office/officeart/2005/8/layout/hierarchy1"/>
    <dgm:cxn modelId="{F82E33AE-E889-4E9F-B13A-F8EDB9015392}" type="presParOf" srcId="{097612FB-9F7C-4BE0-9002-E51F5AD17BCF}" destId="{11012587-5EF2-4A9E-B2EF-09F45E0CC9AD}" srcOrd="3" destOrd="0" presId="urn:microsoft.com/office/officeart/2005/8/layout/hierarchy1"/>
    <dgm:cxn modelId="{15F34BC2-B3D3-4BCF-BD53-AAA4EE547BA2}" type="presParOf" srcId="{11012587-5EF2-4A9E-B2EF-09F45E0CC9AD}" destId="{525A8F23-EC11-43D2-AA5A-9CCC53900369}" srcOrd="0" destOrd="0" presId="urn:microsoft.com/office/officeart/2005/8/layout/hierarchy1"/>
    <dgm:cxn modelId="{3192C901-82FA-4451-BA2C-E8CC91EFE99C}" type="presParOf" srcId="{525A8F23-EC11-43D2-AA5A-9CCC53900369}" destId="{F24D1DD1-4032-4338-A1C8-6B6D7BC66EFE}" srcOrd="0" destOrd="0" presId="urn:microsoft.com/office/officeart/2005/8/layout/hierarchy1"/>
    <dgm:cxn modelId="{306D265B-0EA1-47AC-AE5F-ACE4B40FA590}" type="presParOf" srcId="{525A8F23-EC11-43D2-AA5A-9CCC53900369}" destId="{C938890B-B70D-42E1-B2BD-9B5D13BE78FB}" srcOrd="1" destOrd="0" presId="urn:microsoft.com/office/officeart/2005/8/layout/hierarchy1"/>
    <dgm:cxn modelId="{C835F639-5FF4-4A6A-AC82-03D7B2A02742}" type="presParOf" srcId="{11012587-5EF2-4A9E-B2EF-09F45E0CC9AD}" destId="{0EEF6144-96BE-4A3C-87FB-6CA7E6E1CC65}" srcOrd="1" destOrd="0" presId="urn:microsoft.com/office/officeart/2005/8/layout/hierarchy1"/>
    <dgm:cxn modelId="{79D4AFAA-645A-42FF-AA81-BEADE46964EA}" type="presParOf" srcId="{097612FB-9F7C-4BE0-9002-E51F5AD17BCF}" destId="{B73E565D-9D76-433D-9C41-58A85BA1E57B}" srcOrd="4" destOrd="0" presId="urn:microsoft.com/office/officeart/2005/8/layout/hierarchy1"/>
    <dgm:cxn modelId="{45DF16C3-24B6-4B3A-BD81-ACB2FA9CCA27}" type="presParOf" srcId="{097612FB-9F7C-4BE0-9002-E51F5AD17BCF}" destId="{44A55C05-A2EA-479E-990A-7DB2956E7808}" srcOrd="5" destOrd="0" presId="urn:microsoft.com/office/officeart/2005/8/layout/hierarchy1"/>
    <dgm:cxn modelId="{621C4813-1076-4CB6-A0C2-76A806955B52}" type="presParOf" srcId="{44A55C05-A2EA-479E-990A-7DB2956E7808}" destId="{A4AAEB28-A1DF-4F63-8B2A-EA91A13F1901}" srcOrd="0" destOrd="0" presId="urn:microsoft.com/office/officeart/2005/8/layout/hierarchy1"/>
    <dgm:cxn modelId="{AECFF1BA-DE2B-495E-8AC7-207E0613DD08}" type="presParOf" srcId="{A4AAEB28-A1DF-4F63-8B2A-EA91A13F1901}" destId="{107BF663-5011-44D0-A248-DD208BE2F078}" srcOrd="0" destOrd="0" presId="urn:microsoft.com/office/officeart/2005/8/layout/hierarchy1"/>
    <dgm:cxn modelId="{37A1446C-7395-4DAB-8CB9-CAFA8F42C362}" type="presParOf" srcId="{A4AAEB28-A1DF-4F63-8B2A-EA91A13F1901}" destId="{9C453AD4-377E-4687-AA3B-68FDC1B9241E}" srcOrd="1" destOrd="0" presId="urn:microsoft.com/office/officeart/2005/8/layout/hierarchy1"/>
    <dgm:cxn modelId="{DE13E022-290E-4353-B908-581A1BCA8E6E}" type="presParOf" srcId="{44A55C05-A2EA-479E-990A-7DB2956E7808}" destId="{1978BF21-01C9-4F1C-A153-CB82D8D2F2FE}"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EC6E87-67CD-459B-933D-B71C2B8A03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05AD4C0-79BA-49C3-A741-C779489D2DCE}">
      <dgm:prSet phldrT="[Text]"/>
      <dgm:spPr>
        <a:solidFill>
          <a:srgbClr val="759AD1"/>
        </a:solidFill>
      </dgm:spPr>
      <dgm:t>
        <a:bodyPr/>
        <a:lstStyle/>
        <a:p>
          <a:r>
            <a:rPr lang="en-US" dirty="0" smtClean="0"/>
            <a:t>Choices</a:t>
          </a:r>
          <a:endParaRPr lang="en-US" dirty="0"/>
        </a:p>
      </dgm:t>
    </dgm:pt>
    <dgm:pt modelId="{0E3E6621-9EBA-4D28-85CF-90E3AAA519CD}" type="parTrans" cxnId="{2630DFA8-86D5-4179-9BC7-E75EAA4334F9}">
      <dgm:prSet/>
      <dgm:spPr/>
      <dgm:t>
        <a:bodyPr/>
        <a:lstStyle/>
        <a:p>
          <a:endParaRPr lang="en-US"/>
        </a:p>
      </dgm:t>
    </dgm:pt>
    <dgm:pt modelId="{1EB39217-6073-4CAF-BE2F-12173E058FF1}" type="sibTrans" cxnId="{2630DFA8-86D5-4179-9BC7-E75EAA4334F9}">
      <dgm:prSet/>
      <dgm:spPr/>
      <dgm:t>
        <a:bodyPr/>
        <a:lstStyle/>
        <a:p>
          <a:endParaRPr lang="en-US"/>
        </a:p>
      </dgm:t>
    </dgm:pt>
    <dgm:pt modelId="{BFFF6B65-7AD2-49D4-88EF-BACEE8D691FD}">
      <dgm:prSet phldrT="[Text]"/>
      <dgm:spPr>
        <a:solidFill>
          <a:srgbClr val="759AD1">
            <a:alpha val="50000"/>
          </a:srgbClr>
        </a:solidFill>
      </dgm:spPr>
      <dgm:t>
        <a:bodyPr/>
        <a:lstStyle/>
        <a:p>
          <a:r>
            <a:rPr lang="en-US" dirty="0" smtClean="0"/>
            <a:t>Properties files</a:t>
          </a:r>
          <a:endParaRPr lang="en-US" dirty="0"/>
        </a:p>
      </dgm:t>
    </dgm:pt>
    <dgm:pt modelId="{1A5FDE9A-2551-41D2-AC6E-FC71736F95EF}" type="parTrans" cxnId="{EB9197FA-8FB6-49C0-B637-EFC8F914782A}">
      <dgm:prSet/>
      <dgm:spPr/>
      <dgm:t>
        <a:bodyPr/>
        <a:lstStyle/>
        <a:p>
          <a:endParaRPr lang="en-US"/>
        </a:p>
      </dgm:t>
    </dgm:pt>
    <dgm:pt modelId="{75A989ED-9B94-4C18-A49E-1828D10AB670}" type="sibTrans" cxnId="{EB9197FA-8FB6-49C0-B637-EFC8F914782A}">
      <dgm:prSet/>
      <dgm:spPr/>
      <dgm:t>
        <a:bodyPr/>
        <a:lstStyle/>
        <a:p>
          <a:endParaRPr lang="en-US"/>
        </a:p>
      </dgm:t>
    </dgm:pt>
    <dgm:pt modelId="{DBF2F2DE-86CD-4EC7-87D4-63B43E58ACB2}">
      <dgm:prSet phldrT="[Text]"/>
      <dgm:spPr>
        <a:solidFill>
          <a:srgbClr val="759AD1">
            <a:alpha val="50000"/>
          </a:srgbClr>
        </a:solidFill>
      </dgm:spPr>
      <dgm:t>
        <a:bodyPr/>
        <a:lstStyle/>
        <a:p>
          <a:r>
            <a:rPr lang="en-US" dirty="0" smtClean="0"/>
            <a:t>Relational DB</a:t>
          </a:r>
          <a:endParaRPr lang="en-US" dirty="0"/>
        </a:p>
      </dgm:t>
    </dgm:pt>
    <dgm:pt modelId="{FA74551D-D957-4CC3-B0AA-F2055DAABF7C}" type="parTrans" cxnId="{22FFBE11-F01A-4CFD-801F-183D2781A5C6}">
      <dgm:prSet/>
      <dgm:spPr/>
      <dgm:t>
        <a:bodyPr/>
        <a:lstStyle/>
        <a:p>
          <a:endParaRPr lang="en-US"/>
        </a:p>
      </dgm:t>
    </dgm:pt>
    <dgm:pt modelId="{865ACEC2-19FB-4234-B74F-139EA0413C85}" type="sibTrans" cxnId="{22FFBE11-F01A-4CFD-801F-183D2781A5C6}">
      <dgm:prSet/>
      <dgm:spPr/>
      <dgm:t>
        <a:bodyPr/>
        <a:lstStyle/>
        <a:p>
          <a:endParaRPr lang="en-US"/>
        </a:p>
      </dgm:t>
    </dgm:pt>
    <dgm:pt modelId="{34428D6E-730F-4C2C-8CF1-6CE68C76D2D3}" type="pres">
      <dgm:prSet presAssocID="{02EC6E87-67CD-459B-933D-B71C2B8A037C}" presName="Name0" presStyleCnt="0">
        <dgm:presLayoutVars>
          <dgm:dir/>
          <dgm:animLvl val="lvl"/>
          <dgm:resizeHandles val="exact"/>
        </dgm:presLayoutVars>
      </dgm:prSet>
      <dgm:spPr/>
      <dgm:t>
        <a:bodyPr/>
        <a:lstStyle/>
        <a:p>
          <a:endParaRPr lang="en-US"/>
        </a:p>
      </dgm:t>
    </dgm:pt>
    <dgm:pt modelId="{70F6914A-C9D8-446A-A2A5-81A356BF47C0}" type="pres">
      <dgm:prSet presAssocID="{405AD4C0-79BA-49C3-A741-C779489D2DCE}" presName="linNode" presStyleCnt="0"/>
      <dgm:spPr/>
    </dgm:pt>
    <dgm:pt modelId="{ED13D1D2-A072-4674-884A-A3366B534642}" type="pres">
      <dgm:prSet presAssocID="{405AD4C0-79BA-49C3-A741-C779489D2DCE}" presName="parentText" presStyleLbl="node1" presStyleIdx="0" presStyleCnt="1">
        <dgm:presLayoutVars>
          <dgm:chMax val="1"/>
          <dgm:bulletEnabled val="1"/>
        </dgm:presLayoutVars>
      </dgm:prSet>
      <dgm:spPr/>
      <dgm:t>
        <a:bodyPr/>
        <a:lstStyle/>
        <a:p>
          <a:endParaRPr lang="en-US"/>
        </a:p>
      </dgm:t>
    </dgm:pt>
    <dgm:pt modelId="{8974974C-5EBE-4090-ADAA-61380689BAE2}" type="pres">
      <dgm:prSet presAssocID="{405AD4C0-79BA-49C3-A741-C779489D2DCE}" presName="descendantText" presStyleLbl="alignAccFollowNode1" presStyleIdx="0" presStyleCnt="1">
        <dgm:presLayoutVars>
          <dgm:bulletEnabled val="1"/>
        </dgm:presLayoutVars>
      </dgm:prSet>
      <dgm:spPr/>
      <dgm:t>
        <a:bodyPr/>
        <a:lstStyle/>
        <a:p>
          <a:endParaRPr lang="en-US"/>
        </a:p>
      </dgm:t>
    </dgm:pt>
  </dgm:ptLst>
  <dgm:cxnLst>
    <dgm:cxn modelId="{90C036B4-DB08-475B-8618-10ECC161BC64}" type="presOf" srcId="{405AD4C0-79BA-49C3-A741-C779489D2DCE}" destId="{ED13D1D2-A072-4674-884A-A3366B534642}" srcOrd="0" destOrd="0" presId="urn:microsoft.com/office/officeart/2005/8/layout/vList5"/>
    <dgm:cxn modelId="{E3C78E1C-BDB3-48CE-9C39-769DD4D1EEFB}" type="presOf" srcId="{BFFF6B65-7AD2-49D4-88EF-BACEE8D691FD}" destId="{8974974C-5EBE-4090-ADAA-61380689BAE2}" srcOrd="0" destOrd="0" presId="urn:microsoft.com/office/officeart/2005/8/layout/vList5"/>
    <dgm:cxn modelId="{5A99AC76-24C8-42E2-8530-9E5762ACC4EF}" type="presOf" srcId="{02EC6E87-67CD-459B-933D-B71C2B8A037C}" destId="{34428D6E-730F-4C2C-8CF1-6CE68C76D2D3}" srcOrd="0" destOrd="0" presId="urn:microsoft.com/office/officeart/2005/8/layout/vList5"/>
    <dgm:cxn modelId="{EB9197FA-8FB6-49C0-B637-EFC8F914782A}" srcId="{405AD4C0-79BA-49C3-A741-C779489D2DCE}" destId="{BFFF6B65-7AD2-49D4-88EF-BACEE8D691FD}" srcOrd="0" destOrd="0" parTransId="{1A5FDE9A-2551-41D2-AC6E-FC71736F95EF}" sibTransId="{75A989ED-9B94-4C18-A49E-1828D10AB670}"/>
    <dgm:cxn modelId="{22FFBE11-F01A-4CFD-801F-183D2781A5C6}" srcId="{405AD4C0-79BA-49C3-A741-C779489D2DCE}" destId="{DBF2F2DE-86CD-4EC7-87D4-63B43E58ACB2}" srcOrd="1" destOrd="0" parTransId="{FA74551D-D957-4CC3-B0AA-F2055DAABF7C}" sibTransId="{865ACEC2-19FB-4234-B74F-139EA0413C85}"/>
    <dgm:cxn modelId="{2630DFA8-86D5-4179-9BC7-E75EAA4334F9}" srcId="{02EC6E87-67CD-459B-933D-B71C2B8A037C}" destId="{405AD4C0-79BA-49C3-A741-C779489D2DCE}" srcOrd="0" destOrd="0" parTransId="{0E3E6621-9EBA-4D28-85CF-90E3AAA519CD}" sibTransId="{1EB39217-6073-4CAF-BE2F-12173E058FF1}"/>
    <dgm:cxn modelId="{4F8B9171-97A8-4951-A620-83A84A142B34}" type="presOf" srcId="{DBF2F2DE-86CD-4EC7-87D4-63B43E58ACB2}" destId="{8974974C-5EBE-4090-ADAA-61380689BAE2}" srcOrd="0" destOrd="1" presId="urn:microsoft.com/office/officeart/2005/8/layout/vList5"/>
    <dgm:cxn modelId="{69903E77-08E8-4439-B166-FCB8214015AD}" type="presParOf" srcId="{34428D6E-730F-4C2C-8CF1-6CE68C76D2D3}" destId="{70F6914A-C9D8-446A-A2A5-81A356BF47C0}" srcOrd="0" destOrd="0" presId="urn:microsoft.com/office/officeart/2005/8/layout/vList5"/>
    <dgm:cxn modelId="{BBEFDE8B-351F-42DF-92D6-9F0698066D94}" type="presParOf" srcId="{70F6914A-C9D8-446A-A2A5-81A356BF47C0}" destId="{ED13D1D2-A072-4674-884A-A3366B534642}" srcOrd="0" destOrd="0" presId="urn:microsoft.com/office/officeart/2005/8/layout/vList5"/>
    <dgm:cxn modelId="{7285F490-4821-4F5B-896A-B6315B8BCDEC}" type="presParOf" srcId="{70F6914A-C9D8-446A-A2A5-81A356BF47C0}" destId="{8974974C-5EBE-4090-ADAA-61380689BAE2}"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EC6E87-67CD-459B-933D-B71C2B8A037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05AD4C0-79BA-49C3-A741-C779489D2DCE}">
      <dgm:prSet phldrT="[Text]"/>
      <dgm:spPr>
        <a:solidFill>
          <a:srgbClr val="759AD1"/>
        </a:solidFill>
      </dgm:spPr>
      <dgm:t>
        <a:bodyPr/>
        <a:lstStyle/>
        <a:p>
          <a:r>
            <a:rPr lang="en-US" dirty="0" smtClean="0"/>
            <a:t>Limits</a:t>
          </a:r>
          <a:endParaRPr lang="en-US" dirty="0"/>
        </a:p>
      </dgm:t>
    </dgm:pt>
    <dgm:pt modelId="{0E3E6621-9EBA-4D28-85CF-90E3AAA519CD}" type="parTrans" cxnId="{2630DFA8-86D5-4179-9BC7-E75EAA4334F9}">
      <dgm:prSet/>
      <dgm:spPr/>
      <dgm:t>
        <a:bodyPr/>
        <a:lstStyle/>
        <a:p>
          <a:endParaRPr lang="en-US"/>
        </a:p>
      </dgm:t>
    </dgm:pt>
    <dgm:pt modelId="{1EB39217-6073-4CAF-BE2F-12173E058FF1}" type="sibTrans" cxnId="{2630DFA8-86D5-4179-9BC7-E75EAA4334F9}">
      <dgm:prSet/>
      <dgm:spPr/>
      <dgm:t>
        <a:bodyPr/>
        <a:lstStyle/>
        <a:p>
          <a:endParaRPr lang="en-US"/>
        </a:p>
      </dgm:t>
    </dgm:pt>
    <dgm:pt modelId="{BFFF6B65-7AD2-49D4-88EF-BACEE8D691FD}">
      <dgm:prSet phldrT="[Text]"/>
      <dgm:spPr>
        <a:solidFill>
          <a:srgbClr val="759AD1">
            <a:alpha val="50000"/>
          </a:srgbClr>
        </a:solidFill>
      </dgm:spPr>
      <dgm:t>
        <a:bodyPr/>
        <a:lstStyle/>
        <a:p>
          <a:r>
            <a:rPr lang="en-US" dirty="0" smtClean="0"/>
            <a:t>Manual co-ordination</a:t>
          </a:r>
          <a:endParaRPr lang="en-US" dirty="0"/>
        </a:p>
      </dgm:t>
    </dgm:pt>
    <dgm:pt modelId="{1A5FDE9A-2551-41D2-AC6E-FC71736F95EF}" type="parTrans" cxnId="{EB9197FA-8FB6-49C0-B637-EFC8F914782A}">
      <dgm:prSet/>
      <dgm:spPr/>
      <dgm:t>
        <a:bodyPr/>
        <a:lstStyle/>
        <a:p>
          <a:endParaRPr lang="en-US"/>
        </a:p>
      </dgm:t>
    </dgm:pt>
    <dgm:pt modelId="{75A989ED-9B94-4C18-A49E-1828D10AB670}" type="sibTrans" cxnId="{EB9197FA-8FB6-49C0-B637-EFC8F914782A}">
      <dgm:prSet/>
      <dgm:spPr/>
      <dgm:t>
        <a:bodyPr/>
        <a:lstStyle/>
        <a:p>
          <a:endParaRPr lang="en-US"/>
        </a:p>
      </dgm:t>
    </dgm:pt>
    <dgm:pt modelId="{DBF2F2DE-86CD-4EC7-87D4-63B43E58ACB2}">
      <dgm:prSet phldrT="[Text]"/>
      <dgm:spPr>
        <a:solidFill>
          <a:srgbClr val="759AD1">
            <a:alpha val="50000"/>
          </a:srgbClr>
        </a:solidFill>
      </dgm:spPr>
      <dgm:t>
        <a:bodyPr/>
        <a:lstStyle/>
        <a:p>
          <a:r>
            <a:rPr lang="en-US" dirty="0" smtClean="0"/>
            <a:t>Deploy time vs. Run time existence</a:t>
          </a:r>
          <a:endParaRPr lang="en-US" dirty="0"/>
        </a:p>
      </dgm:t>
    </dgm:pt>
    <dgm:pt modelId="{FA74551D-D957-4CC3-B0AA-F2055DAABF7C}" type="parTrans" cxnId="{22FFBE11-F01A-4CFD-801F-183D2781A5C6}">
      <dgm:prSet/>
      <dgm:spPr/>
      <dgm:t>
        <a:bodyPr/>
        <a:lstStyle/>
        <a:p>
          <a:endParaRPr lang="en-US"/>
        </a:p>
      </dgm:t>
    </dgm:pt>
    <dgm:pt modelId="{865ACEC2-19FB-4234-B74F-139EA0413C85}" type="sibTrans" cxnId="{22FFBE11-F01A-4CFD-801F-183D2781A5C6}">
      <dgm:prSet/>
      <dgm:spPr/>
      <dgm:t>
        <a:bodyPr/>
        <a:lstStyle/>
        <a:p>
          <a:endParaRPr lang="en-US"/>
        </a:p>
      </dgm:t>
    </dgm:pt>
    <dgm:pt modelId="{34428D6E-730F-4C2C-8CF1-6CE68C76D2D3}" type="pres">
      <dgm:prSet presAssocID="{02EC6E87-67CD-459B-933D-B71C2B8A037C}" presName="Name0" presStyleCnt="0">
        <dgm:presLayoutVars>
          <dgm:dir/>
          <dgm:animLvl val="lvl"/>
          <dgm:resizeHandles val="exact"/>
        </dgm:presLayoutVars>
      </dgm:prSet>
      <dgm:spPr/>
      <dgm:t>
        <a:bodyPr/>
        <a:lstStyle/>
        <a:p>
          <a:endParaRPr lang="en-US"/>
        </a:p>
      </dgm:t>
    </dgm:pt>
    <dgm:pt modelId="{70F6914A-C9D8-446A-A2A5-81A356BF47C0}" type="pres">
      <dgm:prSet presAssocID="{405AD4C0-79BA-49C3-A741-C779489D2DCE}" presName="linNode" presStyleCnt="0"/>
      <dgm:spPr/>
    </dgm:pt>
    <dgm:pt modelId="{ED13D1D2-A072-4674-884A-A3366B534642}" type="pres">
      <dgm:prSet presAssocID="{405AD4C0-79BA-49C3-A741-C779489D2DCE}" presName="parentText" presStyleLbl="node1" presStyleIdx="0" presStyleCnt="1">
        <dgm:presLayoutVars>
          <dgm:chMax val="1"/>
          <dgm:bulletEnabled val="1"/>
        </dgm:presLayoutVars>
      </dgm:prSet>
      <dgm:spPr/>
      <dgm:t>
        <a:bodyPr/>
        <a:lstStyle/>
        <a:p>
          <a:endParaRPr lang="en-US"/>
        </a:p>
      </dgm:t>
    </dgm:pt>
    <dgm:pt modelId="{8974974C-5EBE-4090-ADAA-61380689BAE2}" type="pres">
      <dgm:prSet presAssocID="{405AD4C0-79BA-49C3-A741-C779489D2DCE}" presName="descendantText" presStyleLbl="alignAccFollowNode1" presStyleIdx="0" presStyleCnt="1">
        <dgm:presLayoutVars>
          <dgm:bulletEnabled val="1"/>
        </dgm:presLayoutVars>
      </dgm:prSet>
      <dgm:spPr/>
      <dgm:t>
        <a:bodyPr/>
        <a:lstStyle/>
        <a:p>
          <a:endParaRPr lang="en-US"/>
        </a:p>
      </dgm:t>
    </dgm:pt>
  </dgm:ptLst>
  <dgm:cxnLst>
    <dgm:cxn modelId="{EB9197FA-8FB6-49C0-B637-EFC8F914782A}" srcId="{405AD4C0-79BA-49C3-A741-C779489D2DCE}" destId="{BFFF6B65-7AD2-49D4-88EF-BACEE8D691FD}" srcOrd="0" destOrd="0" parTransId="{1A5FDE9A-2551-41D2-AC6E-FC71736F95EF}" sibTransId="{75A989ED-9B94-4C18-A49E-1828D10AB670}"/>
    <dgm:cxn modelId="{22FFBE11-F01A-4CFD-801F-183D2781A5C6}" srcId="{405AD4C0-79BA-49C3-A741-C779489D2DCE}" destId="{DBF2F2DE-86CD-4EC7-87D4-63B43E58ACB2}" srcOrd="1" destOrd="0" parTransId="{FA74551D-D957-4CC3-B0AA-F2055DAABF7C}" sibTransId="{865ACEC2-19FB-4234-B74F-139EA0413C85}"/>
    <dgm:cxn modelId="{1A585EBA-173C-4D32-80AC-B6AFE17E1509}" type="presOf" srcId="{02EC6E87-67CD-459B-933D-B71C2B8A037C}" destId="{34428D6E-730F-4C2C-8CF1-6CE68C76D2D3}" srcOrd="0" destOrd="0" presId="urn:microsoft.com/office/officeart/2005/8/layout/vList5"/>
    <dgm:cxn modelId="{96EBD18E-80D3-4C42-8650-431687CCA5A6}" type="presOf" srcId="{DBF2F2DE-86CD-4EC7-87D4-63B43E58ACB2}" destId="{8974974C-5EBE-4090-ADAA-61380689BAE2}" srcOrd="0" destOrd="1" presId="urn:microsoft.com/office/officeart/2005/8/layout/vList5"/>
    <dgm:cxn modelId="{2E6CF112-A204-4BDA-BEB2-BB76E9883682}" type="presOf" srcId="{BFFF6B65-7AD2-49D4-88EF-BACEE8D691FD}" destId="{8974974C-5EBE-4090-ADAA-61380689BAE2}" srcOrd="0" destOrd="0" presId="urn:microsoft.com/office/officeart/2005/8/layout/vList5"/>
    <dgm:cxn modelId="{8314BB26-464C-43EE-B89E-57DAC11120E9}" type="presOf" srcId="{405AD4C0-79BA-49C3-A741-C779489D2DCE}" destId="{ED13D1D2-A072-4674-884A-A3366B534642}" srcOrd="0" destOrd="0" presId="urn:microsoft.com/office/officeart/2005/8/layout/vList5"/>
    <dgm:cxn modelId="{2630DFA8-86D5-4179-9BC7-E75EAA4334F9}" srcId="{02EC6E87-67CD-459B-933D-B71C2B8A037C}" destId="{405AD4C0-79BA-49C3-A741-C779489D2DCE}" srcOrd="0" destOrd="0" parTransId="{0E3E6621-9EBA-4D28-85CF-90E3AAA519CD}" sibTransId="{1EB39217-6073-4CAF-BE2F-12173E058FF1}"/>
    <dgm:cxn modelId="{A702F4F3-2A65-47C5-81FB-C83F5B905F20}" type="presParOf" srcId="{34428D6E-730F-4C2C-8CF1-6CE68C76D2D3}" destId="{70F6914A-C9D8-446A-A2A5-81A356BF47C0}" srcOrd="0" destOrd="0" presId="urn:microsoft.com/office/officeart/2005/8/layout/vList5"/>
    <dgm:cxn modelId="{71FB59B2-6B16-424C-9290-25D5775D3058}" type="presParOf" srcId="{70F6914A-C9D8-446A-A2A5-81A356BF47C0}" destId="{ED13D1D2-A072-4674-884A-A3366B534642}" srcOrd="0" destOrd="0" presId="urn:microsoft.com/office/officeart/2005/8/layout/vList5"/>
    <dgm:cxn modelId="{5BB1E4A0-32C4-441F-949B-65FBEA0D9A16}" type="presParOf" srcId="{70F6914A-C9D8-446A-A2A5-81A356BF47C0}" destId="{8974974C-5EBE-4090-ADAA-61380689BAE2}"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3E565D-9D76-433D-9C41-58A85BA1E57B}">
      <dsp:nvSpPr>
        <dsp:cNvPr id="0" name=""/>
        <dsp:cNvSpPr/>
      </dsp:nvSpPr>
      <dsp:spPr>
        <a:xfrm>
          <a:off x="2952750" y="1692195"/>
          <a:ext cx="2095499" cy="498633"/>
        </a:xfrm>
        <a:custGeom>
          <a:avLst/>
          <a:gdLst/>
          <a:ahLst/>
          <a:cxnLst/>
          <a:rect l="0" t="0" r="0" b="0"/>
          <a:pathLst>
            <a:path>
              <a:moveTo>
                <a:pt x="0" y="0"/>
              </a:moveTo>
              <a:lnTo>
                <a:pt x="0" y="339804"/>
              </a:lnTo>
              <a:lnTo>
                <a:pt x="2095499" y="339804"/>
              </a:lnTo>
              <a:lnTo>
                <a:pt x="2095499"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5F515-23A7-4A6E-86B6-056E7E5895A1}">
      <dsp:nvSpPr>
        <dsp:cNvPr id="0" name=""/>
        <dsp:cNvSpPr/>
      </dsp:nvSpPr>
      <dsp:spPr>
        <a:xfrm>
          <a:off x="2907030" y="1692195"/>
          <a:ext cx="91440" cy="498633"/>
        </a:xfrm>
        <a:custGeom>
          <a:avLst/>
          <a:gdLst/>
          <a:ahLst/>
          <a:cxnLst/>
          <a:rect l="0" t="0" r="0" b="0"/>
          <a:pathLst>
            <a:path>
              <a:moveTo>
                <a:pt x="45720" y="0"/>
              </a:moveTo>
              <a:lnTo>
                <a:pt x="45720"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40719F-DF3A-4CD9-B0B2-0EBC98FD6540}">
      <dsp:nvSpPr>
        <dsp:cNvPr id="0" name=""/>
        <dsp:cNvSpPr/>
      </dsp:nvSpPr>
      <dsp:spPr>
        <a:xfrm>
          <a:off x="857250" y="1692195"/>
          <a:ext cx="2095499" cy="498633"/>
        </a:xfrm>
        <a:custGeom>
          <a:avLst/>
          <a:gdLst/>
          <a:ahLst/>
          <a:cxnLst/>
          <a:rect l="0" t="0" r="0" b="0"/>
          <a:pathLst>
            <a:path>
              <a:moveTo>
                <a:pt x="2095499" y="0"/>
              </a:moveTo>
              <a:lnTo>
                <a:pt x="2095499" y="339804"/>
              </a:lnTo>
              <a:lnTo>
                <a:pt x="0" y="339804"/>
              </a:lnTo>
              <a:lnTo>
                <a:pt x="0"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2E6252-6701-40A8-8F92-92BE5EF559DE}">
      <dsp:nvSpPr>
        <dsp:cNvPr id="0" name=""/>
        <dsp:cNvSpPr/>
      </dsp:nvSpPr>
      <dsp:spPr>
        <a:xfrm>
          <a:off x="2095500" y="603488"/>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479C3C-482F-4653-896B-CDA7F063E046}">
      <dsp:nvSpPr>
        <dsp:cNvPr id="0" name=""/>
        <dsp:cNvSpPr/>
      </dsp:nvSpPr>
      <dsp:spPr>
        <a:xfrm>
          <a:off x="2286000" y="784463"/>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Format Registry</a:t>
          </a:r>
          <a:endParaRPr lang="en-US" sz="2100" kern="1200" dirty="0"/>
        </a:p>
      </dsp:txBody>
      <dsp:txXfrm>
        <a:off x="2286000" y="784463"/>
        <a:ext cx="1714499" cy="1088707"/>
      </dsp:txXfrm>
    </dsp:sp>
    <dsp:sp modelId="{FD3C493E-5CC7-471F-ADA7-700069AF966F}">
      <dsp:nvSpPr>
        <dsp:cNvPr id="0" name=""/>
        <dsp:cNvSpPr/>
      </dsp:nvSpPr>
      <dsp:spPr>
        <a:xfrm>
          <a:off x="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F1AE22-941F-42D8-918B-C2EA8BF2EDC9}">
      <dsp:nvSpPr>
        <dsp:cNvPr id="0" name=""/>
        <dsp:cNvSpPr/>
      </dsp:nvSpPr>
      <dsp:spPr>
        <a:xfrm>
          <a:off x="190500"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Tool Registry</a:t>
          </a:r>
          <a:endParaRPr lang="en-US" sz="2100" kern="1200" dirty="0"/>
        </a:p>
      </dsp:txBody>
      <dsp:txXfrm>
        <a:off x="190500" y="2371804"/>
        <a:ext cx="1714499" cy="1088707"/>
      </dsp:txXfrm>
    </dsp:sp>
    <dsp:sp modelId="{F24D1DD1-4032-4338-A1C8-6B6D7BC66EFE}">
      <dsp:nvSpPr>
        <dsp:cNvPr id="0" name=""/>
        <dsp:cNvSpPr/>
      </dsp:nvSpPr>
      <dsp:spPr>
        <a:xfrm>
          <a:off x="209550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38890B-B70D-42E1-B2BD-9B5D13BE78FB}">
      <dsp:nvSpPr>
        <dsp:cNvPr id="0" name=""/>
        <dsp:cNvSpPr/>
      </dsp:nvSpPr>
      <dsp:spPr>
        <a:xfrm>
          <a:off x="2286000"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Format Mapping Registry</a:t>
          </a:r>
          <a:endParaRPr lang="en-US" sz="2100" kern="1200" dirty="0"/>
        </a:p>
      </dsp:txBody>
      <dsp:txXfrm>
        <a:off x="2286000" y="2371804"/>
        <a:ext cx="1714499" cy="1088707"/>
      </dsp:txXfrm>
    </dsp:sp>
    <dsp:sp modelId="{107BF663-5011-44D0-A248-DD208BE2F078}">
      <dsp:nvSpPr>
        <dsp:cNvPr id="0" name=""/>
        <dsp:cNvSpPr/>
      </dsp:nvSpPr>
      <dsp:spPr>
        <a:xfrm>
          <a:off x="419100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53AD4-377E-4687-AA3B-68FDC1B9241E}">
      <dsp:nvSpPr>
        <dsp:cNvPr id="0" name=""/>
        <dsp:cNvSpPr/>
      </dsp:nvSpPr>
      <dsp:spPr>
        <a:xfrm>
          <a:off x="4381499"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Provider Profiles</a:t>
          </a:r>
          <a:endParaRPr lang="en-US" sz="2100" kern="1200" dirty="0"/>
        </a:p>
      </dsp:txBody>
      <dsp:txXfrm>
        <a:off x="4381499" y="2371804"/>
        <a:ext cx="1714499" cy="10887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5AE120-0E7B-4648-8DC3-104AD46BE2A0}">
      <dsp:nvSpPr>
        <dsp:cNvPr id="0" name=""/>
        <dsp:cNvSpPr/>
      </dsp:nvSpPr>
      <dsp:spPr>
        <a:xfrm>
          <a:off x="2888575" y="3196102"/>
          <a:ext cx="91440" cy="595244"/>
        </a:xfrm>
        <a:custGeom>
          <a:avLst/>
          <a:gdLst/>
          <a:ahLst/>
          <a:cxnLst/>
          <a:rect l="0" t="0" r="0" b="0"/>
          <a:pathLst>
            <a:path>
              <a:moveTo>
                <a:pt x="45720" y="0"/>
              </a:moveTo>
              <a:lnTo>
                <a:pt x="45720" y="59524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0FB214-D645-4712-ACBC-88D25A1E8754}">
      <dsp:nvSpPr>
        <dsp:cNvPr id="0" name=""/>
        <dsp:cNvSpPr/>
      </dsp:nvSpPr>
      <dsp:spPr>
        <a:xfrm>
          <a:off x="2888575" y="1301214"/>
          <a:ext cx="91440" cy="595244"/>
        </a:xfrm>
        <a:custGeom>
          <a:avLst/>
          <a:gdLst/>
          <a:ahLst/>
          <a:cxnLst/>
          <a:rect l="0" t="0" r="0" b="0"/>
          <a:pathLst>
            <a:path>
              <a:moveTo>
                <a:pt x="45720" y="0"/>
              </a:moveTo>
              <a:lnTo>
                <a:pt x="45720" y="5952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0AABC4-081F-45E1-910C-1668C5B5FB09}">
      <dsp:nvSpPr>
        <dsp:cNvPr id="0" name=""/>
        <dsp:cNvSpPr/>
      </dsp:nvSpPr>
      <dsp:spPr>
        <a:xfrm>
          <a:off x="1910953" y="1569"/>
          <a:ext cx="2046684" cy="1299644"/>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674CEA-2052-4DC7-83C7-A161ED90E483}">
      <dsp:nvSpPr>
        <dsp:cNvPr id="0" name=""/>
        <dsp:cNvSpPr/>
      </dsp:nvSpPr>
      <dsp:spPr>
        <a:xfrm>
          <a:off x="2138362" y="217608"/>
          <a:ext cx="2046684" cy="12996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err="1" smtClean="0"/>
            <a:t>ToolStrategy</a:t>
          </a:r>
          <a:endParaRPr lang="en-US" sz="2600" kern="1200" dirty="0"/>
        </a:p>
      </dsp:txBody>
      <dsp:txXfrm>
        <a:off x="2138362" y="217608"/>
        <a:ext cx="2046684" cy="1299644"/>
      </dsp:txXfrm>
    </dsp:sp>
    <dsp:sp modelId="{6328B392-5EA1-4721-AAA5-18C21A602017}">
      <dsp:nvSpPr>
        <dsp:cNvPr id="0" name=""/>
        <dsp:cNvSpPr/>
      </dsp:nvSpPr>
      <dsp:spPr>
        <a:xfrm>
          <a:off x="1910953" y="1896458"/>
          <a:ext cx="2046684" cy="1299644"/>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3E6980-9328-4CA5-9C9F-FEF33008FCA7}">
      <dsp:nvSpPr>
        <dsp:cNvPr id="0" name=""/>
        <dsp:cNvSpPr/>
      </dsp:nvSpPr>
      <dsp:spPr>
        <a:xfrm>
          <a:off x="2138362" y="2112497"/>
          <a:ext cx="2046684" cy="12996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err="1" smtClean="0"/>
            <a:t>ScriptInfo</a:t>
          </a:r>
          <a:endParaRPr lang="en-US" sz="2600" kern="1200" dirty="0"/>
        </a:p>
      </dsp:txBody>
      <dsp:txXfrm>
        <a:off x="2138362" y="2112497"/>
        <a:ext cx="2046684" cy="1299644"/>
      </dsp:txXfrm>
    </dsp:sp>
    <dsp:sp modelId="{FC9F9F6C-3122-47E2-8200-14B147A992A5}">
      <dsp:nvSpPr>
        <dsp:cNvPr id="0" name=""/>
        <dsp:cNvSpPr/>
      </dsp:nvSpPr>
      <dsp:spPr>
        <a:xfrm>
          <a:off x="1910953" y="3791346"/>
          <a:ext cx="2046684" cy="1299644"/>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638859-0203-47ED-85AD-DB8C4BB4F8C5}">
      <dsp:nvSpPr>
        <dsp:cNvPr id="0" name=""/>
        <dsp:cNvSpPr/>
      </dsp:nvSpPr>
      <dsp:spPr>
        <a:xfrm>
          <a:off x="2138362" y="4007385"/>
          <a:ext cx="2046684" cy="129964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err="1" smtClean="0"/>
            <a:t>ToolInfo</a:t>
          </a:r>
          <a:endParaRPr lang="en-US" sz="2600" kern="1200" dirty="0"/>
        </a:p>
      </dsp:txBody>
      <dsp:txXfrm>
        <a:off x="2138362" y="4007385"/>
        <a:ext cx="2046684" cy="129964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3E565D-9D76-433D-9C41-58A85BA1E57B}">
      <dsp:nvSpPr>
        <dsp:cNvPr id="0" name=""/>
        <dsp:cNvSpPr/>
      </dsp:nvSpPr>
      <dsp:spPr>
        <a:xfrm>
          <a:off x="2952750" y="1692195"/>
          <a:ext cx="2095499" cy="498633"/>
        </a:xfrm>
        <a:custGeom>
          <a:avLst/>
          <a:gdLst/>
          <a:ahLst/>
          <a:cxnLst/>
          <a:rect l="0" t="0" r="0" b="0"/>
          <a:pathLst>
            <a:path>
              <a:moveTo>
                <a:pt x="0" y="0"/>
              </a:moveTo>
              <a:lnTo>
                <a:pt x="0" y="339804"/>
              </a:lnTo>
              <a:lnTo>
                <a:pt x="2095499" y="339804"/>
              </a:lnTo>
              <a:lnTo>
                <a:pt x="2095499"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95F515-23A7-4A6E-86B6-056E7E5895A1}">
      <dsp:nvSpPr>
        <dsp:cNvPr id="0" name=""/>
        <dsp:cNvSpPr/>
      </dsp:nvSpPr>
      <dsp:spPr>
        <a:xfrm>
          <a:off x="2907030" y="1692195"/>
          <a:ext cx="91440" cy="498633"/>
        </a:xfrm>
        <a:custGeom>
          <a:avLst/>
          <a:gdLst/>
          <a:ahLst/>
          <a:cxnLst/>
          <a:rect l="0" t="0" r="0" b="0"/>
          <a:pathLst>
            <a:path>
              <a:moveTo>
                <a:pt x="45720" y="0"/>
              </a:moveTo>
              <a:lnTo>
                <a:pt x="45720"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40719F-DF3A-4CD9-B0B2-0EBC98FD6540}">
      <dsp:nvSpPr>
        <dsp:cNvPr id="0" name=""/>
        <dsp:cNvSpPr/>
      </dsp:nvSpPr>
      <dsp:spPr>
        <a:xfrm>
          <a:off x="857250" y="1692195"/>
          <a:ext cx="2095499" cy="498633"/>
        </a:xfrm>
        <a:custGeom>
          <a:avLst/>
          <a:gdLst/>
          <a:ahLst/>
          <a:cxnLst/>
          <a:rect l="0" t="0" r="0" b="0"/>
          <a:pathLst>
            <a:path>
              <a:moveTo>
                <a:pt x="2095499" y="0"/>
              </a:moveTo>
              <a:lnTo>
                <a:pt x="2095499" y="339804"/>
              </a:lnTo>
              <a:lnTo>
                <a:pt x="0" y="339804"/>
              </a:lnTo>
              <a:lnTo>
                <a:pt x="0" y="4986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2E6252-6701-40A8-8F92-92BE5EF559DE}">
      <dsp:nvSpPr>
        <dsp:cNvPr id="0" name=""/>
        <dsp:cNvSpPr/>
      </dsp:nvSpPr>
      <dsp:spPr>
        <a:xfrm>
          <a:off x="2095500" y="603488"/>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479C3C-482F-4653-896B-CDA7F063E046}">
      <dsp:nvSpPr>
        <dsp:cNvPr id="0" name=""/>
        <dsp:cNvSpPr/>
      </dsp:nvSpPr>
      <dsp:spPr>
        <a:xfrm>
          <a:off x="2286000" y="784463"/>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Format Registry</a:t>
          </a:r>
          <a:endParaRPr lang="en-US" sz="2100" kern="1200" dirty="0"/>
        </a:p>
      </dsp:txBody>
      <dsp:txXfrm>
        <a:off x="2286000" y="784463"/>
        <a:ext cx="1714499" cy="1088707"/>
      </dsp:txXfrm>
    </dsp:sp>
    <dsp:sp modelId="{FD3C493E-5CC7-471F-ADA7-700069AF966F}">
      <dsp:nvSpPr>
        <dsp:cNvPr id="0" name=""/>
        <dsp:cNvSpPr/>
      </dsp:nvSpPr>
      <dsp:spPr>
        <a:xfrm>
          <a:off x="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F1AE22-941F-42D8-918B-C2EA8BF2EDC9}">
      <dsp:nvSpPr>
        <dsp:cNvPr id="0" name=""/>
        <dsp:cNvSpPr/>
      </dsp:nvSpPr>
      <dsp:spPr>
        <a:xfrm>
          <a:off x="190500"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Tool Registry</a:t>
          </a:r>
          <a:endParaRPr lang="en-US" sz="2100" kern="1200" dirty="0"/>
        </a:p>
      </dsp:txBody>
      <dsp:txXfrm>
        <a:off x="190500" y="2371804"/>
        <a:ext cx="1714499" cy="1088707"/>
      </dsp:txXfrm>
    </dsp:sp>
    <dsp:sp modelId="{F24D1DD1-4032-4338-A1C8-6B6D7BC66EFE}">
      <dsp:nvSpPr>
        <dsp:cNvPr id="0" name=""/>
        <dsp:cNvSpPr/>
      </dsp:nvSpPr>
      <dsp:spPr>
        <a:xfrm>
          <a:off x="209550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38890B-B70D-42E1-B2BD-9B5D13BE78FB}">
      <dsp:nvSpPr>
        <dsp:cNvPr id="0" name=""/>
        <dsp:cNvSpPr/>
      </dsp:nvSpPr>
      <dsp:spPr>
        <a:xfrm>
          <a:off x="2286000"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Format Mapping Registry</a:t>
          </a:r>
          <a:endParaRPr lang="en-US" sz="2100" kern="1200" dirty="0"/>
        </a:p>
      </dsp:txBody>
      <dsp:txXfrm>
        <a:off x="2286000" y="2371804"/>
        <a:ext cx="1714499" cy="1088707"/>
      </dsp:txXfrm>
    </dsp:sp>
    <dsp:sp modelId="{107BF663-5011-44D0-A248-DD208BE2F078}">
      <dsp:nvSpPr>
        <dsp:cNvPr id="0" name=""/>
        <dsp:cNvSpPr/>
      </dsp:nvSpPr>
      <dsp:spPr>
        <a:xfrm>
          <a:off x="4191000" y="2190829"/>
          <a:ext cx="1714499" cy="1088707"/>
        </a:xfrm>
        <a:prstGeom prst="roundRect">
          <a:avLst>
            <a:gd name="adj" fmla="val 10000"/>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453AD4-377E-4687-AA3B-68FDC1B9241E}">
      <dsp:nvSpPr>
        <dsp:cNvPr id="0" name=""/>
        <dsp:cNvSpPr/>
      </dsp:nvSpPr>
      <dsp:spPr>
        <a:xfrm>
          <a:off x="4381499" y="2371804"/>
          <a:ext cx="1714499" cy="108870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Provider Profiles</a:t>
          </a:r>
          <a:endParaRPr lang="en-US" sz="2100" kern="1200" dirty="0"/>
        </a:p>
      </dsp:txBody>
      <dsp:txXfrm>
        <a:off x="4381499" y="2371804"/>
        <a:ext cx="1714499" cy="108870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74974C-5EBE-4090-ADAA-61380689BAE2}">
      <dsp:nvSpPr>
        <dsp:cNvPr id="0" name=""/>
        <dsp:cNvSpPr/>
      </dsp:nvSpPr>
      <dsp:spPr>
        <a:xfrm rot="5400000">
          <a:off x="3447288" y="-149352"/>
          <a:ext cx="3779520" cy="5023104"/>
        </a:xfrm>
        <a:prstGeom prst="round2SameRect">
          <a:avLst/>
        </a:prstGeom>
        <a:solidFill>
          <a:srgbClr val="759AD1">
            <a:alpha val="5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0980" tIns="110490" rIns="220980" bIns="110490" numCol="1" spcCol="1270" anchor="ctr" anchorCtr="0">
          <a:noAutofit/>
        </a:bodyPr>
        <a:lstStyle/>
        <a:p>
          <a:pPr marL="285750" lvl="1" indent="-285750" algn="l" defTabSz="2578100">
            <a:lnSpc>
              <a:spcPct val="90000"/>
            </a:lnSpc>
            <a:spcBef>
              <a:spcPct val="0"/>
            </a:spcBef>
            <a:spcAft>
              <a:spcPct val="15000"/>
            </a:spcAft>
            <a:buChar char="••"/>
          </a:pPr>
          <a:r>
            <a:rPr lang="en-US" sz="5800" kern="1200" dirty="0" smtClean="0"/>
            <a:t>Properties files</a:t>
          </a:r>
          <a:endParaRPr lang="en-US" sz="5800" kern="1200" dirty="0"/>
        </a:p>
        <a:p>
          <a:pPr marL="285750" lvl="1" indent="-285750" algn="l" defTabSz="2578100">
            <a:lnSpc>
              <a:spcPct val="90000"/>
            </a:lnSpc>
            <a:spcBef>
              <a:spcPct val="0"/>
            </a:spcBef>
            <a:spcAft>
              <a:spcPct val="15000"/>
            </a:spcAft>
            <a:buChar char="••"/>
          </a:pPr>
          <a:r>
            <a:rPr lang="en-US" sz="5800" kern="1200" dirty="0" smtClean="0"/>
            <a:t>Relational DB</a:t>
          </a:r>
          <a:endParaRPr lang="en-US" sz="5800" kern="1200" dirty="0"/>
        </a:p>
      </dsp:txBody>
      <dsp:txXfrm rot="5400000">
        <a:off x="3447288" y="-149352"/>
        <a:ext cx="3779520" cy="5023104"/>
      </dsp:txXfrm>
    </dsp:sp>
    <dsp:sp modelId="{ED13D1D2-A072-4674-884A-A3366B534642}">
      <dsp:nvSpPr>
        <dsp:cNvPr id="0" name=""/>
        <dsp:cNvSpPr/>
      </dsp:nvSpPr>
      <dsp:spPr>
        <a:xfrm>
          <a:off x="0" y="0"/>
          <a:ext cx="2825496" cy="4724399"/>
        </a:xfrm>
        <a:prstGeom prst="roundRect">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lvl="0" algn="ctr" defTabSz="2311400">
            <a:lnSpc>
              <a:spcPct val="90000"/>
            </a:lnSpc>
            <a:spcBef>
              <a:spcPct val="0"/>
            </a:spcBef>
            <a:spcAft>
              <a:spcPct val="35000"/>
            </a:spcAft>
          </a:pPr>
          <a:r>
            <a:rPr lang="en-US" sz="5200" kern="1200" dirty="0" smtClean="0"/>
            <a:t>Choices</a:t>
          </a:r>
          <a:endParaRPr lang="en-US" sz="5200" kern="1200" dirty="0"/>
        </a:p>
      </dsp:txBody>
      <dsp:txXfrm>
        <a:off x="0" y="0"/>
        <a:ext cx="2825496" cy="472439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974974C-5EBE-4090-ADAA-61380689BAE2}">
      <dsp:nvSpPr>
        <dsp:cNvPr id="0" name=""/>
        <dsp:cNvSpPr/>
      </dsp:nvSpPr>
      <dsp:spPr>
        <a:xfrm rot="5400000">
          <a:off x="3447288" y="-149352"/>
          <a:ext cx="3779520" cy="5023104"/>
        </a:xfrm>
        <a:prstGeom prst="round2SameRect">
          <a:avLst/>
        </a:prstGeom>
        <a:solidFill>
          <a:srgbClr val="759AD1">
            <a:alpha val="5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9070" tIns="89535" rIns="179070" bIns="89535" numCol="1" spcCol="1270" anchor="ctr" anchorCtr="0">
          <a:noAutofit/>
        </a:bodyPr>
        <a:lstStyle/>
        <a:p>
          <a:pPr marL="285750" lvl="1" indent="-285750" algn="l" defTabSz="2089150">
            <a:lnSpc>
              <a:spcPct val="90000"/>
            </a:lnSpc>
            <a:spcBef>
              <a:spcPct val="0"/>
            </a:spcBef>
            <a:spcAft>
              <a:spcPct val="15000"/>
            </a:spcAft>
            <a:buChar char="••"/>
          </a:pPr>
          <a:r>
            <a:rPr lang="en-US" sz="4700" kern="1200" dirty="0" smtClean="0"/>
            <a:t>Manual co-ordination</a:t>
          </a:r>
          <a:endParaRPr lang="en-US" sz="4700" kern="1200" dirty="0"/>
        </a:p>
        <a:p>
          <a:pPr marL="285750" lvl="1" indent="-285750" algn="l" defTabSz="2089150">
            <a:lnSpc>
              <a:spcPct val="90000"/>
            </a:lnSpc>
            <a:spcBef>
              <a:spcPct val="0"/>
            </a:spcBef>
            <a:spcAft>
              <a:spcPct val="15000"/>
            </a:spcAft>
            <a:buChar char="••"/>
          </a:pPr>
          <a:r>
            <a:rPr lang="en-US" sz="4700" kern="1200" dirty="0" smtClean="0"/>
            <a:t>Deploy time vs. Run time existence</a:t>
          </a:r>
          <a:endParaRPr lang="en-US" sz="4700" kern="1200" dirty="0"/>
        </a:p>
      </dsp:txBody>
      <dsp:txXfrm rot="5400000">
        <a:off x="3447288" y="-149352"/>
        <a:ext cx="3779520" cy="5023104"/>
      </dsp:txXfrm>
    </dsp:sp>
    <dsp:sp modelId="{ED13D1D2-A072-4674-884A-A3366B534642}">
      <dsp:nvSpPr>
        <dsp:cNvPr id="0" name=""/>
        <dsp:cNvSpPr/>
      </dsp:nvSpPr>
      <dsp:spPr>
        <a:xfrm>
          <a:off x="0" y="0"/>
          <a:ext cx="2825496" cy="4724399"/>
        </a:xfrm>
        <a:prstGeom prst="roundRect">
          <a:avLst/>
        </a:prstGeom>
        <a:solidFill>
          <a:srgbClr val="759AD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r>
            <a:rPr lang="en-US" sz="6200" kern="1200" dirty="0" smtClean="0"/>
            <a:t>Limits</a:t>
          </a:r>
          <a:endParaRPr lang="en-US" sz="6200" kern="1200" dirty="0"/>
        </a:p>
      </dsp:txBody>
      <dsp:txXfrm>
        <a:off x="0" y="0"/>
        <a:ext cx="2825496" cy="472439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46D6BE-A8FE-44F8-BA35-960D457059D0}" type="datetimeFigureOut">
              <a:rPr lang="en-US" smtClean="0"/>
              <a:pPr/>
              <a:t>8/13/2012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62B118-FFE1-4D86-8483-4EA8C61AA5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62B118-FFE1-4D86-8483-4EA8C61AA571}"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B93AFE9-311B-431D-946C-4CD90AD0052F}"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B93AFE9-311B-431D-946C-4CD90AD0052F}" type="slidenum">
              <a:rPr lang="en-US" smtClean="0"/>
              <a:pPr>
                <a:defRPr/>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0FFD12-AF99-4CB1-9421-0A0AD917A418}" type="slidenum">
              <a:rPr lang="en-US"/>
              <a:pPr/>
              <a:t>7</a:t>
            </a:fld>
            <a:endParaRPr lang="en-US"/>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normAutofit fontScale="70000" lnSpcReduction="20000"/>
          </a:bodyPr>
          <a:lstStyle/>
          <a:p>
            <a:pPr marL="224325" indent="-224325">
              <a:buFontTx/>
              <a:buChar cha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0FFD12-AF99-4CB1-9421-0A0AD917A418}" type="slidenum">
              <a:rPr lang="en-US"/>
              <a:pPr/>
              <a:t>8</a:t>
            </a:fld>
            <a:endParaRPr lang="en-US"/>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normAutofit fontScale="70000" lnSpcReduction="20000"/>
          </a:bodyPr>
          <a:lstStyle/>
          <a:p>
            <a:pPr marL="224325" indent="-224325">
              <a:buFontTx/>
              <a:buChar cha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0FFD12-AF99-4CB1-9421-0A0AD917A418}" type="slidenum">
              <a:rPr lang="en-US"/>
              <a:pPr/>
              <a:t>9</a:t>
            </a:fld>
            <a:endParaRPr lang="en-US"/>
          </a:p>
        </p:txBody>
      </p:sp>
      <p:sp>
        <p:nvSpPr>
          <p:cNvPr id="748546" name="Rectangle 2"/>
          <p:cNvSpPr>
            <a:spLocks noGrp="1" noRot="1" noChangeAspect="1" noChangeArrowheads="1" noTextEdit="1"/>
          </p:cNvSpPr>
          <p:nvPr>
            <p:ph type="sldImg"/>
          </p:nvPr>
        </p:nvSpPr>
        <p:spPr>
          <a:ln/>
        </p:spPr>
      </p:sp>
      <p:sp>
        <p:nvSpPr>
          <p:cNvPr id="748547" name="Rectangle 3"/>
          <p:cNvSpPr>
            <a:spLocks noGrp="1" noChangeArrowheads="1"/>
          </p:cNvSpPr>
          <p:nvPr>
            <p:ph type="body" idx="1"/>
          </p:nvPr>
        </p:nvSpPr>
        <p:spPr/>
        <p:txBody>
          <a:bodyPr>
            <a:normAutofit fontScale="70000" lnSpcReduction="20000"/>
          </a:bodyPr>
          <a:lstStyle/>
          <a:p>
            <a:pPr marL="224325" indent="-224325">
              <a:buFontTx/>
              <a:buChar char="•"/>
            </a:pP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162B118-FFE1-4D86-8483-4EA8C61AA571}"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ACE08C-A497-4B3A-81B4-CA159038F0D9}" type="slidenum">
              <a:rPr lang="en-US" smtClean="0">
                <a:ea typeface="ＭＳ Ｐゴシック" pitchFamily="34" charset="-128"/>
              </a:rPr>
              <a:pPr/>
              <a:t>27</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accent4">
                    <a:lumMod val="65000"/>
                    <a:lumOff val="3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Page #</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7772400" cy="8382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905000"/>
            <a:ext cx="7772400" cy="396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Page #</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914400"/>
            <a:ext cx="1943100" cy="5029200"/>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9144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Page #</a:t>
            </a:r>
          </a:p>
          <a:p>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4pPr>
              <a:defRPr>
                <a:solidFill>
                  <a:schemeClr val="accent4">
                    <a:lumMod val="65000"/>
                    <a:lumOff val="35000"/>
                  </a:schemeClr>
                </a:solidFill>
              </a:defRPr>
            </a:lvl4pPr>
            <a:lvl5pPr>
              <a:defRPr>
                <a:solidFill>
                  <a:schemeClr val="accent4">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r>
              <a:rPr lang="en-US" dirty="0" smtClean="0"/>
              <a:t>Page #</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9"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solidFill>
                  <a:schemeClr val="accent4">
                    <a:lumMod val="65000"/>
                    <a:lumOff val="3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Page #</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371600"/>
            <a:ext cx="3810000" cy="4724400"/>
          </a:xfrm>
        </p:spPr>
        <p:txBody>
          <a:bodyPr/>
          <a:lstStyle>
            <a:lvl1pPr>
              <a:defRPr sz="2400"/>
            </a:lvl1pPr>
            <a:lvl2pPr>
              <a:defRPr sz="2400"/>
            </a:lvl2pPr>
            <a:lvl3pPr>
              <a:defRPr sz="2000"/>
            </a:lvl3pPr>
            <a:lvl4pPr>
              <a:defRPr sz="1800">
                <a:solidFill>
                  <a:schemeClr val="accent4">
                    <a:lumMod val="65000"/>
                    <a:lumOff val="35000"/>
                  </a:schemeClr>
                </a:solidFill>
              </a:defRPr>
            </a:lvl4pPr>
            <a:lvl5pPr>
              <a:defRPr sz="1800">
                <a:solidFill>
                  <a:schemeClr val="accent4">
                    <a:lumMod val="65000"/>
                    <a:lumOff val="3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3810000" cy="4724400"/>
          </a:xfrm>
        </p:spPr>
        <p:txBody>
          <a:bodyPr/>
          <a:lstStyle>
            <a:lvl1pPr>
              <a:defRPr sz="2400"/>
            </a:lvl1pPr>
            <a:lvl2pPr>
              <a:defRPr sz="2400"/>
            </a:lvl2pPr>
            <a:lvl3pPr>
              <a:defRPr sz="2000"/>
            </a:lvl3pPr>
            <a:lvl4pPr>
              <a:defRPr sz="1800">
                <a:solidFill>
                  <a:schemeClr val="accent4">
                    <a:lumMod val="65000"/>
                    <a:lumOff val="35000"/>
                  </a:schemeClr>
                </a:solidFill>
              </a:defRPr>
            </a:lvl4pPr>
            <a:lvl5pPr>
              <a:defRPr sz="1800">
                <a:solidFill>
                  <a:schemeClr val="accent4">
                    <a:lumMod val="65000"/>
                    <a:lumOff val="3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r>
              <a:rPr lang="en-US" dirty="0" smtClean="0"/>
              <a:t>Page #</a:t>
            </a:r>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13"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400"/>
            </a:lvl2pPr>
            <a:lvl3pPr>
              <a:defRPr sz="2000"/>
            </a:lvl3pPr>
            <a:lvl4pPr>
              <a:defRPr sz="1800">
                <a:solidFill>
                  <a:schemeClr val="accent4">
                    <a:lumMod val="65000"/>
                    <a:lumOff val="35000"/>
                  </a:schemeClr>
                </a:solidFill>
              </a:defRPr>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400"/>
            </a:lvl2pPr>
            <a:lvl3pPr>
              <a:defRPr sz="2000"/>
            </a:lvl3pPr>
            <a:lvl4pPr>
              <a:defRPr sz="1800">
                <a:solidFill>
                  <a:schemeClr val="accent4">
                    <a:lumMod val="65000"/>
                    <a:lumOff val="35000"/>
                  </a:schemeClr>
                </a:solidFill>
              </a:defRPr>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lvl1pPr>
              <a:defRPr b="0"/>
            </a:lvl1pPr>
          </a:lstStyle>
          <a:p>
            <a:r>
              <a:rPr lang="en-US" dirty="0" smtClean="0"/>
              <a:t>Page #</a:t>
            </a:r>
          </a:p>
          <a:p>
            <a:endParaRPr lang="en-US" dirty="0"/>
          </a:p>
        </p:txBody>
      </p:sp>
      <p:sp>
        <p:nvSpPr>
          <p:cNvPr id="8" name="Footer Placeholder 7"/>
          <p:cNvSpPr>
            <a:spLocks noGrp="1"/>
          </p:cNvSpPr>
          <p:nvPr>
            <p:ph type="ftr" sz="quarter" idx="11"/>
          </p:nvPr>
        </p:nvSpPr>
        <p:spPr/>
        <p:txBody>
          <a:bodyPr/>
          <a:lstStyle>
            <a:lvl1pPr>
              <a:defRPr/>
            </a:lvl1pPr>
          </a:lstStyle>
          <a:p>
            <a:endParaRPr lang="en-US"/>
          </a:p>
        </p:txBody>
      </p:sp>
      <p:sp>
        <p:nvSpPr>
          <p:cNvPr id="16"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b="0"/>
            </a:lvl1pPr>
          </a:lstStyle>
          <a:p>
            <a:r>
              <a:rPr lang="en-US" dirty="0" smtClean="0"/>
              <a:t>Page #</a:t>
            </a:r>
          </a:p>
          <a:p>
            <a:endParaRPr lang="en-US" dirty="0"/>
          </a:p>
        </p:txBody>
      </p:sp>
      <p:sp>
        <p:nvSpPr>
          <p:cNvPr id="4" name="Footer Placeholder 3"/>
          <p:cNvSpPr>
            <a:spLocks noGrp="1"/>
          </p:cNvSpPr>
          <p:nvPr>
            <p:ph type="ftr" sz="quarter" idx="11"/>
          </p:nvPr>
        </p:nvSpPr>
        <p:spPr/>
        <p:txBody>
          <a:bodyPr/>
          <a:lstStyle>
            <a:lvl1pPr>
              <a:defRPr/>
            </a:lvl1pPr>
          </a:lstStyle>
          <a:p>
            <a:endParaRPr lang="en-US"/>
          </a:p>
        </p:txBody>
      </p:sp>
      <p:sp>
        <p:nvSpPr>
          <p:cNvPr id="7"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0"/>
            </a:lvl1pPr>
          </a:lstStyle>
          <a:p>
            <a:r>
              <a:rPr lang="en-US" dirty="0" smtClean="0"/>
              <a:t>Page #</a:t>
            </a:r>
          </a:p>
          <a:p>
            <a:endParaRPr lang="en-US" dirty="0"/>
          </a:p>
        </p:txBody>
      </p:sp>
      <p:sp>
        <p:nvSpPr>
          <p:cNvPr id="3" name="Footer Placeholder 2"/>
          <p:cNvSpPr>
            <a:spLocks noGrp="1"/>
          </p:cNvSpPr>
          <p:nvPr>
            <p:ph type="ftr" sz="quarter" idx="11"/>
          </p:nvPr>
        </p:nvSpPr>
        <p:spPr/>
        <p:txBody>
          <a:bodyPr/>
          <a:lstStyle>
            <a:lvl1pPr>
              <a:defRPr/>
            </a:lvl1pPr>
          </a:lstStyle>
          <a:p>
            <a:endParaRPr lang="en-US"/>
          </a:p>
        </p:txBody>
      </p:sp>
      <p:sp>
        <p:nvSpPr>
          <p:cNvPr id="5"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3008313" cy="1162050"/>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914400"/>
            <a:ext cx="5111750" cy="5211763"/>
          </a:xfrm>
        </p:spPr>
        <p:txBody>
          <a:bodyPr/>
          <a:lstStyle>
            <a:lvl1pPr>
              <a:defRPr sz="3200"/>
            </a:lvl1pPr>
            <a:lvl2pPr>
              <a:defRPr sz="2800"/>
            </a:lvl2pPr>
            <a:lvl3pPr>
              <a:defRPr sz="2400"/>
            </a:lvl3pPr>
            <a:lvl4pPr>
              <a:defRPr sz="2000">
                <a:solidFill>
                  <a:schemeClr val="accent4">
                    <a:lumMod val="65000"/>
                    <a:lumOff val="35000"/>
                  </a:schemeClr>
                </a:solidFill>
              </a:defRPr>
            </a:lvl4pPr>
            <a:lvl5pPr>
              <a:defRPr sz="2000">
                <a:solidFill>
                  <a:schemeClr val="accent4">
                    <a:lumMod val="65000"/>
                    <a:lumOff val="35000"/>
                  </a:schemeClr>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133600"/>
            <a:ext cx="3008313" cy="39925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914399"/>
            <a:ext cx="5486400" cy="3813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Page #</a:t>
            </a:r>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9" descr="Temp"/>
          <p:cNvPicPr>
            <a:picLocks noChangeAspect="1" noChangeArrowheads="1"/>
          </p:cNvPicPr>
          <p:nvPr userDrawn="1"/>
        </p:nvPicPr>
        <p:blipFill>
          <a:blip r:embed="rId13" cstate="print"/>
          <a:srcRect/>
          <a:stretch>
            <a:fillRect/>
          </a:stretch>
        </p:blipFill>
        <p:spPr bwMode="auto">
          <a:xfrm>
            <a:off x="0" y="0"/>
            <a:ext cx="9145588" cy="6859588"/>
          </a:xfrm>
          <a:prstGeom prst="rect">
            <a:avLst/>
          </a:prstGeom>
          <a:noFill/>
        </p:spPr>
      </p:pic>
      <p:sp>
        <p:nvSpPr>
          <p:cNvPr id="1027" name="Rectangle 3"/>
          <p:cNvSpPr>
            <a:spLocks noGrp="1" noChangeArrowheads="1"/>
          </p:cNvSpPr>
          <p:nvPr>
            <p:ph type="body" idx="1"/>
          </p:nvPr>
        </p:nvSpPr>
        <p:spPr bwMode="auto">
          <a:xfrm>
            <a:off x="685800" y="1905000"/>
            <a:ext cx="7772400"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0"/>
            <a:r>
              <a:rPr lang="en-US" dirty="0" smtClean="0"/>
              <a:t>First level</a:t>
            </a:r>
          </a:p>
          <a:p>
            <a:pPr lvl="1"/>
            <a:r>
              <a:rPr lang="en-US" dirty="0" smtClean="0"/>
              <a:t>Second level</a:t>
            </a:r>
          </a:p>
          <a:p>
            <a:pPr lvl="2"/>
            <a:r>
              <a:rPr lang="en-US" dirty="0" smtClean="0"/>
              <a:t>Third level</a:t>
            </a:r>
          </a:p>
          <a:p>
            <a:pPr lvl="0"/>
            <a:r>
              <a:rPr lang="en-US" dirty="0" smtClean="0"/>
              <a:t>First level</a:t>
            </a:r>
          </a:p>
          <a:p>
            <a:pPr lvl="1"/>
            <a:r>
              <a:rPr lang="en-US" dirty="0" smtClean="0"/>
              <a:t>Second level</a:t>
            </a:r>
          </a:p>
          <a:p>
            <a:pPr lvl="2"/>
            <a:r>
              <a:rPr lang="en-US" dirty="0" smtClean="0"/>
              <a:t>Third level</a:t>
            </a:r>
          </a:p>
          <a:p>
            <a:pPr lvl="2"/>
            <a:endParaRPr lang="en-US" dirty="0" smtClean="0"/>
          </a:p>
          <a:p>
            <a:pPr lvl="2"/>
            <a:endParaRPr lang="en-US" dirty="0"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r>
              <a:rPr lang="en-US" dirty="0" smtClean="0"/>
              <a:t>Page #</a:t>
            </a: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8" name="Title Placeholder 7"/>
          <p:cNvSpPr>
            <a:spLocks noGrp="1"/>
          </p:cNvSpPr>
          <p:nvPr>
            <p:ph type="title"/>
          </p:nvPr>
        </p:nvSpPr>
        <p:spPr>
          <a:xfrm>
            <a:off x="228600" y="228600"/>
            <a:ext cx="7162800" cy="6858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rtl="0" fontAlgn="base">
        <a:spcBef>
          <a:spcPct val="0"/>
        </a:spcBef>
        <a:spcAft>
          <a:spcPct val="0"/>
        </a:spcAft>
        <a:defRPr sz="2400" b="1">
          <a:solidFill>
            <a:schemeClr val="accent4">
              <a:lumMod val="65000"/>
              <a:lumOff val="35000"/>
            </a:schemeClr>
          </a:solidFill>
          <a:latin typeface="+mj-lt"/>
          <a:ea typeface="+mj-ea"/>
          <a:cs typeface="+mj-cs"/>
        </a:defRPr>
      </a:lvl1pPr>
      <a:lvl2pPr algn="ctr" rtl="0" fontAlgn="base">
        <a:spcBef>
          <a:spcPct val="0"/>
        </a:spcBef>
        <a:spcAft>
          <a:spcPct val="0"/>
        </a:spcAft>
        <a:defRPr sz="4400">
          <a:solidFill>
            <a:schemeClr val="tx2"/>
          </a:solidFill>
          <a:latin typeface="Arial" charset="0"/>
          <a:ea typeface="ＭＳ Ｐゴシック" pitchFamily="28" charset="-128"/>
        </a:defRPr>
      </a:lvl2pPr>
      <a:lvl3pPr algn="ctr" rtl="0" fontAlgn="base">
        <a:spcBef>
          <a:spcPct val="0"/>
        </a:spcBef>
        <a:spcAft>
          <a:spcPct val="0"/>
        </a:spcAft>
        <a:defRPr sz="4400">
          <a:solidFill>
            <a:schemeClr val="tx2"/>
          </a:solidFill>
          <a:latin typeface="Arial" charset="0"/>
          <a:ea typeface="ＭＳ Ｐゴシック" pitchFamily="28" charset="-128"/>
        </a:defRPr>
      </a:lvl3pPr>
      <a:lvl4pPr algn="ctr" rtl="0" fontAlgn="base">
        <a:spcBef>
          <a:spcPct val="0"/>
        </a:spcBef>
        <a:spcAft>
          <a:spcPct val="0"/>
        </a:spcAft>
        <a:defRPr sz="4400">
          <a:solidFill>
            <a:schemeClr val="tx2"/>
          </a:solidFill>
          <a:latin typeface="Arial" charset="0"/>
          <a:ea typeface="ＭＳ Ｐゴシック" pitchFamily="28" charset="-128"/>
        </a:defRPr>
      </a:lvl4pPr>
      <a:lvl5pPr algn="ctr" rtl="0" fontAlgn="base">
        <a:spcBef>
          <a:spcPct val="0"/>
        </a:spcBef>
        <a:spcAft>
          <a:spcPct val="0"/>
        </a:spcAft>
        <a:defRPr sz="4400">
          <a:solidFill>
            <a:schemeClr val="tx2"/>
          </a:solidFill>
          <a:latin typeface="Arial" charset="0"/>
          <a:ea typeface="ＭＳ Ｐゴシック" pitchFamily="28" charset="-128"/>
        </a:defRPr>
      </a:lvl5pPr>
      <a:lvl6pPr marL="457200" algn="ctr" rtl="0" fontAlgn="base">
        <a:spcBef>
          <a:spcPct val="0"/>
        </a:spcBef>
        <a:spcAft>
          <a:spcPct val="0"/>
        </a:spcAft>
        <a:defRPr sz="4400">
          <a:solidFill>
            <a:schemeClr val="tx2"/>
          </a:solidFill>
          <a:latin typeface="Arial" charset="0"/>
          <a:ea typeface="ＭＳ Ｐゴシック" pitchFamily="28" charset="-128"/>
        </a:defRPr>
      </a:lvl6pPr>
      <a:lvl7pPr marL="914400" algn="ctr" rtl="0" fontAlgn="base">
        <a:spcBef>
          <a:spcPct val="0"/>
        </a:spcBef>
        <a:spcAft>
          <a:spcPct val="0"/>
        </a:spcAft>
        <a:defRPr sz="4400">
          <a:solidFill>
            <a:schemeClr val="tx2"/>
          </a:solidFill>
          <a:latin typeface="Arial" charset="0"/>
          <a:ea typeface="ＭＳ Ｐゴシック" pitchFamily="28" charset="-128"/>
        </a:defRPr>
      </a:lvl7pPr>
      <a:lvl8pPr marL="1371600" algn="ctr" rtl="0" fontAlgn="base">
        <a:spcBef>
          <a:spcPct val="0"/>
        </a:spcBef>
        <a:spcAft>
          <a:spcPct val="0"/>
        </a:spcAft>
        <a:defRPr sz="4400">
          <a:solidFill>
            <a:schemeClr val="tx2"/>
          </a:solidFill>
          <a:latin typeface="Arial" charset="0"/>
          <a:ea typeface="ＭＳ Ｐゴシック" pitchFamily="28" charset="-128"/>
        </a:defRPr>
      </a:lvl8pPr>
      <a:lvl9pPr marL="1828800" algn="ctr" rtl="0" fontAlgn="base">
        <a:spcBef>
          <a:spcPct val="0"/>
        </a:spcBef>
        <a:spcAft>
          <a:spcPct val="0"/>
        </a:spcAft>
        <a:defRPr sz="4400">
          <a:solidFill>
            <a:schemeClr val="tx2"/>
          </a:solidFill>
          <a:latin typeface="Arial" charset="0"/>
          <a:ea typeface="ＭＳ Ｐゴシック" pitchFamily="28" charset="-128"/>
        </a:defRPr>
      </a:lvl9pPr>
    </p:titleStyle>
    <p:bodyStyle>
      <a:lvl1pPr marL="342900" marR="0" indent="-342900" algn="l" defTabSz="914400" rtl="0" eaLnBrk="1" fontAlgn="base" latinLnBrk="0" hangingPunct="1">
        <a:lnSpc>
          <a:spcPct val="100000"/>
        </a:lnSpc>
        <a:spcBef>
          <a:spcPct val="20000"/>
        </a:spcBef>
        <a:spcAft>
          <a:spcPct val="0"/>
        </a:spcAft>
        <a:buClr>
          <a:srgbClr val="0070C0"/>
        </a:buClr>
        <a:buSzTx/>
        <a:buFont typeface="Arial" pitchFamily="34" charset="0"/>
        <a:buNone/>
        <a:tabLst/>
        <a:defRPr sz="2000" b="1" baseline="0">
          <a:solidFill>
            <a:schemeClr val="accent4">
              <a:lumMod val="65000"/>
              <a:lumOff val="35000"/>
            </a:schemeClr>
          </a:solidFill>
          <a:latin typeface="+mj-lt"/>
          <a:ea typeface="+mn-ea"/>
          <a:cs typeface="+mn-cs"/>
        </a:defRPr>
      </a:lvl1pPr>
      <a:lvl2pPr marL="742950" indent="-285750" algn="l" rtl="0" fontAlgn="base">
        <a:spcBef>
          <a:spcPct val="20000"/>
        </a:spcBef>
        <a:spcAft>
          <a:spcPct val="0"/>
        </a:spcAft>
        <a:buClr>
          <a:srgbClr val="00B050"/>
        </a:buClr>
        <a:buFont typeface="Arial" pitchFamily="34" charset="0"/>
        <a:buChar char="»"/>
        <a:defRPr sz="1800">
          <a:solidFill>
            <a:schemeClr val="accent4">
              <a:lumMod val="65000"/>
              <a:lumOff val="35000"/>
            </a:schemeClr>
          </a:solidFill>
          <a:latin typeface="+mj-lt"/>
          <a:ea typeface="+mn-ea"/>
        </a:defRPr>
      </a:lvl2pPr>
      <a:lvl3pPr marL="1143000" indent="-228600" algn="l" rtl="0" fontAlgn="base">
        <a:spcBef>
          <a:spcPct val="20000"/>
        </a:spcBef>
        <a:spcAft>
          <a:spcPct val="0"/>
        </a:spcAft>
        <a:buFont typeface="Wingdings" pitchFamily="2" charset="2"/>
        <a:buChar char="§"/>
        <a:defRPr sz="1600" baseline="0">
          <a:solidFill>
            <a:schemeClr val="accent4">
              <a:lumMod val="65000"/>
              <a:lumOff val="35000"/>
            </a:schemeClr>
          </a:solidFill>
          <a:latin typeface="+mj-lt"/>
          <a:ea typeface="+mn-ea"/>
        </a:defRPr>
      </a:lvl3pPr>
      <a:lvl4pPr marL="1600200" indent="-228600" algn="l" rtl="0" fontAlgn="base">
        <a:spcBef>
          <a:spcPct val="20000"/>
        </a:spcBef>
        <a:spcAft>
          <a:spcPct val="0"/>
        </a:spcAft>
        <a:buFont typeface="Wingdings" pitchFamily="2" charset="2"/>
        <a:buChar char="§"/>
        <a:defRPr sz="2000">
          <a:solidFill>
            <a:schemeClr val="tx1"/>
          </a:solidFill>
          <a:latin typeface="+mj-lt"/>
          <a:ea typeface="+mn-ea"/>
        </a:defRPr>
      </a:lvl4pPr>
      <a:lvl5pPr marL="2057400" indent="-228600" algn="l" rtl="0" fontAlgn="base">
        <a:spcBef>
          <a:spcPct val="20000"/>
        </a:spcBef>
        <a:spcAft>
          <a:spcPct val="0"/>
        </a:spcAft>
        <a:buFont typeface="Wingdings" pitchFamily="2" charset="2"/>
        <a:buChar char="§"/>
        <a:defRPr sz="2000">
          <a:solidFill>
            <a:schemeClr val="tx1"/>
          </a:solidFill>
          <a:latin typeface="+mj-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3" Type="http://schemas.openxmlformats.org/officeDocument/2006/relationships/hyperlink" Target="http://commons.wikimedia.org/wiki/File:River_terrapin.jpg" TargetMode="External"/><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Temp"/>
          <p:cNvPicPr>
            <a:picLocks noChangeAspect="1" noChangeArrowheads="1"/>
          </p:cNvPicPr>
          <p:nvPr/>
        </p:nvPicPr>
        <p:blipFill>
          <a:blip r:embed="rId2" cstate="print"/>
          <a:srcRect/>
          <a:stretch>
            <a:fillRect/>
          </a:stretch>
        </p:blipFill>
        <p:spPr bwMode="auto">
          <a:xfrm>
            <a:off x="0" y="0"/>
            <a:ext cx="9145588" cy="6859588"/>
          </a:xfrm>
          <a:prstGeom prst="rect">
            <a:avLst/>
          </a:prstGeom>
          <a:noFill/>
        </p:spPr>
      </p:pic>
      <p:sp>
        <p:nvSpPr>
          <p:cNvPr id="2053" name="Rectangle 5"/>
          <p:cNvSpPr>
            <a:spLocks noChangeArrowheads="1"/>
          </p:cNvSpPr>
          <p:nvPr/>
        </p:nvSpPr>
        <p:spPr bwMode="auto">
          <a:xfrm>
            <a:off x="2590800" y="2898775"/>
            <a:ext cx="3962400" cy="2339102"/>
          </a:xfrm>
          <a:prstGeom prst="rect">
            <a:avLst/>
          </a:prstGeom>
          <a:noFill/>
          <a:ln w="9525">
            <a:noFill/>
            <a:miter lim="800000"/>
            <a:headEnd/>
            <a:tailEnd/>
          </a:ln>
        </p:spPr>
        <p:txBody>
          <a:bodyPr wrap="square">
            <a:spAutoFit/>
          </a:bodyPr>
          <a:lstStyle/>
          <a:p>
            <a:pPr algn="ctr"/>
            <a:r>
              <a:rPr lang="en-US" dirty="0" smtClean="0">
                <a:latin typeface="+mj-lt"/>
              </a:rPr>
              <a:t>Beyond Well-Formed and Valid</a:t>
            </a:r>
          </a:p>
          <a:p>
            <a:pPr algn="ctr"/>
            <a:r>
              <a:rPr lang="en-US" sz="1600" dirty="0" smtClean="0"/>
              <a:t>QA for XML Configuration Files</a:t>
            </a:r>
          </a:p>
          <a:p>
            <a:pPr algn="ctr"/>
            <a:endParaRPr lang="en-US" dirty="0" smtClean="0">
              <a:latin typeface="+mj-lt"/>
            </a:endParaRPr>
          </a:p>
          <a:p>
            <a:pPr algn="ctr"/>
            <a:endParaRPr lang="en-US" sz="1600" dirty="0" smtClean="0">
              <a:latin typeface="+mj-lt"/>
            </a:endParaRPr>
          </a:p>
          <a:p>
            <a:pPr algn="ctr">
              <a:lnSpc>
                <a:spcPct val="150000"/>
              </a:lnSpc>
            </a:pPr>
            <a:endParaRPr lang="en-US" sz="1400" dirty="0" smtClean="0">
              <a:solidFill>
                <a:schemeClr val="accent4">
                  <a:lumMod val="65000"/>
                  <a:lumOff val="35000"/>
                </a:schemeClr>
              </a:solidFill>
              <a:latin typeface="+mj-lt"/>
            </a:endParaRPr>
          </a:p>
          <a:p>
            <a:pPr algn="ctr">
              <a:lnSpc>
                <a:spcPct val="150000"/>
              </a:lnSpc>
            </a:pPr>
            <a:endParaRPr lang="en-US" sz="1400" dirty="0" smtClean="0">
              <a:solidFill>
                <a:schemeClr val="accent4">
                  <a:lumMod val="65000"/>
                  <a:lumOff val="35000"/>
                </a:schemeClr>
              </a:solidFill>
              <a:latin typeface="+mj-lt"/>
            </a:endParaRPr>
          </a:p>
        </p:txBody>
      </p:sp>
      <p:sp>
        <p:nvSpPr>
          <p:cNvPr id="2054" name="Rectangle 6"/>
          <p:cNvSpPr>
            <a:spLocks noChangeArrowheads="1"/>
          </p:cNvSpPr>
          <p:nvPr/>
        </p:nvSpPr>
        <p:spPr bwMode="auto">
          <a:xfrm>
            <a:off x="2933700" y="4419600"/>
            <a:ext cx="3276600" cy="1600438"/>
          </a:xfrm>
          <a:prstGeom prst="rect">
            <a:avLst/>
          </a:prstGeom>
          <a:noFill/>
          <a:ln w="9525">
            <a:noFill/>
            <a:miter lim="800000"/>
            <a:headEnd/>
            <a:tailEnd/>
          </a:ln>
        </p:spPr>
        <p:txBody>
          <a:bodyPr wrap="square">
            <a:spAutoFit/>
          </a:bodyPr>
          <a:lstStyle/>
          <a:p>
            <a:pPr algn="ctr"/>
            <a:r>
              <a:rPr lang="en-US" sz="1400" dirty="0" smtClean="0">
                <a:solidFill>
                  <a:schemeClr val="accent4">
                    <a:lumMod val="65000"/>
                    <a:lumOff val="35000"/>
                  </a:schemeClr>
                </a:solidFill>
              </a:rPr>
              <a:t>By Sheila M. Morrissey</a:t>
            </a:r>
          </a:p>
          <a:p>
            <a:pPr algn="ctr"/>
            <a:r>
              <a:rPr lang="en-US" sz="1400" dirty="0" smtClean="0">
                <a:solidFill>
                  <a:schemeClr val="accent4">
                    <a:lumMod val="65000"/>
                    <a:lumOff val="35000"/>
                  </a:schemeClr>
                </a:solidFill>
              </a:rPr>
              <a:t>Senior Research Developer, Portico</a:t>
            </a:r>
          </a:p>
          <a:p>
            <a:pPr algn="ctr"/>
            <a:r>
              <a:rPr lang="en-US" sz="1400" dirty="0" smtClean="0">
                <a:solidFill>
                  <a:schemeClr val="accent4">
                    <a:lumMod val="65000"/>
                    <a:lumOff val="35000"/>
                  </a:schemeClr>
                </a:solidFill>
              </a:rPr>
              <a:t>Balisage 2012</a:t>
            </a:r>
          </a:p>
          <a:p>
            <a:pPr algn="ctr"/>
            <a:r>
              <a:rPr lang="en-US" sz="1400" dirty="0" smtClean="0">
                <a:solidFill>
                  <a:schemeClr val="accent4">
                    <a:lumMod val="65000"/>
                    <a:lumOff val="35000"/>
                  </a:schemeClr>
                </a:solidFill>
              </a:rPr>
              <a:t>International Symposium on Quality Assurance and Quality Control in XML</a:t>
            </a:r>
          </a:p>
          <a:p>
            <a:pPr algn="ctr"/>
            <a:r>
              <a:rPr lang="en-US" sz="1400" dirty="0" smtClean="0">
                <a:solidFill>
                  <a:schemeClr val="accent4">
                    <a:lumMod val="65000"/>
                    <a:lumOff val="35000"/>
                  </a:schemeClr>
                </a:solidFill>
              </a:rPr>
              <a:t>August 06, 2012</a:t>
            </a:r>
          </a:p>
          <a:p>
            <a:pPr algn="ctr"/>
            <a:endParaRPr lang="en-US" sz="1400" dirty="0">
              <a:solidFill>
                <a:schemeClr val="accent4">
                  <a:lumMod val="65000"/>
                  <a:lumOff val="3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0"/>
            <a:ext cx="7162800" cy="685800"/>
          </a:xfrm>
        </p:spPr>
        <p:txBody>
          <a:bodyPr>
            <a:normAutofit fontScale="90000"/>
          </a:bodyPr>
          <a:lstStyle/>
          <a:p>
            <a:r>
              <a:rPr lang="en-US" dirty="0" smtClean="0"/>
              <a:t>Portico XML Configuration: Format-Driven Workflow</a:t>
            </a:r>
            <a:endParaRPr lang="en-US" dirty="0"/>
          </a:p>
        </p:txBody>
      </p:sp>
      <p:pic>
        <p:nvPicPr>
          <p:cNvPr id="5" name="Picture 4" descr="workflow3.png"/>
          <p:cNvPicPr>
            <a:picLocks noChangeAspect="1"/>
          </p:cNvPicPr>
          <p:nvPr/>
        </p:nvPicPr>
        <p:blipFill>
          <a:blip r:embed="rId3" cstate="print"/>
          <a:stretch>
            <a:fillRect/>
          </a:stretch>
        </p:blipFill>
        <p:spPr>
          <a:xfrm>
            <a:off x="571" y="762000"/>
            <a:ext cx="9142858" cy="6095571"/>
          </a:xfrm>
          <a:prstGeom prst="rect">
            <a:avLst/>
          </a:prstGeom>
        </p:spPr>
      </p:pic>
      <p:sp>
        <p:nvSpPr>
          <p:cNvPr id="6" name="Slide Number Placeholder 3"/>
          <p:cNvSpPr txBox="1">
            <a:spLocks/>
          </p:cNvSpPr>
          <p:nvPr/>
        </p:nvSpPr>
        <p:spPr>
          <a:xfrm>
            <a:off x="457200" y="61722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Format-Driven Workflow:  Format Registry</a:t>
            </a:r>
            <a:endParaRPr lang="en-US" dirty="0"/>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457200" y="6248400"/>
            <a:ext cx="343171" cy="276999"/>
          </a:xfrm>
          <a:prstGeom prst="rect">
            <a:avLst/>
          </a:prstGeom>
        </p:spPr>
        <p:txBody>
          <a:bodyPr wrap="none">
            <a:spAutoFit/>
          </a:bodyPr>
          <a:lstStyle/>
          <a:p>
            <a:fld id="{F508F528-673A-4CBA-9FD3-06AB07E0356E}" type="slidenum">
              <a:rPr lang="en-US" sz="1200" smtClean="0"/>
              <a:pPr/>
              <a:t>11</a:t>
            </a:fld>
            <a:endParaRPr lang="en-US" sz="12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371600"/>
            <a:ext cx="8382000" cy="3962400"/>
          </a:xfrm>
        </p:spPr>
        <p:txBody>
          <a:bodyPr/>
          <a:lstStyle/>
          <a:p>
            <a:r>
              <a:rPr lang="en-US" dirty="0" smtClean="0">
                <a:latin typeface="Courier New" pitchFamily="49" charset="0"/>
                <a:cs typeface="Courier New" pitchFamily="49" charset="0"/>
              </a:rPr>
              <a:t>&lt;Format </a:t>
            </a:r>
            <a:r>
              <a:rPr lang="en-US" dirty="0" err="1" smtClean="0">
                <a:latin typeface="Courier New" pitchFamily="49" charset="0"/>
                <a:cs typeface="Courier New" pitchFamily="49" charset="0"/>
              </a:rPr>
              <a:t>FormatId</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dirty="0" smtClean="0">
                <a:solidFill>
                  <a:srgbClr val="FF0000"/>
                </a:solidFill>
                <a:latin typeface="Courier New" pitchFamily="49" charset="0"/>
                <a:cs typeface="Courier New" pitchFamily="49" charset="0"/>
              </a:rPr>
              <a:t>XXX_NLM_Journal_Publishing_DTD_2.1</a:t>
            </a:r>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CreationTimestamp</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"2006-06-13T13:00:00-05:00"&gt; </a:t>
            </a:r>
          </a:p>
          <a:p>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PorticoDefinedName</a:t>
            </a:r>
            <a:r>
              <a:rPr lang="en-US" dirty="0" smtClean="0">
                <a:latin typeface="Courier New" pitchFamily="49" charset="0"/>
                <a:cs typeface="Courier New" pitchFamily="49" charset="0"/>
              </a:rPr>
              <a:t>&gt;</a:t>
            </a:r>
          </a:p>
          <a:p>
            <a:r>
              <a:rPr lang="en-US" dirty="0" smtClean="0">
                <a:latin typeface="Courier New" pitchFamily="49" charset="0"/>
                <a:cs typeface="Courier New" pitchFamily="49" charset="0"/>
              </a:rPr>
              <a:t>	  XXX Journal Publishing DTD v2.1 20050630</a:t>
            </a:r>
          </a:p>
          <a:p>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PorticoDefinedName</a:t>
            </a:r>
            <a:r>
              <a:rPr lang="en-US" dirty="0" smtClean="0">
                <a:latin typeface="Courier New" pitchFamily="49" charset="0"/>
                <a:cs typeface="Courier New" pitchFamily="49" charset="0"/>
              </a:rPr>
              <a:t>&gt;</a:t>
            </a:r>
          </a:p>
          <a:p>
            <a:r>
              <a:rPr lang="en-US" dirty="0" smtClean="0">
                <a:latin typeface="Courier New" pitchFamily="49" charset="0"/>
                <a:cs typeface="Courier New" pitchFamily="49" charset="0"/>
              </a:rPr>
              <a:t>   … </a:t>
            </a:r>
          </a:p>
          <a:p>
            <a:r>
              <a:rPr lang="en-US" dirty="0" smtClean="0">
                <a:latin typeface="Courier New" pitchFamily="49" charset="0"/>
                <a:cs typeface="Courier New" pitchFamily="49" charset="0"/>
              </a:rPr>
              <a:t>&lt;Format&gt;</a:t>
            </a:r>
            <a:endParaRPr lang="en-US" dirty="0">
              <a:latin typeface="Courier New" pitchFamily="49" charset="0"/>
              <a:cs typeface="Courier New" pitchFamily="49" charset="0"/>
            </a:endParaRPr>
          </a:p>
        </p:txBody>
      </p:sp>
      <p:sp>
        <p:nvSpPr>
          <p:cNvPr id="4" name="Title 3"/>
          <p:cNvSpPr>
            <a:spLocks noGrp="1"/>
          </p:cNvSpPr>
          <p:nvPr>
            <p:ph type="title"/>
          </p:nvPr>
        </p:nvSpPr>
        <p:spPr>
          <a:xfrm>
            <a:off x="152400" y="152400"/>
            <a:ext cx="7162800" cy="685800"/>
          </a:xfrm>
        </p:spPr>
        <p:txBody>
          <a:bodyPr>
            <a:normAutofit/>
          </a:bodyPr>
          <a:lstStyle/>
          <a:p>
            <a:r>
              <a:rPr lang="en-US" dirty="0" smtClean="0"/>
              <a:t>Format-Driven Workflow:  Format Registry</a:t>
            </a:r>
            <a:endParaRPr lang="en-US" dirty="0"/>
          </a:p>
        </p:txBody>
      </p:sp>
      <p:sp>
        <p:nvSpPr>
          <p:cNvPr id="5" name="Slide Number Placeholder 3"/>
          <p:cNvSpPr txBox="1">
            <a:spLocks/>
          </p:cNvSpPr>
          <p:nvPr/>
        </p:nvSpPr>
        <p:spPr>
          <a:xfrm>
            <a:off x="457200" y="61722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12</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371600"/>
            <a:ext cx="8382000" cy="3962400"/>
          </a:xfrm>
        </p:spPr>
        <p:txBody>
          <a:bodyPr/>
          <a:lstStyle/>
          <a:p>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TransformationSet</a:t>
            </a:r>
            <a:r>
              <a:rPr lang="en-US" dirty="0" smtClean="0">
                <a:latin typeface="Courier New" pitchFamily="49" charset="0"/>
                <a:cs typeface="Courier New" pitchFamily="49" charset="0"/>
              </a:rPr>
              <a:t>&gt;</a:t>
            </a:r>
          </a:p>
          <a:p>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ToolStrategy</a:t>
            </a:r>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SupportingFormatId</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dirty="0" smtClean="0">
                <a:solidFill>
                  <a:srgbClr val="FF0000"/>
                </a:solidFill>
                <a:latin typeface="Courier New" pitchFamily="49" charset="0"/>
                <a:cs typeface="Courier New" pitchFamily="49" charset="0"/>
              </a:rPr>
              <a:t>XXX_NLM_Journal_Publishing_DTD_2.1</a:t>
            </a:r>
            <a:r>
              <a:rPr lang="en-US" dirty="0" smtClean="0">
                <a:latin typeface="Courier New" pitchFamily="49" charset="0"/>
                <a:cs typeface="Courier New" pitchFamily="49" charset="0"/>
              </a:rPr>
              <a:t>"&gt;</a:t>
            </a:r>
          </a:p>
          <a:p>
            <a:r>
              <a:rPr lang="en-US" dirty="0" smtClean="0">
                <a:latin typeface="Courier New" pitchFamily="49" charset="0"/>
                <a:cs typeface="Courier New" pitchFamily="49" charset="0"/>
              </a:rPr>
              <a:t>		  &lt;Script Rid="</a:t>
            </a:r>
            <a:r>
              <a:rPr lang="en-US" dirty="0" err="1" smtClean="0">
                <a:solidFill>
                  <a:srgbClr val="FF0000"/>
                </a:solidFill>
                <a:latin typeface="Courier New" pitchFamily="49" charset="0"/>
                <a:cs typeface="Courier New" pitchFamily="49" charset="0"/>
              </a:rPr>
              <a:t>scrxxx</a:t>
            </a:r>
            <a:r>
              <a:rPr lang="en-US" dirty="0" smtClean="0">
                <a:latin typeface="Courier New" pitchFamily="49" charset="0"/>
                <a:cs typeface="Courier New" pitchFamily="49" charset="0"/>
              </a:rPr>
              <a:t>"/&gt;				</a:t>
            </a:r>
          </a:p>
          <a:p>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ToolStrategy</a:t>
            </a:r>
            <a:r>
              <a:rPr lang="en-US" dirty="0" smtClean="0">
                <a:latin typeface="Courier New" pitchFamily="49" charset="0"/>
                <a:cs typeface="Courier New" pitchFamily="49" charset="0"/>
              </a:rPr>
              <a:t>&gt;</a:t>
            </a:r>
          </a:p>
          <a:p>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TransformationSet</a:t>
            </a:r>
            <a:r>
              <a:rPr lang="en-US" dirty="0" smtClean="0">
                <a:latin typeface="Courier New" pitchFamily="49" charset="0"/>
                <a:cs typeface="Courier New" pitchFamily="49" charset="0"/>
              </a:rPr>
              <a:t>&gt;</a:t>
            </a:r>
            <a:endParaRPr lang="en-US" dirty="0">
              <a:latin typeface="Courier New" pitchFamily="49" charset="0"/>
              <a:cs typeface="Courier New" pitchFamily="49" charset="0"/>
            </a:endParaRPr>
          </a:p>
        </p:txBody>
      </p:sp>
      <p:sp>
        <p:nvSpPr>
          <p:cNvPr id="4" name="Title 3"/>
          <p:cNvSpPr>
            <a:spLocks noGrp="1"/>
          </p:cNvSpPr>
          <p:nvPr>
            <p:ph type="title"/>
          </p:nvPr>
        </p:nvSpPr>
        <p:spPr>
          <a:xfrm>
            <a:off x="152400" y="152400"/>
            <a:ext cx="7162800" cy="685800"/>
          </a:xfrm>
        </p:spPr>
        <p:txBody>
          <a:bodyPr>
            <a:normAutofit/>
          </a:bodyPr>
          <a:lstStyle/>
          <a:p>
            <a:r>
              <a:rPr lang="en-US" dirty="0" smtClean="0"/>
              <a:t>Format-Driven Workflow:  Tool Registry</a:t>
            </a:r>
            <a:endParaRPr lang="en-US" dirty="0"/>
          </a:p>
        </p:txBody>
      </p:sp>
      <p:sp>
        <p:nvSpPr>
          <p:cNvPr id="5" name="Slide Number Placeholder 3"/>
          <p:cNvSpPr txBox="1">
            <a:spLocks/>
          </p:cNvSpPr>
          <p:nvPr/>
        </p:nvSpPr>
        <p:spPr>
          <a:xfrm>
            <a:off x="457200" y="61722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13</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Format-Driven </a:t>
            </a:r>
            <a:r>
              <a:rPr lang="en-US" dirty="0" smtClean="0"/>
              <a:t>Workflow:  Tool Registry</a:t>
            </a:r>
            <a:endParaRPr lang="en-US" dirty="0"/>
          </a:p>
        </p:txBody>
      </p:sp>
      <p:graphicFrame>
        <p:nvGraphicFramePr>
          <p:cNvPr id="5" name="Diagram 4"/>
          <p:cNvGraphicFramePr/>
          <p:nvPr/>
        </p:nvGraphicFramePr>
        <p:xfrm>
          <a:off x="1524000" y="1397000"/>
          <a:ext cx="6096000" cy="5308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3"/>
          <p:cNvSpPr txBox="1">
            <a:spLocks/>
          </p:cNvSpPr>
          <p:nvPr/>
        </p:nvSpPr>
        <p:spPr>
          <a:xfrm>
            <a:off x="457200" y="61722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04800" y="914400"/>
            <a:ext cx="8382000" cy="5943600"/>
          </a:xfrm>
        </p:spPr>
        <p:txBody>
          <a:bodyPr/>
          <a:lstStyle/>
          <a:p>
            <a:pPr>
              <a:spcBef>
                <a:spcPts val="0"/>
              </a:spcBef>
            </a:pP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ScriptInfo</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ScriptId</a:t>
            </a:r>
            <a:r>
              <a:rPr lang="en-US" dirty="0" smtClean="0">
                <a:latin typeface="Courier New" pitchFamily="49" charset="0"/>
                <a:cs typeface="Courier New" pitchFamily="49" charset="0"/>
              </a:rPr>
              <a:t>="</a:t>
            </a:r>
            <a:r>
              <a:rPr lang="en-US" dirty="0" err="1" smtClean="0">
                <a:solidFill>
                  <a:srgbClr val="FF0000"/>
                </a:solidFill>
                <a:latin typeface="Courier New" pitchFamily="49" charset="0"/>
                <a:cs typeface="Courier New" pitchFamily="49" charset="0"/>
              </a:rPr>
              <a:t>scrxxx</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&lt;Tool Rid="</a:t>
            </a:r>
            <a:r>
              <a:rPr lang="en-US" dirty="0" smtClean="0">
                <a:solidFill>
                  <a:srgbClr val="FF0000"/>
                </a:solidFill>
                <a:latin typeface="Courier New" pitchFamily="49" charset="0"/>
                <a:cs typeface="Courier New" pitchFamily="49" charset="0"/>
              </a:rPr>
              <a:t>BaseTransform_1.0</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&lt;Parameters&gt;</a:t>
            </a:r>
          </a:p>
          <a:p>
            <a:pPr>
              <a:spcBef>
                <a:spcPts val="0"/>
              </a:spcBef>
            </a:pPr>
            <a:r>
              <a:rPr lang="en-US" dirty="0" smtClean="0">
                <a:latin typeface="Courier New" pitchFamily="49" charset="0"/>
                <a:cs typeface="Courier New" pitchFamily="49" charset="0"/>
              </a:rPr>
              <a:t>     &lt;Parameter&gt;</a:t>
            </a:r>
          </a:p>
          <a:p>
            <a:pPr>
              <a:spcBef>
                <a:spcPts val="0"/>
              </a:spcBef>
            </a:pPr>
            <a:r>
              <a:rPr lang="en-US" dirty="0" smtClean="0">
                <a:latin typeface="Courier New" pitchFamily="49" charset="0"/>
                <a:cs typeface="Courier New" pitchFamily="49" charset="0"/>
              </a:rPr>
              <a:t>      &lt;Name&gt;</a:t>
            </a:r>
            <a:r>
              <a:rPr lang="en-US" dirty="0" err="1" smtClean="0">
                <a:latin typeface="Courier New" pitchFamily="49" charset="0"/>
                <a:cs typeface="Courier New" pitchFamily="49" charset="0"/>
              </a:rPr>
              <a:t>StyleSheetList</a:t>
            </a:r>
            <a:r>
              <a:rPr lang="en-US" dirty="0" smtClean="0">
                <a:latin typeface="Courier New" pitchFamily="49" charset="0"/>
                <a:cs typeface="Courier New" pitchFamily="49" charset="0"/>
              </a:rPr>
              <a:t>&lt;/Name&gt;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ValueOrderedList</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ValueOrderedListItem</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&lt;Number&gt;10&lt;/Number&gt;</a:t>
            </a:r>
          </a:p>
          <a:p>
            <a:pPr>
              <a:spcBef>
                <a:spcPts val="0"/>
              </a:spcBef>
            </a:pPr>
            <a:r>
              <a:rPr lang="en-US" dirty="0" smtClean="0">
                <a:latin typeface="Courier New" pitchFamily="49" charset="0"/>
                <a:cs typeface="Courier New" pitchFamily="49" charset="0"/>
              </a:rPr>
              <a:t>          &lt;Value&gt;xxx2ptc_1_10.xsl&lt;/Value&gt;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ValueOrderedListItem</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ValueOrderedList</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&lt;/Parameter&gt;</a:t>
            </a:r>
          </a:p>
          <a:p>
            <a:pPr>
              <a:spcBef>
                <a:spcPts val="0"/>
              </a:spcBef>
            </a:pPr>
            <a:r>
              <a:rPr lang="en-US" dirty="0" smtClean="0">
                <a:latin typeface="Courier New" pitchFamily="49" charset="0"/>
                <a:cs typeface="Courier New" pitchFamily="49" charset="0"/>
              </a:rPr>
              <a:t>    ....</a:t>
            </a:r>
          </a:p>
          <a:p>
            <a:pPr>
              <a:spcBef>
                <a:spcPts val="0"/>
              </a:spcBef>
            </a:pPr>
            <a:r>
              <a:rPr lang="en-US" dirty="0" smtClean="0">
                <a:latin typeface="Courier New" pitchFamily="49" charset="0"/>
                <a:cs typeface="Courier New" pitchFamily="49" charset="0"/>
              </a:rPr>
              <a:t>   &lt;/Parameters&gt;</a:t>
            </a:r>
          </a:p>
          <a:p>
            <a:pPr>
              <a:spcBef>
                <a:spcPts val="0"/>
              </a:spcBef>
            </a:pPr>
            <a:r>
              <a:rPr lang="en-US" dirty="0" smtClean="0">
                <a:latin typeface="Courier New" pitchFamily="49" charset="0"/>
                <a:cs typeface="Courier New" pitchFamily="49" charset="0"/>
              </a:rPr>
              <a:t>  &lt;/Tool&gt;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ScriptInfo</a:t>
            </a:r>
            <a:r>
              <a:rPr lang="en-US" dirty="0" smtClean="0">
                <a:latin typeface="Courier New" pitchFamily="49" charset="0"/>
                <a:cs typeface="Courier New" pitchFamily="49" charset="0"/>
              </a:rPr>
              <a:t>&gt;</a:t>
            </a:r>
          </a:p>
        </p:txBody>
      </p:sp>
      <p:sp>
        <p:nvSpPr>
          <p:cNvPr id="4" name="Title 3"/>
          <p:cNvSpPr>
            <a:spLocks noGrp="1"/>
          </p:cNvSpPr>
          <p:nvPr>
            <p:ph type="title"/>
          </p:nvPr>
        </p:nvSpPr>
        <p:spPr>
          <a:xfrm>
            <a:off x="152400" y="152400"/>
            <a:ext cx="7162800" cy="685800"/>
          </a:xfrm>
        </p:spPr>
        <p:txBody>
          <a:bodyPr>
            <a:normAutofit/>
          </a:bodyPr>
          <a:lstStyle/>
          <a:p>
            <a:r>
              <a:rPr lang="en-US" dirty="0" smtClean="0"/>
              <a:t>Format-Driven </a:t>
            </a:r>
            <a:r>
              <a:rPr lang="en-US" dirty="0" smtClean="0"/>
              <a:t>Workflow:  Tool Registry</a:t>
            </a:r>
            <a:endParaRPr lang="en-US" dirty="0"/>
          </a:p>
        </p:txBody>
      </p:sp>
      <p:sp>
        <p:nvSpPr>
          <p:cNvPr id="5" name="Slide Number Placeholder 3"/>
          <p:cNvSpPr txBox="1">
            <a:spLocks/>
          </p:cNvSpPr>
          <p:nvPr/>
        </p:nvSpPr>
        <p:spPr>
          <a:xfrm>
            <a:off x="0" y="64008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15</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04800" y="914400"/>
            <a:ext cx="8382000" cy="5943600"/>
          </a:xfrm>
        </p:spPr>
        <p:txBody>
          <a:bodyPr/>
          <a:lstStyle/>
          <a:p>
            <a:pPr>
              <a:spcBef>
                <a:spcPts val="0"/>
              </a:spcBef>
            </a:pP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ToolInfo</a:t>
            </a:r>
            <a:r>
              <a:rPr lang="en-US" dirty="0" smtClean="0">
                <a:latin typeface="Courier New" pitchFamily="49" charset="0"/>
                <a:cs typeface="Courier New" pitchFamily="49" charset="0"/>
              </a:rPr>
              <a:t> Id="</a:t>
            </a:r>
            <a:r>
              <a:rPr lang="en-US" dirty="0" smtClean="0">
                <a:solidFill>
                  <a:srgbClr val="FF0000"/>
                </a:solidFill>
                <a:latin typeface="Courier New" pitchFamily="49" charset="0"/>
                <a:cs typeface="Courier New" pitchFamily="49" charset="0"/>
              </a:rPr>
              <a:t>BaseTransform_1.0</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&lt;Name&gt;BaseTransformTool:1.0:2007-05-01&lt;/Name&gt;</a:t>
            </a:r>
          </a:p>
          <a:p>
            <a:pPr>
              <a:spcBef>
                <a:spcPts val="0"/>
              </a:spcBef>
            </a:pPr>
            <a:r>
              <a:rPr lang="en-US" dirty="0" smtClean="0">
                <a:latin typeface="Courier New" pitchFamily="49" charset="0"/>
                <a:cs typeface="Courier New" pitchFamily="49" charset="0"/>
              </a:rPr>
              <a:t> &lt;Description&gt;Tool for transformation of XML files via XSL </a:t>
            </a:r>
            <a:r>
              <a:rPr lang="en-US" dirty="0" err="1" smtClean="0">
                <a:latin typeface="Courier New" pitchFamily="49" charset="0"/>
                <a:cs typeface="Courier New" pitchFamily="49" charset="0"/>
              </a:rPr>
              <a:t>stylesheets</a:t>
            </a:r>
            <a:r>
              <a:rPr lang="en-US" dirty="0" smtClean="0">
                <a:latin typeface="Courier New" pitchFamily="49" charset="0"/>
                <a:cs typeface="Courier New" pitchFamily="49" charset="0"/>
              </a:rPr>
              <a:t>. &lt;/Description&gt;</a:t>
            </a:r>
          </a:p>
          <a:p>
            <a:pPr>
              <a:spcBef>
                <a:spcPts val="0"/>
              </a:spcBef>
            </a:pPr>
            <a:r>
              <a:rPr lang="en-US" dirty="0" smtClean="0">
                <a:latin typeface="Courier New" pitchFamily="49" charset="0"/>
                <a:cs typeface="Courier New" pitchFamily="49" charset="0"/>
              </a:rPr>
              <a:t> &lt;Status&gt;ACTIVE&lt;/Status&gt;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ClassName</a:t>
            </a:r>
            <a:r>
              <a:rPr lang="en-US" dirty="0" smtClean="0">
                <a:latin typeface="Courier New" pitchFamily="49" charset="0"/>
                <a:cs typeface="Courier New" pitchFamily="49" charset="0"/>
              </a:rPr>
              <a:t>&gt;</a:t>
            </a:r>
          </a:p>
          <a:p>
            <a:pPr>
              <a:spcBef>
                <a:spcPts val="0"/>
              </a:spcBef>
            </a:pPr>
            <a:r>
              <a:rPr lang="en-US" dirty="0" err="1" smtClean="0">
                <a:solidFill>
                  <a:srgbClr val="FF0000"/>
                </a:solidFill>
                <a:latin typeface="Courier New" pitchFamily="49" charset="0"/>
                <a:cs typeface="Courier New" pitchFamily="49" charset="0"/>
              </a:rPr>
              <a:t>org.portico.threadedtool.tool.transform.BaseTransformTool</a:t>
            </a:r>
            <a:endParaRPr lang="en-US" dirty="0" smtClean="0">
              <a:solidFill>
                <a:srgbClr val="FF0000"/>
              </a:solidFill>
              <a:latin typeface="Courier New" pitchFamily="49" charset="0"/>
              <a:cs typeface="Courier New" pitchFamily="49" charset="0"/>
            </a:endParaRP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ClassName</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ToolParameters</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   &lt;</a:t>
            </a:r>
            <a:r>
              <a:rPr lang="en-US" dirty="0" err="1" smtClean="0">
                <a:latin typeface="Courier New" pitchFamily="49" charset="0"/>
                <a:cs typeface="Courier New" pitchFamily="49" charset="0"/>
              </a:rPr>
              <a:t>ToolParameter</a:t>
            </a:r>
            <a:r>
              <a:rPr lang="en-US" dirty="0" smtClean="0">
                <a:latin typeface="Courier New" pitchFamily="49" charset="0"/>
                <a:cs typeface="Courier New" pitchFamily="49" charset="0"/>
              </a:rPr>
              <a:t> Name="</a:t>
            </a:r>
            <a:r>
              <a:rPr lang="en-US" dirty="0" err="1" smtClean="0">
                <a:latin typeface="Courier New" pitchFamily="49" charset="0"/>
                <a:cs typeface="Courier New" pitchFamily="49" charset="0"/>
              </a:rPr>
              <a:t>StyleSheetList</a:t>
            </a:r>
            <a:r>
              <a:rPr lang="en-US" dirty="0" smtClean="0">
                <a:latin typeface="Courier New" pitchFamily="49" charset="0"/>
                <a:cs typeface="Courier New" pitchFamily="49" charset="0"/>
              </a:rPr>
              <a:t>" </a:t>
            </a:r>
          </a:p>
          <a:p>
            <a:pPr>
              <a:spcBef>
                <a:spcPts val="0"/>
              </a:spcBef>
            </a:pPr>
            <a:r>
              <a:rPr lang="en-US" dirty="0" smtClean="0">
                <a:latin typeface="Courier New" pitchFamily="49" charset="0"/>
                <a:cs typeface="Courier New" pitchFamily="49" charset="0"/>
              </a:rPr>
              <a:t>      Required="true" </a:t>
            </a:r>
          </a:p>
          <a:p>
            <a:pPr>
              <a:spcBef>
                <a:spcPts val="0"/>
              </a:spcBef>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ParameterType</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ValueOrderedList</a:t>
            </a:r>
            <a:r>
              <a:rPr lang="en-US" dirty="0" smtClean="0">
                <a:latin typeface="Courier New" pitchFamily="49" charset="0"/>
                <a:cs typeface="Courier New" pitchFamily="49" charset="0"/>
              </a:rPr>
              <a:t>"&gt;</a:t>
            </a:r>
          </a:p>
          <a:p>
            <a:pPr>
              <a:spcBef>
                <a:spcPts val="0"/>
              </a:spcBef>
            </a:pPr>
            <a:r>
              <a:rPr lang="en-US" dirty="0" smtClean="0">
                <a:latin typeface="Courier New" pitchFamily="49" charset="0"/>
                <a:cs typeface="Courier New" pitchFamily="49" charset="0"/>
              </a:rPr>
              <a:t>&lt;Description&gt;</a:t>
            </a:r>
          </a:p>
          <a:p>
            <a:pPr>
              <a:spcBef>
                <a:spcPts val="0"/>
              </a:spcBef>
            </a:pP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ToolParameters</a:t>
            </a:r>
            <a:r>
              <a:rPr lang="en-US" dirty="0" smtClean="0">
                <a:latin typeface="Courier New" pitchFamily="49" charset="0"/>
                <a:cs typeface="Courier New" pitchFamily="49" charset="0"/>
              </a:rPr>
              <a:t>&gt; …</a:t>
            </a:r>
          </a:p>
        </p:txBody>
      </p:sp>
      <p:sp>
        <p:nvSpPr>
          <p:cNvPr id="4" name="Title 3"/>
          <p:cNvSpPr>
            <a:spLocks noGrp="1"/>
          </p:cNvSpPr>
          <p:nvPr>
            <p:ph type="title"/>
          </p:nvPr>
        </p:nvSpPr>
        <p:spPr>
          <a:xfrm>
            <a:off x="152400" y="152400"/>
            <a:ext cx="7162800" cy="685800"/>
          </a:xfrm>
        </p:spPr>
        <p:txBody>
          <a:bodyPr>
            <a:normAutofit/>
          </a:bodyPr>
          <a:lstStyle/>
          <a:p>
            <a:r>
              <a:rPr lang="en-US" dirty="0" smtClean="0"/>
              <a:t>Format-Driven </a:t>
            </a:r>
            <a:r>
              <a:rPr lang="en-US" dirty="0" smtClean="0"/>
              <a:t>Workflow:  Tool Registry</a:t>
            </a:r>
            <a:endParaRPr lang="en-US" dirty="0"/>
          </a:p>
        </p:txBody>
      </p:sp>
      <p:sp>
        <p:nvSpPr>
          <p:cNvPr id="5" name="Slide Number Placeholder 3"/>
          <p:cNvSpPr txBox="1">
            <a:spLocks/>
          </p:cNvSpPr>
          <p:nvPr/>
        </p:nvSpPr>
        <p:spPr>
          <a:xfrm>
            <a:off x="0" y="64008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0"/>
            <a:ext cx="7162800" cy="685800"/>
          </a:xfrm>
        </p:spPr>
        <p:txBody>
          <a:bodyPr>
            <a:normAutofit fontScale="90000"/>
          </a:bodyPr>
          <a:lstStyle/>
          <a:p>
            <a:r>
              <a:rPr lang="en-US" dirty="0" smtClean="0"/>
              <a:t>Portico XML Configuration: Format-Driven Workflow</a:t>
            </a:r>
            <a:endParaRPr lang="en-US" dirty="0"/>
          </a:p>
        </p:txBody>
      </p:sp>
      <p:pic>
        <p:nvPicPr>
          <p:cNvPr id="5" name="Picture 4" descr="workflow3.png"/>
          <p:cNvPicPr>
            <a:picLocks noChangeAspect="1"/>
          </p:cNvPicPr>
          <p:nvPr/>
        </p:nvPicPr>
        <p:blipFill>
          <a:blip r:embed="rId2" cstate="print"/>
          <a:stretch>
            <a:fillRect/>
          </a:stretch>
        </p:blipFill>
        <p:spPr>
          <a:xfrm>
            <a:off x="571" y="762000"/>
            <a:ext cx="9142858" cy="6095571"/>
          </a:xfrm>
          <a:prstGeom prst="rect">
            <a:avLst/>
          </a:prstGeom>
        </p:spPr>
      </p:pic>
      <p:sp>
        <p:nvSpPr>
          <p:cNvPr id="6" name="Slide Number Placeholder 3"/>
          <p:cNvSpPr txBox="1">
            <a:spLocks/>
          </p:cNvSpPr>
          <p:nvPr/>
        </p:nvSpPr>
        <p:spPr>
          <a:xfrm>
            <a:off x="228600" y="6248400"/>
            <a:ext cx="4572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17</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81000" y="990600"/>
            <a:ext cx="7162800" cy="4724400"/>
          </a:xfrm>
        </p:spPr>
        <p:txBody>
          <a:bodyPr/>
          <a:lstStyle/>
          <a:p>
            <a:pPr>
              <a:buFont typeface="Wingdings" pitchFamily="2" charset="2"/>
              <a:buChar char="v"/>
            </a:pPr>
            <a:r>
              <a:rPr lang="en-US" sz="3200" dirty="0" smtClean="0"/>
              <a:t>Consistency</a:t>
            </a:r>
            <a:r>
              <a:rPr lang="en-US" sz="3600" dirty="0" smtClean="0"/>
              <a:t> </a:t>
            </a:r>
            <a:endParaRPr lang="en-US" sz="3600" dirty="0"/>
          </a:p>
        </p:txBody>
      </p:sp>
      <p:sp>
        <p:nvSpPr>
          <p:cNvPr id="4" name="Title 3"/>
          <p:cNvSpPr>
            <a:spLocks noGrp="1"/>
          </p:cNvSpPr>
          <p:nvPr>
            <p:ph type="title"/>
          </p:nvPr>
        </p:nvSpPr>
        <p:spPr/>
        <p:txBody>
          <a:bodyPr/>
          <a:lstStyle/>
          <a:p>
            <a:r>
              <a:rPr lang="en-US" dirty="0" smtClean="0"/>
              <a:t>Portico XML Configuration:  Deployment Issues</a:t>
            </a:r>
            <a:endParaRPr lang="en-US" dirty="0"/>
          </a:p>
        </p:txBody>
      </p:sp>
      <p:sp>
        <p:nvSpPr>
          <p:cNvPr id="5" name="Rectangle 4"/>
          <p:cNvSpPr/>
          <p:nvPr/>
        </p:nvSpPr>
        <p:spPr>
          <a:xfrm>
            <a:off x="304800" y="6248400"/>
            <a:ext cx="568654" cy="276999"/>
          </a:xfrm>
          <a:prstGeom prst="rect">
            <a:avLst/>
          </a:prstGeom>
        </p:spPr>
        <p:txBody>
          <a:bodyPr wrap="square">
            <a:spAutoFit/>
          </a:bodyPr>
          <a:lstStyle/>
          <a:p>
            <a:fld id="{F508F528-673A-4CBA-9FD3-06AB07E0356E}" type="slidenum">
              <a:rPr lang="en-US" sz="1200" smtClean="0"/>
              <a:pPr/>
              <a:t>18</a:t>
            </a:fld>
            <a:endParaRPr lang="en-US" sz="1200" dirty="0"/>
          </a:p>
        </p:txBody>
      </p:sp>
      <p:sp>
        <p:nvSpPr>
          <p:cNvPr id="8" name="Flowchart: Document 7"/>
          <p:cNvSpPr/>
          <p:nvPr/>
        </p:nvSpPr>
        <p:spPr bwMode="auto">
          <a:xfrm>
            <a:off x="304800" y="1676400"/>
            <a:ext cx="8686800" cy="2286000"/>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b="1" dirty="0" smtClean="0">
                <a:latin typeface="Courier New" pitchFamily="49" charset="0"/>
                <a:cs typeface="Courier New" pitchFamily="49" charset="0"/>
              </a:rPr>
              <a:t>&lt;Parameter&gt;</a:t>
            </a:r>
          </a:p>
          <a:p>
            <a:r>
              <a:rPr lang="en-US" sz="1400" b="1" dirty="0" smtClean="0">
                <a:latin typeface="Courier New" pitchFamily="49" charset="0"/>
                <a:cs typeface="Courier New" pitchFamily="49" charset="0"/>
              </a:rPr>
              <a:t> &lt;Name&gt;</a:t>
            </a:r>
            <a:r>
              <a:rPr lang="en-US" sz="1400" b="1" dirty="0" err="1" smtClean="0">
                <a:latin typeface="Courier New" pitchFamily="49" charset="0"/>
                <a:cs typeface="Courier New" pitchFamily="49" charset="0"/>
              </a:rPr>
              <a:t>InputFilterClass</a:t>
            </a:r>
            <a:r>
              <a:rPr lang="en-US" sz="1400" b="1" dirty="0" smtClean="0">
                <a:latin typeface="Courier New" pitchFamily="49" charset="0"/>
                <a:cs typeface="Courier New" pitchFamily="49" charset="0"/>
              </a:rPr>
              <a:t>&lt;/Name&gt;</a:t>
            </a:r>
          </a:p>
          <a:p>
            <a:r>
              <a:rPr lang="en-US" sz="1400" b="1" dirty="0" smtClean="0">
                <a:latin typeface="Courier New" pitchFamily="49" charset="0"/>
                <a:cs typeface="Courier New" pitchFamily="49" charset="0"/>
              </a:rPr>
              <a:t> &lt;Value&gt;</a:t>
            </a:r>
          </a:p>
          <a:p>
            <a:r>
              <a:rPr lang="en-US" sz="1400" b="1" dirty="0" smtClean="0">
                <a:latin typeface="Courier New" pitchFamily="49" charset="0"/>
                <a:cs typeface="Courier New" pitchFamily="49" charset="0"/>
              </a:rPr>
              <a:t> org.portico.threadedtool.tool.transform.filter.ExternalEntityReplacerFilter</a:t>
            </a:r>
          </a:p>
          <a:p>
            <a:r>
              <a:rPr lang="en-US" sz="1400" b="1" dirty="0" smtClean="0">
                <a:latin typeface="Courier New" pitchFamily="49" charset="0"/>
                <a:cs typeface="Courier New" pitchFamily="49" charset="0"/>
              </a:rPr>
              <a:t> &lt;/Value&gt; </a:t>
            </a:r>
          </a:p>
          <a:p>
            <a:r>
              <a:rPr lang="en-US" sz="1400" b="1" dirty="0" smtClean="0">
                <a:latin typeface="Courier New" pitchFamily="49" charset="0"/>
                <a:cs typeface="Courier New" pitchFamily="49" charset="0"/>
              </a:rPr>
              <a:t> &lt;Parameter&gt;</a:t>
            </a:r>
          </a:p>
          <a:p>
            <a:r>
              <a:rPr lang="en-US" sz="1400" b="1" dirty="0" smtClean="0">
                <a:latin typeface="Courier New" pitchFamily="49" charset="0"/>
                <a:cs typeface="Courier New" pitchFamily="49" charset="0"/>
              </a:rPr>
              <a:t>  &lt;Name&gt;</a:t>
            </a:r>
            <a:r>
              <a:rPr lang="en-US" sz="1400" b="1" dirty="0" err="1" smtClean="0">
                <a:solidFill>
                  <a:srgbClr val="FF0000"/>
                </a:solidFill>
                <a:latin typeface="Courier New" pitchFamily="49" charset="0"/>
                <a:cs typeface="Courier New" pitchFamily="49" charset="0"/>
              </a:rPr>
              <a:t>AttributeValueSeparator</a:t>
            </a:r>
            <a:r>
              <a:rPr lang="en-US" sz="1400" b="1" dirty="0" smtClean="0">
                <a:latin typeface="Courier New" pitchFamily="49" charset="0"/>
                <a:cs typeface="Courier New" pitchFamily="49" charset="0"/>
              </a:rPr>
              <a:t>&lt;/Name&gt;</a:t>
            </a:r>
          </a:p>
          <a:p>
            <a:r>
              <a:rPr lang="en-US" sz="1400" b="1" dirty="0" smtClean="0">
                <a:latin typeface="Courier New" pitchFamily="49" charset="0"/>
                <a:cs typeface="Courier New" pitchFamily="49" charset="0"/>
              </a:rPr>
              <a:t>  &lt;Value&gt;:&lt;/Value&gt;</a:t>
            </a:r>
          </a:p>
          <a:p>
            <a:r>
              <a:rPr lang="en-US" sz="1400" b="1" dirty="0" smtClean="0">
                <a:latin typeface="Courier New" pitchFamily="49" charset="0"/>
                <a:cs typeface="Courier New" pitchFamily="49" charset="0"/>
              </a:rPr>
              <a:t>&lt;/Parameter&gt;</a:t>
            </a:r>
          </a:p>
          <a:p>
            <a:r>
              <a:rPr lang="en-US" sz="1400" b="1" dirty="0" smtClean="0">
                <a:latin typeface="Courier New" pitchFamily="49" charset="0"/>
                <a:cs typeface="Courier New" pitchFamily="49" charset="0"/>
              </a:rPr>
              <a:t>&lt;/Parameter</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p:txBody>
      </p:sp>
      <p:sp>
        <p:nvSpPr>
          <p:cNvPr id="10" name="Flowchart: Document 9"/>
          <p:cNvSpPr/>
          <p:nvPr/>
        </p:nvSpPr>
        <p:spPr bwMode="auto">
          <a:xfrm>
            <a:off x="304800" y="4114800"/>
            <a:ext cx="8839200" cy="2133600"/>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400" b="1" dirty="0" smtClean="0">
                <a:latin typeface="Courier New" pitchFamily="49" charset="0"/>
                <a:cs typeface="Courier New" pitchFamily="49" charset="0"/>
              </a:rPr>
              <a:t>public void initialize(</a:t>
            </a:r>
            <a:r>
              <a:rPr lang="en-US" sz="1400" b="1" dirty="0" err="1" smtClean="0">
                <a:latin typeface="Courier New" pitchFamily="49" charset="0"/>
                <a:cs typeface="Courier New" pitchFamily="49" charset="0"/>
              </a:rPr>
              <a:t>ToolRequest</a:t>
            </a:r>
            <a:r>
              <a:rPr lang="en-US" sz="1400" b="1" dirty="0" smtClean="0">
                <a:latin typeface="Courier New" pitchFamily="49" charset="0"/>
                <a:cs typeface="Courier New" pitchFamily="49" charset="0"/>
              </a:rPr>
              <a:t> request) throws Exception {</a:t>
            </a:r>
          </a:p>
          <a:p>
            <a:r>
              <a:rPr lang="en-US" sz="1400" b="1" dirty="0" err="1" smtClean="0">
                <a:latin typeface="Courier New" pitchFamily="49" charset="0"/>
                <a:cs typeface="Courier New" pitchFamily="49" charset="0"/>
              </a:rPr>
              <a:t>parmValue</a:t>
            </a:r>
            <a:r>
              <a:rPr lang="en-US" sz="1400" b="1" dirty="0" smtClean="0">
                <a:latin typeface="Courier New" pitchFamily="49" charset="0"/>
                <a:cs typeface="Courier New" pitchFamily="49" charset="0"/>
              </a:rPr>
              <a:t> = </a:t>
            </a:r>
            <a:r>
              <a:rPr lang="en-US" sz="1400" b="1" dirty="0" err="1" smtClean="0">
                <a:latin typeface="Courier New" pitchFamily="49" charset="0"/>
                <a:cs typeface="Courier New" pitchFamily="49" charset="0"/>
              </a:rPr>
              <a:t>request.getObjectArgument</a:t>
            </a:r>
            <a:r>
              <a:rPr lang="en-US" sz="1400" b="1" dirty="0" smtClean="0">
                <a:latin typeface="Courier New" pitchFamily="49" charset="0"/>
                <a:cs typeface="Courier New" pitchFamily="49" charset="0"/>
              </a:rPr>
              <a:t>(</a:t>
            </a:r>
            <a:r>
              <a:rPr lang="en-US" sz="1400" b="1" dirty="0" err="1" smtClean="0">
                <a:latin typeface="Courier New" pitchFamily="49" charset="0"/>
                <a:cs typeface="Courier New" pitchFamily="49" charset="0"/>
              </a:rPr>
              <a:t>IToolConstants.</a:t>
            </a:r>
            <a:r>
              <a:rPr lang="en-US" sz="1400" b="1" dirty="0" err="1" smtClean="0">
                <a:solidFill>
                  <a:srgbClr val="FF0000"/>
                </a:solidFill>
                <a:latin typeface="Courier New" pitchFamily="49" charset="0"/>
                <a:cs typeface="Courier New" pitchFamily="49" charset="0"/>
              </a:rPr>
              <a:t>ARG_TOOL_ATTRIBUTEVALUESEPARATOR</a:t>
            </a:r>
            <a:r>
              <a:rPr lang="en-US" sz="1400" b="1" dirty="0" smtClean="0">
                <a:latin typeface="Courier New" pitchFamily="49" charset="0"/>
                <a:cs typeface="Courier New" pitchFamily="49" charset="0"/>
              </a:rPr>
              <a:t>);</a:t>
            </a:r>
          </a:p>
          <a:p>
            <a:r>
              <a:rPr lang="en-US" sz="1400" b="1" dirty="0" smtClean="0">
                <a:latin typeface="Courier New" pitchFamily="49" charset="0"/>
                <a:cs typeface="Courier New" pitchFamily="49" charset="0"/>
              </a:rPr>
              <a:t>if (</a:t>
            </a:r>
            <a:r>
              <a:rPr lang="en-US" sz="1400" b="1" dirty="0" err="1" smtClean="0">
                <a:latin typeface="Courier New" pitchFamily="49" charset="0"/>
                <a:cs typeface="Courier New" pitchFamily="49" charset="0"/>
              </a:rPr>
              <a:t>parmValue</a:t>
            </a:r>
            <a:r>
              <a:rPr lang="en-US" sz="1400" b="1" dirty="0" smtClean="0">
                <a:latin typeface="Courier New" pitchFamily="49" charset="0"/>
                <a:cs typeface="Courier New" pitchFamily="49" charset="0"/>
              </a:rPr>
              <a:t> != null){</a:t>
            </a:r>
          </a:p>
          <a:p>
            <a:r>
              <a:rPr lang="en-US" sz="1400" b="1" dirty="0" smtClean="0">
                <a:latin typeface="Courier New" pitchFamily="49" charset="0"/>
                <a:cs typeface="Courier New" pitchFamily="49" charset="0"/>
              </a:rPr>
              <a:t>	if (</a:t>
            </a:r>
            <a:r>
              <a:rPr lang="en-US" sz="1400" b="1" dirty="0" err="1" smtClean="0">
                <a:latin typeface="Courier New" pitchFamily="49" charset="0"/>
                <a:cs typeface="Courier New" pitchFamily="49" charset="0"/>
              </a:rPr>
              <a:t>parmValue</a:t>
            </a:r>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instanceof</a:t>
            </a:r>
            <a:r>
              <a:rPr lang="en-US" sz="1400" b="1" dirty="0" smtClean="0">
                <a:latin typeface="Courier New" pitchFamily="49" charset="0"/>
                <a:cs typeface="Courier New" pitchFamily="49" charset="0"/>
              </a:rPr>
              <a:t> String) {			</a:t>
            </a:r>
          </a:p>
          <a:p>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this.setAttributeValueSeparator</a:t>
            </a:r>
            <a:r>
              <a:rPr lang="en-US" sz="1400" b="1" dirty="0" smtClean="0">
                <a:latin typeface="Courier New" pitchFamily="49" charset="0"/>
                <a:cs typeface="Courier New" pitchFamily="49" charset="0"/>
              </a:rPr>
              <a:t>((String)</a:t>
            </a:r>
            <a:r>
              <a:rPr lang="en-US" sz="1400" b="1" dirty="0" err="1" smtClean="0">
                <a:latin typeface="Courier New" pitchFamily="49" charset="0"/>
                <a:cs typeface="Courier New" pitchFamily="49" charset="0"/>
              </a:rPr>
              <a:t>parmValue</a:t>
            </a:r>
            <a:r>
              <a:rPr lang="en-US" sz="1400" b="1" dirty="0" smtClean="0">
                <a:latin typeface="Courier New" pitchFamily="49" charset="0"/>
                <a:cs typeface="Courier New" pitchFamily="49" charset="0"/>
              </a:rPr>
              <a:t>);}</a:t>
            </a:r>
          </a:p>
          <a:p>
            <a:r>
              <a:rPr lang="en-US" sz="1400" b="1" dirty="0" smtClean="0">
                <a:latin typeface="Courier New" pitchFamily="49" charset="0"/>
                <a:cs typeface="Courier New" pitchFamily="49" charset="0"/>
              </a:rPr>
              <a:t>		else {</a:t>
            </a:r>
          </a:p>
          <a:p>
            <a:r>
              <a:rPr lang="en-US" sz="1400" b="1" dirty="0" smtClean="0">
                <a:latin typeface="Courier New" pitchFamily="49" charset="0"/>
                <a:cs typeface="Courier New" pitchFamily="49" charset="0"/>
              </a:rPr>
              <a:t>		throw new Exception(“”);}</a:t>
            </a:r>
          </a:p>
          <a:p>
            <a:r>
              <a:rPr lang="en-US" sz="1400" b="1" dirty="0" smtClean="0">
                <a:latin typeface="Courier New" pitchFamily="49" charset="0"/>
                <a:cs typeface="Courier New" pitchFamily="49" charset="0"/>
              </a:rPr>
              <a:t>}</a:t>
            </a:r>
            <a:endParaRPr kumimoji="0" lang="en-US" sz="1400" b="1" i="0" u="none" strike="noStrike" cap="none" normalizeH="0" baseline="0" dirty="0" smtClean="0">
              <a:ln>
                <a:noFill/>
              </a:ln>
              <a:solidFill>
                <a:schemeClr val="tx1"/>
              </a:solidFill>
              <a:effectLst/>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57200" y="1295400"/>
            <a:ext cx="7162800" cy="4724400"/>
          </a:xfrm>
        </p:spPr>
        <p:txBody>
          <a:bodyPr/>
          <a:lstStyle/>
          <a:p>
            <a:pPr>
              <a:spcBef>
                <a:spcPts val="1200"/>
              </a:spcBef>
              <a:spcAft>
                <a:spcPts val="1200"/>
              </a:spcAft>
              <a:buFont typeface="Wingdings" pitchFamily="2" charset="2"/>
              <a:buChar char="v"/>
            </a:pPr>
            <a:r>
              <a:rPr lang="en-US" sz="3600" dirty="0" smtClean="0"/>
              <a:t>“Referential Integrity”</a:t>
            </a:r>
            <a:endParaRPr lang="en-US" sz="3600" dirty="0"/>
          </a:p>
        </p:txBody>
      </p:sp>
      <p:sp>
        <p:nvSpPr>
          <p:cNvPr id="4" name="Title 3"/>
          <p:cNvSpPr>
            <a:spLocks noGrp="1"/>
          </p:cNvSpPr>
          <p:nvPr>
            <p:ph type="title"/>
          </p:nvPr>
        </p:nvSpPr>
        <p:spPr/>
        <p:txBody>
          <a:bodyPr/>
          <a:lstStyle/>
          <a:p>
            <a:r>
              <a:rPr lang="en-US" dirty="0" smtClean="0"/>
              <a:t>Portico XML Configuration:  Deployment Issues</a:t>
            </a:r>
            <a:endParaRPr lang="en-US" dirty="0"/>
          </a:p>
        </p:txBody>
      </p:sp>
      <p:sp>
        <p:nvSpPr>
          <p:cNvPr id="5" name="Rectangle 4"/>
          <p:cNvSpPr/>
          <p:nvPr/>
        </p:nvSpPr>
        <p:spPr>
          <a:xfrm>
            <a:off x="533400" y="6248400"/>
            <a:ext cx="568654" cy="276999"/>
          </a:xfrm>
          <a:prstGeom prst="rect">
            <a:avLst/>
          </a:prstGeom>
        </p:spPr>
        <p:txBody>
          <a:bodyPr wrap="square">
            <a:spAutoFit/>
          </a:bodyPr>
          <a:lstStyle/>
          <a:p>
            <a:fld id="{F508F528-673A-4CBA-9FD3-06AB07E0356E}" type="slidenum">
              <a:rPr lang="en-US" sz="1200" smtClean="0"/>
              <a:pPr/>
              <a:t>19</a:t>
            </a:fld>
            <a:endParaRPr lang="en-US" sz="1200" dirty="0"/>
          </a:p>
        </p:txBody>
      </p:sp>
      <p:graphicFrame>
        <p:nvGraphicFramePr>
          <p:cNvPr id="6" name="Diagram 5"/>
          <p:cNvGraphicFramePr/>
          <p:nvPr/>
        </p:nvGraphicFramePr>
        <p:xfrm>
          <a:off x="1524000" y="20574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28600"/>
            <a:ext cx="7086600" cy="533400"/>
          </a:xfrm>
          <a:prstGeom prst="rect">
            <a:avLst/>
          </a:prstGeom>
        </p:spPr>
        <p:txBody>
          <a:bodyPr>
            <a:normAutofit/>
          </a:bodyPr>
          <a:lstStyle/>
          <a:p>
            <a:r>
              <a:rPr lang="en-US" dirty="0" smtClean="0"/>
              <a:t>Rich XML Configuration Files</a:t>
            </a:r>
            <a:endParaRPr lang="en-US" dirty="0"/>
          </a:p>
        </p:txBody>
      </p:sp>
      <p:pic>
        <p:nvPicPr>
          <p:cNvPr id="6" name="Content Placeholder 5" descr="hibernate-download.png"/>
          <p:cNvPicPr>
            <a:picLocks noGrp="1" noChangeAspect="1"/>
          </p:cNvPicPr>
          <p:nvPr>
            <p:ph idx="1"/>
          </p:nvPr>
        </p:nvPicPr>
        <p:blipFill>
          <a:blip r:embed="rId2" cstate="print"/>
          <a:stretch>
            <a:fillRect/>
          </a:stretch>
        </p:blipFill>
        <p:spPr>
          <a:xfrm>
            <a:off x="0" y="2286000"/>
            <a:ext cx="7772400" cy="1600200"/>
          </a:xfrm>
        </p:spPr>
      </p:pic>
      <p:pic>
        <p:nvPicPr>
          <p:cNvPr id="7" name="Picture 6" descr="jsp.jpg"/>
          <p:cNvPicPr>
            <a:picLocks noChangeAspect="1"/>
          </p:cNvPicPr>
          <p:nvPr/>
        </p:nvPicPr>
        <p:blipFill>
          <a:blip r:embed="rId3" cstate="print"/>
          <a:stretch>
            <a:fillRect/>
          </a:stretch>
        </p:blipFill>
        <p:spPr>
          <a:xfrm>
            <a:off x="7524750" y="990600"/>
            <a:ext cx="1619250" cy="1828800"/>
          </a:xfrm>
          <a:prstGeom prst="rect">
            <a:avLst/>
          </a:prstGeom>
        </p:spPr>
      </p:pic>
      <p:pic>
        <p:nvPicPr>
          <p:cNvPr id="8" name="Picture 7" descr="placeholder_video_spring_projects.png"/>
          <p:cNvPicPr>
            <a:picLocks noChangeAspect="1"/>
          </p:cNvPicPr>
          <p:nvPr/>
        </p:nvPicPr>
        <p:blipFill>
          <a:blip r:embed="rId4" cstate="print"/>
          <a:stretch>
            <a:fillRect/>
          </a:stretch>
        </p:blipFill>
        <p:spPr>
          <a:xfrm>
            <a:off x="3886200" y="990600"/>
            <a:ext cx="2438400" cy="1402080"/>
          </a:xfrm>
          <a:prstGeom prst="rect">
            <a:avLst/>
          </a:prstGeom>
        </p:spPr>
      </p:pic>
      <p:pic>
        <p:nvPicPr>
          <p:cNvPr id="9" name="Picture 8" descr="tomcat.gif"/>
          <p:cNvPicPr>
            <a:picLocks noChangeAspect="1"/>
          </p:cNvPicPr>
          <p:nvPr/>
        </p:nvPicPr>
        <p:blipFill>
          <a:blip r:embed="rId5" cstate="print"/>
          <a:stretch>
            <a:fillRect/>
          </a:stretch>
        </p:blipFill>
        <p:spPr>
          <a:xfrm>
            <a:off x="990600" y="1447800"/>
            <a:ext cx="1112520" cy="701040"/>
          </a:xfrm>
          <a:prstGeom prst="rect">
            <a:avLst/>
          </a:prstGeom>
        </p:spPr>
      </p:pic>
      <p:sp>
        <p:nvSpPr>
          <p:cNvPr id="10" name="Rectangle 9"/>
          <p:cNvSpPr/>
          <p:nvPr/>
        </p:nvSpPr>
        <p:spPr>
          <a:xfrm>
            <a:off x="228600" y="6172200"/>
            <a:ext cx="269626" cy="276999"/>
          </a:xfrm>
          <a:prstGeom prst="rect">
            <a:avLst/>
          </a:prstGeom>
        </p:spPr>
        <p:txBody>
          <a:bodyPr wrap="none">
            <a:spAutoFit/>
          </a:bodyPr>
          <a:lstStyle/>
          <a:p>
            <a:fld id="{F4276C75-8528-46FF-8ECA-4AEE6364D5F6}" type="slidenum">
              <a:rPr lang="en-US" sz="1200" smtClean="0"/>
              <a:pPr/>
              <a:t>2</a:t>
            </a:fld>
            <a:endParaRPr lang="en-US" sz="1200" dirty="0"/>
          </a:p>
        </p:txBody>
      </p:sp>
      <p:pic>
        <p:nvPicPr>
          <p:cNvPr id="11" name="Picture 10" descr="Apache_Ant.png"/>
          <p:cNvPicPr>
            <a:picLocks noChangeAspect="1"/>
          </p:cNvPicPr>
          <p:nvPr/>
        </p:nvPicPr>
        <p:blipFill>
          <a:blip r:embed="rId6" cstate="print"/>
          <a:stretch>
            <a:fillRect/>
          </a:stretch>
        </p:blipFill>
        <p:spPr>
          <a:xfrm>
            <a:off x="914400" y="4572000"/>
            <a:ext cx="2133600" cy="1320983"/>
          </a:xfrm>
          <a:prstGeom prst="rect">
            <a:avLst/>
          </a:prstGeom>
        </p:spPr>
      </p:pic>
      <p:pic>
        <p:nvPicPr>
          <p:cNvPr id="12" name="Picture 11" descr="apache-maven-project-2.jpg"/>
          <p:cNvPicPr>
            <a:picLocks noChangeAspect="1"/>
          </p:cNvPicPr>
          <p:nvPr/>
        </p:nvPicPr>
        <p:blipFill>
          <a:blip r:embed="rId7" cstate="print"/>
          <a:stretch>
            <a:fillRect/>
          </a:stretch>
        </p:blipFill>
        <p:spPr>
          <a:xfrm>
            <a:off x="4191000" y="4419600"/>
            <a:ext cx="3329940" cy="708660"/>
          </a:xfrm>
          <a:prstGeom prst="rect">
            <a:avLst/>
          </a:prstGeom>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04800" y="914400"/>
            <a:ext cx="7162800" cy="457200"/>
          </a:xfrm>
        </p:spPr>
        <p:txBody>
          <a:bodyPr/>
          <a:lstStyle/>
          <a:p>
            <a:pPr>
              <a:spcBef>
                <a:spcPts val="1200"/>
              </a:spcBef>
              <a:spcAft>
                <a:spcPts val="1200"/>
              </a:spcAft>
              <a:buFont typeface="Wingdings" pitchFamily="2" charset="2"/>
              <a:buChar char="v"/>
            </a:pPr>
            <a:r>
              <a:rPr lang="en-US" dirty="0" smtClean="0"/>
              <a:t>Existence</a:t>
            </a:r>
            <a:endParaRPr lang="en-US" dirty="0"/>
          </a:p>
        </p:txBody>
      </p:sp>
      <p:sp>
        <p:nvSpPr>
          <p:cNvPr id="4" name="Title 3"/>
          <p:cNvSpPr>
            <a:spLocks noGrp="1"/>
          </p:cNvSpPr>
          <p:nvPr>
            <p:ph type="title"/>
          </p:nvPr>
        </p:nvSpPr>
        <p:spPr/>
        <p:txBody>
          <a:bodyPr/>
          <a:lstStyle/>
          <a:p>
            <a:r>
              <a:rPr lang="en-US" dirty="0" smtClean="0"/>
              <a:t>Portico XML Configuration:  Deployment Issues</a:t>
            </a:r>
            <a:endParaRPr lang="en-US" dirty="0"/>
          </a:p>
        </p:txBody>
      </p:sp>
      <p:sp>
        <p:nvSpPr>
          <p:cNvPr id="5" name="Rectangle 4"/>
          <p:cNvSpPr/>
          <p:nvPr/>
        </p:nvSpPr>
        <p:spPr>
          <a:xfrm>
            <a:off x="533400" y="6400800"/>
            <a:ext cx="568654" cy="276999"/>
          </a:xfrm>
          <a:prstGeom prst="rect">
            <a:avLst/>
          </a:prstGeom>
        </p:spPr>
        <p:txBody>
          <a:bodyPr wrap="square">
            <a:spAutoFit/>
          </a:bodyPr>
          <a:lstStyle/>
          <a:p>
            <a:fld id="{F508F528-673A-4CBA-9FD3-06AB07E0356E}" type="slidenum">
              <a:rPr lang="en-US" sz="1200" smtClean="0"/>
              <a:pPr/>
              <a:t>20</a:t>
            </a:fld>
            <a:endParaRPr lang="en-US" sz="1200" dirty="0"/>
          </a:p>
        </p:txBody>
      </p:sp>
      <p:pic>
        <p:nvPicPr>
          <p:cNvPr id="7" name="Picture 6" descr="fstools.png"/>
          <p:cNvPicPr>
            <a:picLocks noChangeAspect="1"/>
          </p:cNvPicPr>
          <p:nvPr/>
        </p:nvPicPr>
        <p:blipFill>
          <a:blip r:embed="rId2" cstate="print"/>
          <a:stretch>
            <a:fillRect/>
          </a:stretch>
        </p:blipFill>
        <p:spPr>
          <a:xfrm>
            <a:off x="0" y="1524000"/>
            <a:ext cx="2842507" cy="4952999"/>
          </a:xfrm>
          <a:prstGeom prst="rect">
            <a:avLst/>
          </a:prstGeom>
        </p:spPr>
      </p:pic>
      <p:pic>
        <p:nvPicPr>
          <p:cNvPr id="8" name="Picture 7" descr="fsshared.png"/>
          <p:cNvPicPr>
            <a:picLocks noChangeAspect="1"/>
          </p:cNvPicPr>
          <p:nvPr/>
        </p:nvPicPr>
        <p:blipFill>
          <a:blip r:embed="rId3" cstate="print"/>
          <a:stretch>
            <a:fillRect/>
          </a:stretch>
        </p:blipFill>
        <p:spPr>
          <a:xfrm>
            <a:off x="3124201" y="1524000"/>
            <a:ext cx="3581400" cy="4972316"/>
          </a:xfrm>
          <a:prstGeom prst="rect">
            <a:avLst/>
          </a:prstGeom>
        </p:spPr>
      </p:pic>
      <p:pic>
        <p:nvPicPr>
          <p:cNvPr id="9" name="Picture 8" descr="jars.png"/>
          <p:cNvPicPr>
            <a:picLocks noChangeAspect="1"/>
          </p:cNvPicPr>
          <p:nvPr/>
        </p:nvPicPr>
        <p:blipFill>
          <a:blip r:embed="rId4" cstate="print"/>
          <a:stretch>
            <a:fillRect/>
          </a:stretch>
        </p:blipFill>
        <p:spPr>
          <a:xfrm>
            <a:off x="7108484" y="1524000"/>
            <a:ext cx="2035516" cy="5334000"/>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Deployment Solutions: Consistency QA</a:t>
            </a:r>
            <a:endParaRPr lang="en-US" dirty="0"/>
          </a:p>
        </p:txBody>
      </p:sp>
      <p:sp>
        <p:nvSpPr>
          <p:cNvPr id="5" name="Rectangle 4"/>
          <p:cNvSpPr/>
          <p:nvPr/>
        </p:nvSpPr>
        <p:spPr>
          <a:xfrm>
            <a:off x="533400" y="6248400"/>
            <a:ext cx="568654" cy="276999"/>
          </a:xfrm>
          <a:prstGeom prst="rect">
            <a:avLst/>
          </a:prstGeom>
        </p:spPr>
        <p:txBody>
          <a:bodyPr wrap="square">
            <a:spAutoFit/>
          </a:bodyPr>
          <a:lstStyle/>
          <a:p>
            <a:fld id="{F508F528-673A-4CBA-9FD3-06AB07E0356E}" type="slidenum">
              <a:rPr lang="en-US" sz="1200" smtClean="0"/>
              <a:pPr/>
              <a:t>21</a:t>
            </a:fld>
            <a:endParaRPr lang="en-US" sz="1200" dirty="0"/>
          </a:p>
        </p:txBody>
      </p:sp>
      <p:sp>
        <p:nvSpPr>
          <p:cNvPr id="9" name="Content Placeholder 1"/>
          <p:cNvSpPr>
            <a:spLocks noGrp="1"/>
          </p:cNvSpPr>
          <p:nvPr>
            <p:ph sz="half" idx="2"/>
          </p:nvPr>
        </p:nvSpPr>
        <p:spPr>
          <a:xfrm>
            <a:off x="381000" y="990600"/>
            <a:ext cx="7162800" cy="5181600"/>
          </a:xfrm>
        </p:spPr>
        <p:txBody>
          <a:bodyPr/>
          <a:lstStyle/>
          <a:p>
            <a:pPr>
              <a:spcBef>
                <a:spcPts val="0"/>
              </a:spcBef>
            </a:pPr>
            <a:r>
              <a:rPr lang="en-US" sz="2800" dirty="0" smtClean="0">
                <a:solidFill>
                  <a:schemeClr val="tx1"/>
                </a:solidFill>
                <a:latin typeface="Courier New" pitchFamily="49" charset="0"/>
                <a:cs typeface="Courier New" pitchFamily="49" charset="0"/>
              </a:rPr>
              <a:t>&lt;</a:t>
            </a:r>
            <a:r>
              <a:rPr lang="en-US" sz="2800" dirty="0" err="1" smtClean="0">
                <a:solidFill>
                  <a:schemeClr val="tx1"/>
                </a:solidFill>
                <a:latin typeface="Courier New" pitchFamily="49" charset="0"/>
                <a:cs typeface="Courier New" pitchFamily="49" charset="0"/>
              </a:rPr>
              <a:t>ToolInfo</a:t>
            </a:r>
            <a:r>
              <a:rPr lang="en-US" sz="2800" dirty="0" smtClean="0">
                <a:solidFill>
                  <a:schemeClr val="tx1"/>
                </a:solidFill>
                <a:latin typeface="Courier New" pitchFamily="49" charset="0"/>
                <a:cs typeface="Courier New" pitchFamily="49" charset="0"/>
              </a:rPr>
              <a:t> Id="BaseTransform_1.0"&gt;</a:t>
            </a:r>
          </a:p>
          <a:p>
            <a:pPr>
              <a:spcBef>
                <a:spcPts val="0"/>
              </a:spcBef>
            </a:pPr>
            <a:r>
              <a:rPr lang="en-US" sz="2800" dirty="0" smtClean="0">
                <a:solidFill>
                  <a:schemeClr val="tx1"/>
                </a:solidFill>
                <a:latin typeface="Courier New" pitchFamily="49" charset="0"/>
                <a:cs typeface="Courier New" pitchFamily="49" charset="0"/>
              </a:rPr>
              <a:t> …</a:t>
            </a:r>
          </a:p>
          <a:p>
            <a:pPr>
              <a:spcBef>
                <a:spcPts val="0"/>
              </a:spcBef>
            </a:pPr>
            <a:r>
              <a:rPr lang="en-US" sz="2800" dirty="0" smtClean="0">
                <a:solidFill>
                  <a:schemeClr val="tx1"/>
                </a:solidFill>
                <a:latin typeface="Courier New" pitchFamily="49" charset="0"/>
                <a:cs typeface="Courier New" pitchFamily="49" charset="0"/>
              </a:rPr>
              <a:t> &lt;</a:t>
            </a:r>
            <a:r>
              <a:rPr lang="en-US" sz="2800" dirty="0" err="1" smtClean="0">
                <a:solidFill>
                  <a:schemeClr val="tx1"/>
                </a:solidFill>
                <a:latin typeface="Courier New" pitchFamily="49" charset="0"/>
                <a:cs typeface="Courier New" pitchFamily="49" charset="0"/>
              </a:rPr>
              <a:t>ToolParameters</a:t>
            </a:r>
            <a:r>
              <a:rPr lang="en-US" sz="2800" dirty="0" smtClean="0">
                <a:solidFill>
                  <a:schemeClr val="tx1"/>
                </a:solidFill>
                <a:latin typeface="Courier New" pitchFamily="49" charset="0"/>
                <a:cs typeface="Courier New" pitchFamily="49" charset="0"/>
              </a:rPr>
              <a:t>&gt;</a:t>
            </a:r>
          </a:p>
          <a:p>
            <a:pPr>
              <a:spcBef>
                <a:spcPts val="0"/>
              </a:spcBef>
            </a:pPr>
            <a:r>
              <a:rPr lang="en-US" sz="2800" dirty="0" smtClean="0">
                <a:solidFill>
                  <a:schemeClr val="tx1"/>
                </a:solidFill>
                <a:latin typeface="Courier New" pitchFamily="49" charset="0"/>
                <a:cs typeface="Courier New" pitchFamily="49" charset="0"/>
              </a:rPr>
              <a:t>   &lt;</a:t>
            </a:r>
            <a:r>
              <a:rPr lang="en-US" sz="2800" dirty="0" err="1" smtClean="0">
                <a:solidFill>
                  <a:schemeClr val="tx1"/>
                </a:solidFill>
                <a:latin typeface="Courier New" pitchFamily="49" charset="0"/>
                <a:cs typeface="Courier New" pitchFamily="49" charset="0"/>
              </a:rPr>
              <a:t>ToolParameter</a:t>
            </a:r>
            <a:r>
              <a:rPr lang="en-US" sz="2800" dirty="0" smtClean="0">
                <a:solidFill>
                  <a:schemeClr val="tx1"/>
                </a:solidFill>
                <a:latin typeface="Courier New" pitchFamily="49" charset="0"/>
                <a:cs typeface="Courier New" pitchFamily="49" charset="0"/>
              </a:rPr>
              <a:t> Name="</a:t>
            </a:r>
            <a:r>
              <a:rPr lang="en-US" sz="2800" dirty="0" err="1" smtClean="0">
                <a:solidFill>
                  <a:srgbClr val="FF0000"/>
                </a:solidFill>
                <a:latin typeface="Courier New" pitchFamily="49" charset="0"/>
                <a:cs typeface="Courier New" pitchFamily="49" charset="0"/>
              </a:rPr>
              <a:t>AttributeValueSeparator</a:t>
            </a:r>
            <a:r>
              <a:rPr lang="en-US" sz="2800" dirty="0" smtClean="0">
                <a:solidFill>
                  <a:schemeClr val="tx1"/>
                </a:solidFill>
                <a:latin typeface="Courier New" pitchFamily="49" charset="0"/>
                <a:cs typeface="Courier New" pitchFamily="49" charset="0"/>
              </a:rPr>
              <a:t>" </a:t>
            </a:r>
          </a:p>
          <a:p>
            <a:pPr>
              <a:spcBef>
                <a:spcPts val="0"/>
              </a:spcBef>
            </a:pPr>
            <a:r>
              <a:rPr lang="en-US" sz="2800" dirty="0" smtClean="0">
                <a:solidFill>
                  <a:schemeClr val="tx1"/>
                </a:solidFill>
                <a:latin typeface="Courier New" pitchFamily="49" charset="0"/>
                <a:cs typeface="Courier New" pitchFamily="49" charset="0"/>
              </a:rPr>
              <a:t>      Required=“</a:t>
            </a:r>
            <a:r>
              <a:rPr lang="en-US" sz="2800" dirty="0" smtClean="0">
                <a:solidFill>
                  <a:srgbClr val="FF0000"/>
                </a:solidFill>
                <a:latin typeface="Courier New" pitchFamily="49" charset="0"/>
                <a:cs typeface="Courier New" pitchFamily="49" charset="0"/>
              </a:rPr>
              <a:t>false</a:t>
            </a:r>
            <a:r>
              <a:rPr lang="en-US" sz="2800" dirty="0" smtClean="0">
                <a:solidFill>
                  <a:schemeClr val="tx1"/>
                </a:solidFill>
                <a:latin typeface="Courier New" pitchFamily="49" charset="0"/>
                <a:cs typeface="Courier New" pitchFamily="49" charset="0"/>
              </a:rPr>
              <a:t>" </a:t>
            </a:r>
          </a:p>
          <a:p>
            <a:pPr>
              <a:spcBef>
                <a:spcPts val="0"/>
              </a:spcBef>
            </a:pPr>
            <a:r>
              <a:rPr lang="en-US" sz="2800" dirty="0" smtClean="0">
                <a:solidFill>
                  <a:schemeClr val="tx1"/>
                </a:solidFill>
                <a:latin typeface="Courier New" pitchFamily="49" charset="0"/>
                <a:cs typeface="Courier New" pitchFamily="49" charset="0"/>
              </a:rPr>
              <a:t>     </a:t>
            </a:r>
            <a:r>
              <a:rPr lang="en-US" sz="2800" dirty="0" err="1" smtClean="0">
                <a:solidFill>
                  <a:schemeClr val="tx1"/>
                </a:solidFill>
                <a:latin typeface="Courier New" pitchFamily="49" charset="0"/>
                <a:cs typeface="Courier New" pitchFamily="49" charset="0"/>
              </a:rPr>
              <a:t>ParameterType</a:t>
            </a:r>
            <a:r>
              <a:rPr lang="en-US" sz="2800" dirty="0" smtClean="0">
                <a:solidFill>
                  <a:schemeClr val="tx1"/>
                </a:solidFill>
                <a:latin typeface="Courier New" pitchFamily="49" charset="0"/>
                <a:cs typeface="Courier New" pitchFamily="49" charset="0"/>
              </a:rPr>
              <a:t>="</a:t>
            </a:r>
            <a:r>
              <a:rPr lang="en-US" sz="2800" dirty="0" smtClean="0">
                <a:solidFill>
                  <a:srgbClr val="FF0000"/>
                </a:solidFill>
                <a:latin typeface="Courier New" pitchFamily="49" charset="0"/>
                <a:cs typeface="Courier New" pitchFamily="49" charset="0"/>
              </a:rPr>
              <a:t>Value</a:t>
            </a:r>
            <a:r>
              <a:rPr lang="en-US" sz="2800" dirty="0" smtClean="0">
                <a:solidFill>
                  <a:schemeClr val="tx1"/>
                </a:solidFill>
                <a:latin typeface="Courier New" pitchFamily="49" charset="0"/>
                <a:cs typeface="Courier New" pitchFamily="49" charset="0"/>
              </a:rPr>
              <a:t>"&gt;</a:t>
            </a:r>
          </a:p>
          <a:p>
            <a:pPr>
              <a:spcBef>
                <a:spcPts val="0"/>
              </a:spcBef>
            </a:pPr>
            <a:r>
              <a:rPr lang="en-US" sz="2800" dirty="0" smtClean="0">
                <a:solidFill>
                  <a:schemeClr val="tx1"/>
                </a:solidFill>
                <a:latin typeface="Courier New" pitchFamily="49" charset="0"/>
                <a:cs typeface="Courier New" pitchFamily="49" charset="0"/>
              </a:rPr>
              <a:t>&lt;Description&gt;</a:t>
            </a:r>
          </a:p>
          <a:p>
            <a:pPr>
              <a:spcBef>
                <a:spcPts val="0"/>
              </a:spcBef>
            </a:pPr>
            <a:r>
              <a:rPr lang="en-US" sz="2800" dirty="0" smtClean="0">
                <a:solidFill>
                  <a:schemeClr val="tx1"/>
                </a:solidFill>
                <a:latin typeface="Courier New" pitchFamily="49" charset="0"/>
                <a:cs typeface="Courier New" pitchFamily="49" charset="0"/>
              </a:rPr>
              <a:t>&lt;/</a:t>
            </a:r>
            <a:r>
              <a:rPr lang="en-US" sz="2800" dirty="0" err="1" smtClean="0">
                <a:solidFill>
                  <a:schemeClr val="tx1"/>
                </a:solidFill>
                <a:latin typeface="Courier New" pitchFamily="49" charset="0"/>
                <a:cs typeface="Courier New" pitchFamily="49" charset="0"/>
              </a:rPr>
              <a:t>ToolParameters</a:t>
            </a:r>
            <a:r>
              <a:rPr lang="en-US" sz="2800" dirty="0" smtClean="0">
                <a:solidFill>
                  <a:schemeClr val="tx1"/>
                </a:solidFill>
                <a:latin typeface="Courier New" pitchFamily="49" charset="0"/>
                <a:cs typeface="Courier New" pitchFamily="49" charset="0"/>
              </a:rPr>
              <a:t>&gt; </a:t>
            </a:r>
            <a:r>
              <a:rPr lang="en-US" sz="2800" dirty="0" smtClean="0">
                <a:latin typeface="Courier New" pitchFamily="49" charset="0"/>
                <a:cs typeface="Courier New" pitchFamily="49" charset="0"/>
              </a:rPr>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57200" y="1295400"/>
            <a:ext cx="7162800" cy="4724400"/>
          </a:xfrm>
        </p:spPr>
        <p:txBody>
          <a:bodyPr/>
          <a:lstStyle/>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xsl:template</a:t>
            </a:r>
            <a:r>
              <a:rPr lang="en-US" sz="1600" dirty="0" smtClean="0">
                <a:solidFill>
                  <a:schemeClr val="tx1"/>
                </a:solidFill>
                <a:latin typeface="Courier New" pitchFamily="49" charset="0"/>
                <a:cs typeface="Courier New" pitchFamily="49" charset="0"/>
              </a:rPr>
              <a:t> match="@</a:t>
            </a:r>
            <a:r>
              <a:rPr lang="en-US" sz="1600" dirty="0" err="1" smtClean="0">
                <a:solidFill>
                  <a:schemeClr val="tx1"/>
                </a:solidFill>
                <a:latin typeface="Courier New" pitchFamily="49" charset="0"/>
                <a:cs typeface="Courier New" pitchFamily="49" charset="0"/>
              </a:rPr>
              <a:t>SupportingFormatId</a:t>
            </a:r>
            <a:r>
              <a:rPr lang="en-US" sz="1600" dirty="0" smtClean="0">
                <a:solidFill>
                  <a:schemeClr val="tx1"/>
                </a:solidFill>
                <a:latin typeface="Courier New" pitchFamily="49" charset="0"/>
                <a:cs typeface="Courier New" pitchFamily="49" charset="0"/>
              </a:rPr>
              <a:t>" mode="</a:t>
            </a:r>
            <a:r>
              <a:rPr lang="en-US" sz="1600" dirty="0" err="1" smtClean="0">
                <a:solidFill>
                  <a:schemeClr val="tx1"/>
                </a:solidFill>
                <a:latin typeface="Courier New" pitchFamily="49" charset="0"/>
                <a:cs typeface="Courier New" pitchFamily="49" charset="0"/>
              </a:rPr>
              <a:t>formatId</a:t>
            </a:r>
            <a:r>
              <a:rPr lang="en-US" sz="1600" dirty="0" smtClean="0">
                <a:solidFill>
                  <a:schemeClr val="tx1"/>
                </a:solidFill>
                <a:latin typeface="Courier New" pitchFamily="49" charset="0"/>
                <a:cs typeface="Courier New" pitchFamily="49" charset="0"/>
              </a:rPr>
              <a:t>-check"&gt;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xsl:param</a:t>
            </a:r>
            <a:r>
              <a:rPr lang="en-US" sz="1600" dirty="0" smtClean="0">
                <a:solidFill>
                  <a:schemeClr val="tx1"/>
                </a:solidFill>
                <a:latin typeface="Courier New" pitchFamily="49" charset="0"/>
                <a:cs typeface="Courier New" pitchFamily="49" charset="0"/>
              </a:rPr>
              <a:t> name="</a:t>
            </a:r>
            <a:r>
              <a:rPr lang="en-US" sz="1600" dirty="0" err="1" smtClean="0">
                <a:solidFill>
                  <a:schemeClr val="tx1"/>
                </a:solidFill>
                <a:latin typeface="Courier New" pitchFamily="49" charset="0"/>
                <a:cs typeface="Courier New" pitchFamily="49" charset="0"/>
              </a:rPr>
              <a:t>regDirUri</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xsl:variable</a:t>
            </a:r>
            <a:r>
              <a:rPr lang="en-US" sz="1600" dirty="0" smtClean="0">
                <a:solidFill>
                  <a:schemeClr val="tx1"/>
                </a:solidFill>
                <a:latin typeface="Courier New" pitchFamily="49" charset="0"/>
                <a:cs typeface="Courier New" pitchFamily="49" charset="0"/>
              </a:rPr>
              <a:t> name="</a:t>
            </a:r>
            <a:r>
              <a:rPr lang="en-US" sz="1600" dirty="0" err="1" smtClean="0">
                <a:solidFill>
                  <a:schemeClr val="tx1"/>
                </a:solidFill>
                <a:latin typeface="Courier New" pitchFamily="49" charset="0"/>
                <a:cs typeface="Courier New" pitchFamily="49" charset="0"/>
              </a:rPr>
              <a:t>formatId</a:t>
            </a:r>
            <a:r>
              <a:rPr lang="en-US" sz="1600" dirty="0" smtClean="0">
                <a:solidFill>
                  <a:schemeClr val="tx1"/>
                </a:solidFill>
                <a:latin typeface="Courier New" pitchFamily="49" charset="0"/>
                <a:cs typeface="Courier New" pitchFamily="49" charset="0"/>
              </a:rPr>
              <a:t>" select="."/&gt;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xsl:variable</a:t>
            </a:r>
            <a:r>
              <a:rPr lang="en-US" sz="1600" dirty="0" smtClean="0">
                <a:solidFill>
                  <a:schemeClr val="tx1"/>
                </a:solidFill>
                <a:latin typeface="Courier New" pitchFamily="49" charset="0"/>
                <a:cs typeface="Courier New" pitchFamily="49" charset="0"/>
              </a:rPr>
              <a:t> name="</a:t>
            </a:r>
            <a:r>
              <a:rPr lang="en-US" sz="1600" dirty="0" err="1" smtClean="0">
                <a:solidFill>
                  <a:schemeClr val="tx1"/>
                </a:solidFill>
                <a:latin typeface="Courier New" pitchFamily="49" charset="0"/>
                <a:cs typeface="Courier New" pitchFamily="49" charset="0"/>
              </a:rPr>
              <a:t>formatIdExists</a:t>
            </a:r>
            <a:r>
              <a:rPr lang="en-US" sz="1600" dirty="0" smtClean="0">
                <a:solidFill>
                  <a:schemeClr val="tx1"/>
                </a:solidFill>
                <a:latin typeface="Courier New" pitchFamily="49" charset="0"/>
                <a:cs typeface="Courier New" pitchFamily="49" charset="0"/>
              </a:rPr>
              <a:t>" select="</a:t>
            </a:r>
            <a:r>
              <a:rPr lang="en-US" sz="1600" dirty="0" err="1" smtClean="0">
                <a:solidFill>
                  <a:schemeClr val="tx1"/>
                </a:solidFill>
                <a:latin typeface="Courier New" pitchFamily="49" charset="0"/>
                <a:cs typeface="Courier New" pitchFamily="49" charset="0"/>
              </a:rPr>
              <a:t>frf:formatIdExists</a:t>
            </a:r>
            <a:r>
              <a:rPr lang="en-US" sz="1600" dirty="0" smtClean="0">
                <a:solidFill>
                  <a:schemeClr val="tx1"/>
                </a:solidFill>
                <a:latin typeface="Courier New" pitchFamily="49" charset="0"/>
                <a:cs typeface="Courier New" pitchFamily="49" charset="0"/>
              </a:rPr>
              <a:t>($</a:t>
            </a:r>
            <a:r>
              <a:rPr lang="en-US" sz="1600" dirty="0" err="1" smtClean="0">
                <a:solidFill>
                  <a:schemeClr val="tx1"/>
                </a:solidFill>
                <a:latin typeface="Courier New" pitchFamily="49" charset="0"/>
                <a:cs typeface="Courier New" pitchFamily="49" charset="0"/>
              </a:rPr>
              <a:t>jRegExtFunc</a:t>
            </a:r>
            <a:r>
              <a:rPr lang="en-US" sz="1600" dirty="0" smtClean="0">
                <a:solidFill>
                  <a:schemeClr val="tx1"/>
                </a:solidFill>
                <a:latin typeface="Courier New" pitchFamily="49" charset="0"/>
                <a:cs typeface="Courier New" pitchFamily="49" charset="0"/>
              </a:rPr>
              <a:t>, $</a:t>
            </a:r>
            <a:r>
              <a:rPr lang="en-US" sz="1600" dirty="0" err="1" smtClean="0">
                <a:solidFill>
                  <a:schemeClr val="tx1"/>
                </a:solidFill>
                <a:latin typeface="Courier New" pitchFamily="49" charset="0"/>
                <a:cs typeface="Courier New" pitchFamily="49" charset="0"/>
              </a:rPr>
              <a:t>formatId</a:t>
            </a:r>
            <a:r>
              <a:rPr lang="en-US" sz="1600" dirty="0" smtClean="0">
                <a:solidFill>
                  <a:schemeClr val="tx1"/>
                </a:solidFill>
                <a:latin typeface="Courier New" pitchFamily="49" charset="0"/>
                <a:cs typeface="Courier New" pitchFamily="49" charset="0"/>
              </a:rPr>
              <a:t>, $</a:t>
            </a:r>
            <a:r>
              <a:rPr lang="en-US" sz="1600" dirty="0" err="1" smtClean="0">
                <a:solidFill>
                  <a:schemeClr val="tx1"/>
                </a:solidFill>
                <a:latin typeface="Courier New" pitchFamily="49" charset="0"/>
                <a:cs typeface="Courier New" pitchFamily="49" charset="0"/>
              </a:rPr>
              <a:t>regDirUri</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rgbClr val="FF0000"/>
                </a:solidFill>
                <a:latin typeface="Courier New" pitchFamily="49" charset="0"/>
                <a:cs typeface="Courier New" pitchFamily="49" charset="0"/>
              </a:rPr>
              <a:t>xsl:if</a:t>
            </a:r>
            <a:r>
              <a:rPr lang="en-US" sz="1600" dirty="0" smtClean="0">
                <a:solidFill>
                  <a:srgbClr val="FF0000"/>
                </a:solidFill>
                <a:latin typeface="Courier New" pitchFamily="49" charset="0"/>
                <a:cs typeface="Courier New" pitchFamily="49" charset="0"/>
              </a:rPr>
              <a:t> test="not($</a:t>
            </a:r>
            <a:r>
              <a:rPr lang="en-US" sz="1600" dirty="0" err="1" smtClean="0">
                <a:solidFill>
                  <a:srgbClr val="FF0000"/>
                </a:solidFill>
                <a:latin typeface="Courier New" pitchFamily="49" charset="0"/>
                <a:cs typeface="Courier New" pitchFamily="49" charset="0"/>
              </a:rPr>
              <a:t>formatIdExists</a:t>
            </a:r>
            <a:r>
              <a:rPr lang="en-US" sz="1600" dirty="0" smtClean="0">
                <a:solidFill>
                  <a:srgbClr val="FF0000"/>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    &lt;</a:t>
            </a:r>
            <a:r>
              <a:rPr lang="en-US" sz="1600" dirty="0" err="1" smtClean="0">
                <a:solidFill>
                  <a:schemeClr val="tx1"/>
                </a:solidFill>
                <a:latin typeface="Courier New" pitchFamily="49" charset="0"/>
                <a:cs typeface="Courier New" pitchFamily="49" charset="0"/>
              </a:rPr>
              <a:t>xsl:variable</a:t>
            </a:r>
            <a:r>
              <a:rPr lang="en-US" sz="1600" dirty="0" smtClean="0">
                <a:solidFill>
                  <a:schemeClr val="tx1"/>
                </a:solidFill>
                <a:latin typeface="Courier New" pitchFamily="49" charset="0"/>
                <a:cs typeface="Courier New" pitchFamily="49" charset="0"/>
              </a:rPr>
              <a:t> name="</a:t>
            </a:r>
            <a:r>
              <a:rPr lang="en-US" sz="1600" dirty="0" err="1" smtClean="0">
                <a:solidFill>
                  <a:schemeClr val="tx1"/>
                </a:solidFill>
                <a:latin typeface="Courier New" pitchFamily="49" charset="0"/>
                <a:cs typeface="Courier New" pitchFamily="49" charset="0"/>
              </a:rPr>
              <a:t>pathToNode</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	&lt;</a:t>
            </a:r>
            <a:r>
              <a:rPr lang="en-US" sz="1600" dirty="0" err="1" smtClean="0">
                <a:solidFill>
                  <a:schemeClr val="tx1"/>
                </a:solidFill>
                <a:latin typeface="Courier New" pitchFamily="49" charset="0"/>
                <a:cs typeface="Courier New" pitchFamily="49" charset="0"/>
              </a:rPr>
              <a:t>xsl:apply</a:t>
            </a:r>
            <a:r>
              <a:rPr lang="en-US" sz="1600" dirty="0" smtClean="0">
                <a:solidFill>
                  <a:schemeClr val="tx1"/>
                </a:solidFill>
                <a:latin typeface="Courier New" pitchFamily="49" charset="0"/>
                <a:cs typeface="Courier New" pitchFamily="49" charset="0"/>
              </a:rPr>
              <a:t>-templates select="." mode="get-full-</a:t>
            </a:r>
            <a:r>
              <a:rPr lang="en-US" sz="1600" dirty="0" err="1" smtClean="0">
                <a:solidFill>
                  <a:schemeClr val="tx1"/>
                </a:solidFill>
                <a:latin typeface="Courier New" pitchFamily="49" charset="0"/>
                <a:cs typeface="Courier New" pitchFamily="49" charset="0"/>
              </a:rPr>
              <a:t>xpath</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    &lt;/</a:t>
            </a:r>
            <a:r>
              <a:rPr lang="en-US" sz="1600" dirty="0" err="1" smtClean="0">
                <a:solidFill>
                  <a:schemeClr val="tx1"/>
                </a:solidFill>
                <a:latin typeface="Courier New" pitchFamily="49" charset="0"/>
                <a:cs typeface="Courier New" pitchFamily="49" charset="0"/>
              </a:rPr>
              <a:t>xsl:variable</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    &lt;</a:t>
            </a:r>
            <a:r>
              <a:rPr lang="en-US" sz="1600" dirty="0" err="1" smtClean="0">
                <a:solidFill>
                  <a:schemeClr val="tx1"/>
                </a:solidFill>
                <a:latin typeface="Courier New" pitchFamily="49" charset="0"/>
                <a:cs typeface="Courier New" pitchFamily="49" charset="0"/>
              </a:rPr>
              <a:t>xsl:message</a:t>
            </a:r>
            <a:r>
              <a:rPr lang="en-US" sz="1600" dirty="0" smtClean="0">
                <a:solidFill>
                  <a:schemeClr val="tx1"/>
                </a:solidFill>
                <a:latin typeface="Courier New" pitchFamily="49" charset="0"/>
                <a:cs typeface="Courier New" pitchFamily="49" charset="0"/>
              </a:rPr>
              <a:t> terminate="no"&gt;Format id &lt;</a:t>
            </a:r>
            <a:r>
              <a:rPr lang="en-US" sz="1600" dirty="0" err="1" smtClean="0">
                <a:solidFill>
                  <a:schemeClr val="tx1"/>
                </a:solidFill>
                <a:latin typeface="Courier New" pitchFamily="49" charset="0"/>
                <a:cs typeface="Courier New" pitchFamily="49" charset="0"/>
              </a:rPr>
              <a:t>xsl:value</a:t>
            </a:r>
            <a:r>
              <a:rPr lang="en-US" sz="1600" dirty="0" smtClean="0">
                <a:solidFill>
                  <a:schemeClr val="tx1"/>
                </a:solidFill>
                <a:latin typeface="Courier New" pitchFamily="49" charset="0"/>
                <a:cs typeface="Courier New" pitchFamily="49" charset="0"/>
              </a:rPr>
              <a:t>-of select="."/&gt; at node &lt;</a:t>
            </a:r>
            <a:r>
              <a:rPr lang="en-US" sz="1600" dirty="0" err="1" smtClean="0">
                <a:solidFill>
                  <a:schemeClr val="tx1"/>
                </a:solidFill>
                <a:latin typeface="Courier New" pitchFamily="49" charset="0"/>
                <a:cs typeface="Courier New" pitchFamily="49" charset="0"/>
              </a:rPr>
              <a:t>xsl:value</a:t>
            </a:r>
            <a:r>
              <a:rPr lang="en-US" sz="1600" dirty="0" smtClean="0">
                <a:solidFill>
                  <a:schemeClr val="tx1"/>
                </a:solidFill>
                <a:latin typeface="Courier New" pitchFamily="49" charset="0"/>
                <a:cs typeface="Courier New" pitchFamily="49" charset="0"/>
              </a:rPr>
              <a:t>-of select="$</a:t>
            </a:r>
            <a:r>
              <a:rPr lang="en-US" sz="1600" dirty="0" err="1" smtClean="0">
                <a:solidFill>
                  <a:schemeClr val="tx1"/>
                </a:solidFill>
                <a:latin typeface="Courier New" pitchFamily="49" charset="0"/>
                <a:cs typeface="Courier New" pitchFamily="49" charset="0"/>
              </a:rPr>
              <a:t>pathToNode</a:t>
            </a:r>
            <a:r>
              <a:rPr lang="en-US" sz="1600" dirty="0" smtClean="0">
                <a:solidFill>
                  <a:schemeClr val="tx1"/>
                </a:solidFill>
                <a:latin typeface="Courier New" pitchFamily="49" charset="0"/>
                <a:cs typeface="Courier New" pitchFamily="49" charset="0"/>
              </a:rPr>
              <a:t>"/&gt; does not exist in the Format Registry.&lt;/</a:t>
            </a:r>
            <a:r>
              <a:rPr lang="en-US" sz="1600" dirty="0" err="1" smtClean="0">
                <a:solidFill>
                  <a:schemeClr val="tx1"/>
                </a:solidFill>
                <a:latin typeface="Courier New" pitchFamily="49" charset="0"/>
                <a:cs typeface="Courier New" pitchFamily="49" charset="0"/>
              </a:rPr>
              <a:t>xsl:message</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xsl:if</a:t>
            </a:r>
            <a:r>
              <a:rPr lang="en-US" sz="1600" dirty="0" smtClean="0">
                <a:solidFill>
                  <a:schemeClr val="tx1"/>
                </a:solidFill>
                <a:latin typeface="Courier New" pitchFamily="49" charset="0"/>
                <a:cs typeface="Courier New" pitchFamily="49" charset="0"/>
              </a:rPr>
              <a:t>&gt;</a:t>
            </a:r>
          </a:p>
          <a:p>
            <a:pPr>
              <a:spcBef>
                <a:spcPts val="0"/>
              </a:spcBef>
              <a:spcAft>
                <a:spcPts val="0"/>
              </a:spcAft>
            </a:pPr>
            <a:r>
              <a:rPr lang="en-US" sz="1600" dirty="0" smtClean="0">
                <a:solidFill>
                  <a:schemeClr val="tx1"/>
                </a:solidFill>
                <a:latin typeface="Courier New" pitchFamily="49" charset="0"/>
                <a:cs typeface="Courier New" pitchFamily="49" charset="0"/>
              </a:rPr>
              <a:t>&lt;/</a:t>
            </a:r>
            <a:r>
              <a:rPr lang="en-US" sz="1600" dirty="0" err="1" smtClean="0">
                <a:solidFill>
                  <a:schemeClr val="tx1"/>
                </a:solidFill>
                <a:latin typeface="Courier New" pitchFamily="49" charset="0"/>
                <a:cs typeface="Courier New" pitchFamily="49" charset="0"/>
              </a:rPr>
              <a:t>xsl:template</a:t>
            </a:r>
            <a:r>
              <a:rPr lang="en-US" sz="1600" dirty="0" smtClean="0">
                <a:solidFill>
                  <a:schemeClr val="tx1"/>
                </a:solidFill>
                <a:latin typeface="Courier New" pitchFamily="49" charset="0"/>
                <a:cs typeface="Courier New" pitchFamily="49" charset="0"/>
              </a:rPr>
              <a:t>&gt;</a:t>
            </a:r>
          </a:p>
          <a:p>
            <a:pPr>
              <a:spcBef>
                <a:spcPts val="1200"/>
              </a:spcBef>
              <a:spcAft>
                <a:spcPts val="1200"/>
              </a:spcAft>
            </a:pPr>
            <a:endParaRPr lang="en-US" sz="1200" dirty="0">
              <a:latin typeface="Courier New" pitchFamily="49" charset="0"/>
              <a:cs typeface="Courier New" pitchFamily="49" charset="0"/>
            </a:endParaRPr>
          </a:p>
        </p:txBody>
      </p:sp>
      <p:sp>
        <p:nvSpPr>
          <p:cNvPr id="4" name="Title 3"/>
          <p:cNvSpPr>
            <a:spLocks noGrp="1"/>
          </p:cNvSpPr>
          <p:nvPr>
            <p:ph type="title"/>
          </p:nvPr>
        </p:nvSpPr>
        <p:spPr/>
        <p:txBody>
          <a:bodyPr>
            <a:normAutofit fontScale="90000"/>
          </a:bodyPr>
          <a:lstStyle/>
          <a:p>
            <a:r>
              <a:rPr lang="en-US" dirty="0" smtClean="0"/>
              <a:t>Deployment Solutions : “Referential Integrity” QA</a:t>
            </a:r>
            <a:endParaRPr lang="en-US" dirty="0"/>
          </a:p>
        </p:txBody>
      </p:sp>
      <p:sp>
        <p:nvSpPr>
          <p:cNvPr id="5" name="Rectangle 4"/>
          <p:cNvSpPr/>
          <p:nvPr/>
        </p:nvSpPr>
        <p:spPr>
          <a:xfrm>
            <a:off x="533400" y="6248400"/>
            <a:ext cx="568654" cy="276999"/>
          </a:xfrm>
          <a:prstGeom prst="rect">
            <a:avLst/>
          </a:prstGeom>
        </p:spPr>
        <p:txBody>
          <a:bodyPr wrap="square">
            <a:spAutoFit/>
          </a:bodyPr>
          <a:lstStyle/>
          <a:p>
            <a:fld id="{F508F528-673A-4CBA-9FD3-06AB07E0356E}" type="slidenum">
              <a:rPr lang="en-US" sz="1200" smtClean="0"/>
              <a:pPr/>
              <a:t>22</a:t>
            </a:fld>
            <a:endParaRPr lang="en-US" sz="12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Deployment Solutions :  Existence QA</a:t>
            </a:r>
            <a:endParaRPr lang="en-US" dirty="0"/>
          </a:p>
        </p:txBody>
      </p:sp>
      <p:sp>
        <p:nvSpPr>
          <p:cNvPr id="5" name="Rectangle 4"/>
          <p:cNvSpPr/>
          <p:nvPr/>
        </p:nvSpPr>
        <p:spPr>
          <a:xfrm>
            <a:off x="533400" y="6400800"/>
            <a:ext cx="568654" cy="276999"/>
          </a:xfrm>
          <a:prstGeom prst="rect">
            <a:avLst/>
          </a:prstGeom>
        </p:spPr>
        <p:txBody>
          <a:bodyPr wrap="square">
            <a:spAutoFit/>
          </a:bodyPr>
          <a:lstStyle/>
          <a:p>
            <a:fld id="{F508F528-673A-4CBA-9FD3-06AB07E0356E}" type="slidenum">
              <a:rPr lang="en-US" sz="1200" smtClean="0"/>
              <a:pPr/>
              <a:t>23</a:t>
            </a:fld>
            <a:endParaRPr lang="en-US" sz="1200" dirty="0"/>
          </a:p>
        </p:txBody>
      </p:sp>
      <p:sp>
        <p:nvSpPr>
          <p:cNvPr id="11" name="Rectangle 10"/>
          <p:cNvSpPr/>
          <p:nvPr/>
        </p:nvSpPr>
        <p:spPr>
          <a:xfrm>
            <a:off x="685800" y="1219200"/>
            <a:ext cx="7391400" cy="4401205"/>
          </a:xfrm>
          <a:prstGeom prst="rect">
            <a:avLst/>
          </a:prstGeom>
        </p:spPr>
        <p:txBody>
          <a:bodyPr wrap="square">
            <a:spAutoFit/>
          </a:bodyPr>
          <a:lstStyle/>
          <a:p>
            <a:r>
              <a:rPr lang="en-US" sz="1400" b="1" dirty="0" smtClean="0">
                <a:latin typeface="Courier New" pitchFamily="49" charset="0"/>
                <a:cs typeface="Courier New" pitchFamily="49" charset="0"/>
              </a:rPr>
              <a:t>&lt;!-- ==================================================== --&gt;</a:t>
            </a:r>
          </a:p>
          <a:p>
            <a:r>
              <a:rPr lang="en-US" sz="1400" b="1" dirty="0" smtClean="0">
                <a:latin typeface="Courier New" pitchFamily="49" charset="0"/>
                <a:cs typeface="Courier New" pitchFamily="49" charset="0"/>
              </a:rPr>
              <a:t>&lt;!--           name="check-file-exists"                   --&gt;</a:t>
            </a:r>
          </a:p>
          <a:p>
            <a:r>
              <a:rPr lang="en-US" sz="1400" b="1" dirty="0" smtClean="0">
                <a:latin typeface="Courier New" pitchFamily="49" charset="0"/>
                <a:cs typeface="Courier New" pitchFamily="49" charset="0"/>
              </a:rPr>
              <a:t>&lt;!-- ==================================================== --&gt;  </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xsl:template</a:t>
            </a:r>
            <a:r>
              <a:rPr lang="en-US" sz="1400" b="1" dirty="0" smtClean="0">
                <a:latin typeface="Courier New" pitchFamily="49" charset="0"/>
                <a:cs typeface="Courier New" pitchFamily="49" charset="0"/>
              </a:rPr>
              <a:t> name="check-file-exists"&gt;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xsl:param</a:t>
            </a:r>
            <a:r>
              <a:rPr lang="en-US" sz="1400" b="1" dirty="0" smtClean="0">
                <a:latin typeface="Courier New" pitchFamily="49" charset="0"/>
                <a:cs typeface="Courier New" pitchFamily="49" charset="0"/>
              </a:rPr>
              <a:t> name="</a:t>
            </a:r>
            <a:r>
              <a:rPr lang="en-US" sz="1400" b="1" dirty="0" err="1" smtClean="0">
                <a:latin typeface="Courier New" pitchFamily="49" charset="0"/>
                <a:cs typeface="Courier New" pitchFamily="49" charset="0"/>
              </a:rPr>
              <a:t>scriptType</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xsl:param</a:t>
            </a:r>
            <a:r>
              <a:rPr lang="en-US" sz="1400" b="1" dirty="0" smtClean="0">
                <a:latin typeface="Courier New" pitchFamily="49" charset="0"/>
                <a:cs typeface="Courier New" pitchFamily="49" charset="0"/>
              </a:rPr>
              <a:t> name="</a:t>
            </a:r>
            <a:r>
              <a:rPr lang="en-US" sz="1400" b="1" dirty="0" err="1" smtClean="0">
                <a:latin typeface="Courier New" pitchFamily="49" charset="0"/>
                <a:cs typeface="Courier New" pitchFamily="49" charset="0"/>
              </a:rPr>
              <a:t>scriptDir</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xsl:param</a:t>
            </a:r>
            <a:r>
              <a:rPr lang="en-US" sz="1400" b="1" dirty="0" smtClean="0">
                <a:latin typeface="Courier New" pitchFamily="49" charset="0"/>
                <a:cs typeface="Courier New" pitchFamily="49" charset="0"/>
              </a:rPr>
              <a:t> name="</a:t>
            </a:r>
            <a:r>
              <a:rPr lang="en-US" sz="1400" b="1" dirty="0" err="1" smtClean="0">
                <a:latin typeface="Courier New" pitchFamily="49" charset="0"/>
                <a:cs typeface="Courier New" pitchFamily="49" charset="0"/>
              </a:rPr>
              <a:t>fileName</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xsl:param</a:t>
            </a:r>
            <a:r>
              <a:rPr lang="en-US" sz="1400" b="1" dirty="0" smtClean="0">
                <a:latin typeface="Courier New" pitchFamily="49" charset="0"/>
                <a:cs typeface="Courier New" pitchFamily="49" charset="0"/>
              </a:rPr>
              <a:t> name="Path"/&gt;</a:t>
            </a:r>
          </a:p>
          <a:p>
            <a:r>
              <a:rPr lang="en-US" sz="1400" b="1" dirty="0" smtClean="0">
                <a:solidFill>
                  <a:srgbClr val="FF0000"/>
                </a:solidFill>
                <a:latin typeface="Courier New" pitchFamily="49" charset="0"/>
                <a:cs typeface="Courier New" pitchFamily="49" charset="0"/>
              </a:rPr>
              <a:t>&lt;</a:t>
            </a:r>
            <a:r>
              <a:rPr lang="en-US" sz="1400" b="1" dirty="0" err="1" smtClean="0">
                <a:solidFill>
                  <a:srgbClr val="FF0000"/>
                </a:solidFill>
                <a:latin typeface="Courier New" pitchFamily="49" charset="0"/>
                <a:cs typeface="Courier New" pitchFamily="49" charset="0"/>
              </a:rPr>
              <a:t>xsl:variable</a:t>
            </a:r>
            <a:r>
              <a:rPr lang="en-US" sz="1400" b="1" dirty="0" smtClean="0">
                <a:solidFill>
                  <a:srgbClr val="FF0000"/>
                </a:solidFill>
                <a:latin typeface="Courier New" pitchFamily="49" charset="0"/>
                <a:cs typeface="Courier New" pitchFamily="49" charset="0"/>
              </a:rPr>
              <a:t> name="result" </a:t>
            </a:r>
          </a:p>
          <a:p>
            <a:r>
              <a:rPr lang="en-US" sz="1400" b="1" dirty="0" smtClean="0">
                <a:solidFill>
                  <a:srgbClr val="FF0000"/>
                </a:solidFill>
                <a:latin typeface="Courier New" pitchFamily="49" charset="0"/>
                <a:cs typeface="Courier New" pitchFamily="49" charset="0"/>
              </a:rPr>
              <a:t>	select="</a:t>
            </a:r>
            <a:r>
              <a:rPr lang="en-US" sz="1400" b="1" dirty="0" err="1" smtClean="0">
                <a:solidFill>
                  <a:srgbClr val="FF0000"/>
                </a:solidFill>
                <a:latin typeface="Courier New" pitchFamily="49" charset="0"/>
                <a:cs typeface="Courier New" pitchFamily="49" charset="0"/>
              </a:rPr>
              <a:t>jexist:fileExistsOnClasspath</a:t>
            </a:r>
            <a:r>
              <a:rPr lang="en-US" sz="1400" b="1" dirty="0" smtClean="0">
                <a:solidFill>
                  <a:srgbClr val="FF0000"/>
                </a:solidFill>
                <a:latin typeface="Courier New" pitchFamily="49" charset="0"/>
                <a:cs typeface="Courier New" pitchFamily="49" charset="0"/>
              </a:rPr>
              <a:t>($</a:t>
            </a:r>
            <a:r>
              <a:rPr lang="en-US" sz="1400" b="1" dirty="0" err="1" smtClean="0">
                <a:solidFill>
                  <a:srgbClr val="FF0000"/>
                </a:solidFill>
                <a:latin typeface="Courier New" pitchFamily="49" charset="0"/>
                <a:cs typeface="Courier New" pitchFamily="49" charset="0"/>
              </a:rPr>
              <a:t>jExistInstance</a:t>
            </a:r>
            <a:r>
              <a:rPr lang="en-US" sz="1400" b="1" dirty="0" smtClean="0">
                <a:solidFill>
                  <a:srgbClr val="FF0000"/>
                </a:solidFill>
                <a:latin typeface="Courier New" pitchFamily="49" charset="0"/>
                <a:cs typeface="Courier New" pitchFamily="49" charset="0"/>
              </a:rPr>
              <a:t>, </a:t>
            </a:r>
          </a:p>
          <a:p>
            <a:r>
              <a:rPr lang="en-US" sz="1400" b="1" dirty="0" smtClean="0">
                <a:solidFill>
                  <a:srgbClr val="FF0000"/>
                </a:solidFill>
                <a:latin typeface="Courier New" pitchFamily="49" charset="0"/>
                <a:cs typeface="Courier New" pitchFamily="49" charset="0"/>
              </a:rPr>
              <a:t>		 $</a:t>
            </a:r>
            <a:r>
              <a:rPr lang="en-US" sz="1400" b="1" dirty="0" err="1" smtClean="0">
                <a:solidFill>
                  <a:srgbClr val="FF0000"/>
                </a:solidFill>
                <a:latin typeface="Courier New" pitchFamily="49" charset="0"/>
                <a:cs typeface="Courier New" pitchFamily="49" charset="0"/>
              </a:rPr>
              <a:t>scriptType</a:t>
            </a:r>
            <a:r>
              <a:rPr lang="en-US" sz="1400" b="1" dirty="0" smtClean="0">
                <a:solidFill>
                  <a:srgbClr val="FF0000"/>
                </a:solidFill>
                <a:latin typeface="Courier New" pitchFamily="49" charset="0"/>
                <a:cs typeface="Courier New" pitchFamily="49" charset="0"/>
              </a:rPr>
              <a:t>, $</a:t>
            </a:r>
            <a:r>
              <a:rPr lang="en-US" sz="1400" b="1" dirty="0" err="1" smtClean="0">
                <a:solidFill>
                  <a:srgbClr val="FF0000"/>
                </a:solidFill>
                <a:latin typeface="Courier New" pitchFamily="49" charset="0"/>
                <a:cs typeface="Courier New" pitchFamily="49" charset="0"/>
              </a:rPr>
              <a:t>scriptDir</a:t>
            </a:r>
            <a:r>
              <a:rPr lang="en-US" sz="1400" b="1" dirty="0" smtClean="0">
                <a:solidFill>
                  <a:srgbClr val="FF0000"/>
                </a:solidFill>
                <a:latin typeface="Courier New" pitchFamily="49" charset="0"/>
                <a:cs typeface="Courier New" pitchFamily="49" charset="0"/>
              </a:rPr>
              <a:t>, $</a:t>
            </a:r>
            <a:r>
              <a:rPr lang="en-US" sz="1400" b="1" dirty="0" err="1" smtClean="0">
                <a:solidFill>
                  <a:srgbClr val="FF0000"/>
                </a:solidFill>
                <a:latin typeface="Courier New" pitchFamily="49" charset="0"/>
                <a:cs typeface="Courier New" pitchFamily="49" charset="0"/>
              </a:rPr>
              <a:t>fileName</a:t>
            </a:r>
            <a:r>
              <a:rPr lang="en-US" sz="1400" b="1" dirty="0" smtClean="0">
                <a:solidFill>
                  <a:srgbClr val="FF0000"/>
                </a:solidFill>
                <a:latin typeface="Courier New" pitchFamily="49" charset="0"/>
                <a:cs typeface="Courier New" pitchFamily="49" charset="0"/>
              </a:rPr>
              <a:t>)"/&gt;  </a:t>
            </a:r>
          </a:p>
          <a:p>
            <a:r>
              <a:rPr lang="en-US" sz="1400" b="1" dirty="0" smtClean="0">
                <a:solidFill>
                  <a:srgbClr val="FF0000"/>
                </a:solidFill>
                <a:latin typeface="Courier New" pitchFamily="49" charset="0"/>
                <a:cs typeface="Courier New" pitchFamily="49" charset="0"/>
              </a:rPr>
              <a:t>&lt;</a:t>
            </a:r>
            <a:r>
              <a:rPr lang="en-US" sz="1400" b="1" dirty="0" err="1" smtClean="0">
                <a:solidFill>
                  <a:srgbClr val="FF0000"/>
                </a:solidFill>
                <a:latin typeface="Courier New" pitchFamily="49" charset="0"/>
                <a:cs typeface="Courier New" pitchFamily="49" charset="0"/>
              </a:rPr>
              <a:t>xsl:if</a:t>
            </a:r>
            <a:r>
              <a:rPr lang="en-US" sz="1400" b="1" dirty="0" smtClean="0">
                <a:solidFill>
                  <a:srgbClr val="FF0000"/>
                </a:solidFill>
                <a:latin typeface="Courier New" pitchFamily="49" charset="0"/>
                <a:cs typeface="Courier New" pitchFamily="49" charset="0"/>
              </a:rPr>
              <a:t> test="not($result)"&gt;</a:t>
            </a:r>
          </a:p>
          <a:p>
            <a:r>
              <a:rPr lang="en-US" sz="1400" b="1" dirty="0" smtClean="0">
                <a:latin typeface="Courier New" pitchFamily="49" charset="0"/>
                <a:cs typeface="Courier New" pitchFamily="49" charset="0"/>
              </a:rPr>
              <a:t>    &lt;</a:t>
            </a:r>
            <a:r>
              <a:rPr lang="en-US" sz="1400" b="1" dirty="0" err="1" smtClean="0">
                <a:latin typeface="Courier New" pitchFamily="49" charset="0"/>
                <a:cs typeface="Courier New" pitchFamily="49" charset="0"/>
              </a:rPr>
              <a:t>xsl:message</a:t>
            </a:r>
            <a:r>
              <a:rPr lang="en-US" sz="1400" b="1" dirty="0" smtClean="0">
                <a:latin typeface="Courier New" pitchFamily="49" charset="0"/>
                <a:cs typeface="Courier New" pitchFamily="49" charset="0"/>
              </a:rPr>
              <a:t>  terminate="no" &gt;</a:t>
            </a:r>
          </a:p>
          <a:p>
            <a:r>
              <a:rPr lang="en-US" sz="1400" b="1" dirty="0" smtClean="0">
                <a:latin typeface="Courier New" pitchFamily="49" charset="0"/>
                <a:cs typeface="Courier New" pitchFamily="49" charset="0"/>
              </a:rPr>
              <a:t>       File  &lt;</a:t>
            </a:r>
            <a:r>
              <a:rPr lang="en-US" sz="1400" b="1" dirty="0" err="1" smtClean="0">
                <a:latin typeface="Courier New" pitchFamily="49" charset="0"/>
                <a:cs typeface="Courier New" pitchFamily="49" charset="0"/>
              </a:rPr>
              <a:t>xsl:value</a:t>
            </a:r>
            <a:r>
              <a:rPr lang="en-US" sz="1400" b="1" dirty="0" smtClean="0">
                <a:latin typeface="Courier New" pitchFamily="49" charset="0"/>
                <a:cs typeface="Courier New" pitchFamily="49" charset="0"/>
              </a:rPr>
              <a:t>-of select="$</a:t>
            </a:r>
            <a:r>
              <a:rPr lang="en-US" sz="1400" b="1" dirty="0" err="1" smtClean="0">
                <a:latin typeface="Courier New" pitchFamily="49" charset="0"/>
                <a:cs typeface="Courier New" pitchFamily="49" charset="0"/>
              </a:rPr>
              <a:t>fileName</a:t>
            </a:r>
            <a:r>
              <a:rPr lang="en-US" sz="1400" b="1" dirty="0" smtClean="0">
                <a:latin typeface="Courier New" pitchFamily="49" charset="0"/>
                <a:cs typeface="Courier New" pitchFamily="49" charset="0"/>
              </a:rPr>
              <a:t>"/&gt; does not exist.  </a:t>
            </a:r>
          </a:p>
          <a:p>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ScriptType</a:t>
            </a:r>
            <a:r>
              <a:rPr lang="en-US" sz="1400" b="1" dirty="0" smtClean="0">
                <a:latin typeface="Courier New" pitchFamily="49" charset="0"/>
                <a:cs typeface="Courier New" pitchFamily="49" charset="0"/>
              </a:rPr>
              <a:t> = &lt;</a:t>
            </a:r>
            <a:r>
              <a:rPr lang="en-US" sz="1400" b="1" dirty="0" err="1" smtClean="0">
                <a:latin typeface="Courier New" pitchFamily="49" charset="0"/>
                <a:cs typeface="Courier New" pitchFamily="49" charset="0"/>
              </a:rPr>
              <a:t>xsl:value</a:t>
            </a:r>
            <a:r>
              <a:rPr lang="en-US" sz="1400" b="1" dirty="0" smtClean="0">
                <a:latin typeface="Courier New" pitchFamily="49" charset="0"/>
                <a:cs typeface="Courier New" pitchFamily="49" charset="0"/>
              </a:rPr>
              <a:t>-of select="$</a:t>
            </a:r>
            <a:r>
              <a:rPr lang="en-US" sz="1400" b="1" dirty="0" err="1" smtClean="0">
                <a:latin typeface="Courier New" pitchFamily="49" charset="0"/>
                <a:cs typeface="Courier New" pitchFamily="49" charset="0"/>
              </a:rPr>
              <a:t>scriptType</a:t>
            </a:r>
            <a:r>
              <a:rPr lang="en-US" sz="1400" b="1" dirty="0" smtClean="0">
                <a:latin typeface="Courier New" pitchFamily="49" charset="0"/>
                <a:cs typeface="Courier New" pitchFamily="49" charset="0"/>
              </a:rPr>
              <a:t>"/&gt;, </a:t>
            </a:r>
          </a:p>
          <a:p>
            <a:r>
              <a:rPr lang="en-US" sz="1400" b="1" dirty="0" smtClean="0">
                <a:latin typeface="Courier New" pitchFamily="49" charset="0"/>
                <a:cs typeface="Courier New" pitchFamily="49" charset="0"/>
              </a:rPr>
              <a:t>       </a:t>
            </a:r>
            <a:r>
              <a:rPr lang="en-US" sz="1400" b="1" dirty="0" err="1" smtClean="0">
                <a:latin typeface="Courier New" pitchFamily="49" charset="0"/>
                <a:cs typeface="Courier New" pitchFamily="49" charset="0"/>
              </a:rPr>
              <a:t>ScriptDir</a:t>
            </a:r>
            <a:r>
              <a:rPr lang="en-US" sz="1400" b="1" dirty="0" smtClean="0">
                <a:latin typeface="Courier New" pitchFamily="49" charset="0"/>
                <a:cs typeface="Courier New" pitchFamily="49" charset="0"/>
              </a:rPr>
              <a:t> = &lt;</a:t>
            </a:r>
            <a:r>
              <a:rPr lang="en-US" sz="1400" b="1" dirty="0" err="1" smtClean="0">
                <a:latin typeface="Courier New" pitchFamily="49" charset="0"/>
                <a:cs typeface="Courier New" pitchFamily="49" charset="0"/>
              </a:rPr>
              <a:t>xsl:value</a:t>
            </a:r>
            <a:r>
              <a:rPr lang="en-US" sz="1400" b="1" dirty="0" smtClean="0">
                <a:latin typeface="Courier New" pitchFamily="49" charset="0"/>
                <a:cs typeface="Courier New" pitchFamily="49" charset="0"/>
              </a:rPr>
              <a:t>-of select="$</a:t>
            </a:r>
            <a:r>
              <a:rPr lang="en-US" sz="1400" b="1" dirty="0" err="1" smtClean="0">
                <a:latin typeface="Courier New" pitchFamily="49" charset="0"/>
                <a:cs typeface="Courier New" pitchFamily="49" charset="0"/>
              </a:rPr>
              <a:t>scriptDir</a:t>
            </a:r>
            <a:r>
              <a:rPr lang="en-US" sz="1400" b="1" dirty="0" smtClean="0">
                <a:latin typeface="Courier New" pitchFamily="49" charset="0"/>
                <a:cs typeface="Courier New" pitchFamily="49" charset="0"/>
              </a:rPr>
              <a:t>"/&gt;  </a:t>
            </a:r>
          </a:p>
          <a:p>
            <a:r>
              <a:rPr lang="en-US" sz="1400" b="1" dirty="0" smtClean="0">
                <a:latin typeface="Courier New" pitchFamily="49" charset="0"/>
                <a:cs typeface="Courier New" pitchFamily="49" charset="0"/>
              </a:rPr>
              <a:t>       Path to script = &lt;</a:t>
            </a:r>
            <a:r>
              <a:rPr lang="en-US" sz="1400" b="1" dirty="0" err="1" smtClean="0">
                <a:latin typeface="Courier New" pitchFamily="49" charset="0"/>
                <a:cs typeface="Courier New" pitchFamily="49" charset="0"/>
              </a:rPr>
              <a:t>xsl:value</a:t>
            </a:r>
            <a:r>
              <a:rPr lang="en-US" sz="1400" b="1" dirty="0" smtClean="0">
                <a:latin typeface="Courier New" pitchFamily="49" charset="0"/>
                <a:cs typeface="Courier New" pitchFamily="49" charset="0"/>
              </a:rPr>
              <a:t>-of select="$Path"/&gt;</a:t>
            </a:r>
          </a:p>
          <a:p>
            <a:r>
              <a:rPr lang="en-US" sz="1400" b="1" dirty="0" smtClean="0">
                <a:latin typeface="Courier New" pitchFamily="49" charset="0"/>
                <a:cs typeface="Courier New" pitchFamily="49" charset="0"/>
              </a:rPr>
              <a:t>    &lt;/</a:t>
            </a:r>
            <a:r>
              <a:rPr lang="en-US" sz="1400" b="1" dirty="0" err="1" smtClean="0">
                <a:latin typeface="Courier New" pitchFamily="49" charset="0"/>
                <a:cs typeface="Courier New" pitchFamily="49" charset="0"/>
              </a:rPr>
              <a:t>xsl:message</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xsl:if</a:t>
            </a:r>
            <a:r>
              <a:rPr lang="en-US" sz="1400" b="1" dirty="0" smtClean="0">
                <a:latin typeface="Courier New" pitchFamily="49" charset="0"/>
                <a:cs typeface="Courier New" pitchFamily="49" charset="0"/>
              </a:rPr>
              <a:t>&gt;</a:t>
            </a:r>
          </a:p>
          <a:p>
            <a:r>
              <a:rPr lang="en-US" sz="1400" b="1" dirty="0" smtClean="0">
                <a:latin typeface="Courier New" pitchFamily="49" charset="0"/>
                <a:cs typeface="Courier New" pitchFamily="49" charset="0"/>
              </a:rPr>
              <a:t>&lt;/</a:t>
            </a:r>
            <a:r>
              <a:rPr lang="en-US" sz="1400" b="1" dirty="0" err="1" smtClean="0">
                <a:latin typeface="Courier New" pitchFamily="49" charset="0"/>
                <a:cs typeface="Courier New" pitchFamily="49" charset="0"/>
              </a:rPr>
              <a:t>xsl:template</a:t>
            </a:r>
            <a:r>
              <a:rPr lang="en-US" sz="1400" b="1" dirty="0" smtClean="0">
                <a:latin typeface="Courier New" pitchFamily="49" charset="0"/>
                <a:cs typeface="Courier New" pitchFamily="49" charset="0"/>
              </a:rPr>
              <a:t>&gt;</a:t>
            </a:r>
            <a:endParaRPr lang="en-US" sz="1400" b="1" dirty="0">
              <a:latin typeface="Courier New" pitchFamily="49" charset="0"/>
              <a:cs typeface="Courier New" pitchFamily="49"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nvPr>
        </p:nvGraphicFramePr>
        <p:xfrm>
          <a:off x="685800" y="1371600"/>
          <a:ext cx="78486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lstStyle/>
          <a:p>
            <a:r>
              <a:rPr lang="en-US" dirty="0" smtClean="0"/>
              <a:t>XML </a:t>
            </a:r>
            <a:r>
              <a:rPr lang="en-US" dirty="0" err="1" smtClean="0"/>
              <a:t>Config</a:t>
            </a:r>
            <a:r>
              <a:rPr lang="en-US" dirty="0" smtClean="0"/>
              <a:t> QA:  Reflections</a:t>
            </a:r>
            <a:endParaRPr lang="en-US" dirty="0"/>
          </a:p>
        </p:txBody>
      </p:sp>
      <p:sp>
        <p:nvSpPr>
          <p:cNvPr id="7" name="Rectangle 6"/>
          <p:cNvSpPr/>
          <p:nvPr/>
        </p:nvSpPr>
        <p:spPr>
          <a:xfrm>
            <a:off x="533400" y="6400800"/>
            <a:ext cx="568654" cy="276999"/>
          </a:xfrm>
          <a:prstGeom prst="rect">
            <a:avLst/>
          </a:prstGeom>
        </p:spPr>
        <p:txBody>
          <a:bodyPr wrap="square">
            <a:spAutoFit/>
          </a:bodyPr>
          <a:lstStyle/>
          <a:p>
            <a:fld id="{F508F528-673A-4CBA-9FD3-06AB07E0356E}" type="slidenum">
              <a:rPr lang="en-US" sz="1200" smtClean="0"/>
              <a:pPr/>
              <a:t>24</a:t>
            </a:fld>
            <a:endParaRPr lang="en-US" sz="12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nvPr>
        </p:nvGraphicFramePr>
        <p:xfrm>
          <a:off x="685800" y="1371600"/>
          <a:ext cx="78486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lstStyle/>
          <a:p>
            <a:r>
              <a:rPr lang="en-US" dirty="0" smtClean="0"/>
              <a:t>XML </a:t>
            </a:r>
            <a:r>
              <a:rPr lang="en-US" dirty="0" err="1" smtClean="0"/>
              <a:t>Config</a:t>
            </a:r>
            <a:r>
              <a:rPr lang="en-US" dirty="0" smtClean="0"/>
              <a:t> QA:  Reflections</a:t>
            </a:r>
            <a:endParaRPr lang="en-US" dirty="0"/>
          </a:p>
        </p:txBody>
      </p:sp>
      <p:sp>
        <p:nvSpPr>
          <p:cNvPr id="7" name="Rectangle 6"/>
          <p:cNvSpPr/>
          <p:nvPr/>
        </p:nvSpPr>
        <p:spPr>
          <a:xfrm>
            <a:off x="533400" y="6400800"/>
            <a:ext cx="568654" cy="276999"/>
          </a:xfrm>
          <a:prstGeom prst="rect">
            <a:avLst/>
          </a:prstGeom>
        </p:spPr>
        <p:txBody>
          <a:bodyPr wrap="square">
            <a:spAutoFit/>
          </a:bodyPr>
          <a:lstStyle/>
          <a:p>
            <a:fld id="{F508F528-673A-4CBA-9FD3-06AB07E0356E}" type="slidenum">
              <a:rPr lang="en-US" sz="1200" smtClean="0"/>
              <a:pPr/>
              <a:t>25</a:t>
            </a:fld>
            <a:endParaRPr lang="en-US" sz="12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762000" y="1066800"/>
            <a:ext cx="3810000" cy="609600"/>
          </a:xfrm>
        </p:spPr>
        <p:txBody>
          <a:bodyPr/>
          <a:lstStyle/>
          <a:p>
            <a:r>
              <a:rPr lang="en-US" dirty="0" smtClean="0"/>
              <a:t>Aesthetics</a:t>
            </a:r>
            <a:endParaRPr lang="en-US" dirty="0"/>
          </a:p>
        </p:txBody>
      </p:sp>
      <p:pic>
        <p:nvPicPr>
          <p:cNvPr id="6" name="Content Placeholder 5" descr="River_terrapin.jpg"/>
          <p:cNvPicPr>
            <a:picLocks noGrp="1" noChangeAspect="1"/>
          </p:cNvPicPr>
          <p:nvPr>
            <p:ph sz="half" idx="2"/>
          </p:nvPr>
        </p:nvPicPr>
        <p:blipFill>
          <a:blip r:embed="rId2" cstate="print"/>
          <a:stretch>
            <a:fillRect/>
          </a:stretch>
        </p:blipFill>
        <p:spPr>
          <a:xfrm>
            <a:off x="2286000" y="1828800"/>
            <a:ext cx="3276600" cy="2743200"/>
          </a:xfrm>
        </p:spPr>
      </p:pic>
      <p:sp>
        <p:nvSpPr>
          <p:cNvPr id="4" name="Title 3"/>
          <p:cNvSpPr>
            <a:spLocks noGrp="1"/>
          </p:cNvSpPr>
          <p:nvPr>
            <p:ph type="title"/>
          </p:nvPr>
        </p:nvSpPr>
        <p:spPr/>
        <p:txBody>
          <a:bodyPr/>
          <a:lstStyle/>
          <a:p>
            <a:r>
              <a:rPr lang="en-US" dirty="0" smtClean="0"/>
              <a:t>XML </a:t>
            </a:r>
            <a:r>
              <a:rPr lang="en-US" dirty="0" err="1" smtClean="0"/>
              <a:t>Config</a:t>
            </a:r>
            <a:r>
              <a:rPr lang="en-US" dirty="0" smtClean="0"/>
              <a:t> QA:  Reflections</a:t>
            </a:r>
            <a:endParaRPr lang="en-US" dirty="0"/>
          </a:p>
        </p:txBody>
      </p:sp>
      <p:sp>
        <p:nvSpPr>
          <p:cNvPr id="5" name="Rectangle 4"/>
          <p:cNvSpPr/>
          <p:nvPr/>
        </p:nvSpPr>
        <p:spPr>
          <a:xfrm>
            <a:off x="533400" y="6396335"/>
            <a:ext cx="354584" cy="276999"/>
          </a:xfrm>
          <a:prstGeom prst="rect">
            <a:avLst/>
          </a:prstGeom>
        </p:spPr>
        <p:txBody>
          <a:bodyPr wrap="none">
            <a:spAutoFit/>
          </a:bodyPr>
          <a:lstStyle/>
          <a:p>
            <a:fld id="{F508F528-673A-4CBA-9FD3-06AB07E0356E}" type="slidenum">
              <a:rPr lang="en-US" sz="1200" smtClean="0"/>
              <a:pPr/>
              <a:t>26</a:t>
            </a:fld>
            <a:endParaRPr lang="en-US" sz="1200" dirty="0"/>
          </a:p>
        </p:txBody>
      </p:sp>
      <p:sp>
        <p:nvSpPr>
          <p:cNvPr id="7" name="TextBox 6"/>
          <p:cNvSpPr txBox="1"/>
          <p:nvPr/>
        </p:nvSpPr>
        <p:spPr>
          <a:xfrm>
            <a:off x="914400" y="5867400"/>
            <a:ext cx="4343400" cy="415498"/>
          </a:xfrm>
          <a:prstGeom prst="rect">
            <a:avLst/>
          </a:prstGeom>
          <a:noFill/>
        </p:spPr>
        <p:txBody>
          <a:bodyPr wrap="square" rtlCol="0">
            <a:spAutoFit/>
          </a:bodyPr>
          <a:lstStyle/>
          <a:p>
            <a:r>
              <a:rPr lang="en-US" sz="1000" dirty="0" smtClean="0">
                <a:hlinkClick r:id="rId3"/>
              </a:rPr>
              <a:t>Image:  Wikimedia Commons (http://commons.wikimedia.org/wiki/File:River_terrapin.jpg)</a:t>
            </a:r>
            <a:endParaRPr lang="en-US" sz="10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953000" y="2590800"/>
            <a:ext cx="3124200" cy="685800"/>
          </a:xfrm>
        </p:spPr>
        <p:txBody>
          <a:bodyPr>
            <a:normAutofit fontScale="90000"/>
          </a:bodyPr>
          <a:lstStyle/>
          <a:p>
            <a:pPr algn="ctr"/>
            <a:r>
              <a:rPr lang="en-US" dirty="0" smtClean="0"/>
              <a:t>Questions or Comments?</a:t>
            </a:r>
          </a:p>
        </p:txBody>
      </p:sp>
      <p:pic>
        <p:nvPicPr>
          <p:cNvPr id="7" name="Picture 4" descr="C:\Users\jstynes\Desktop\Portico-logo_new-final.png"/>
          <p:cNvPicPr>
            <a:picLocks noChangeAspect="1" noChangeArrowheads="1"/>
          </p:cNvPicPr>
          <p:nvPr/>
        </p:nvPicPr>
        <p:blipFill>
          <a:blip r:embed="rId3" cstate="print"/>
          <a:srcRect l="33987" t="29293" r="15033" b="29293"/>
          <a:stretch>
            <a:fillRect/>
          </a:stretch>
        </p:blipFill>
        <p:spPr bwMode="auto">
          <a:xfrm>
            <a:off x="914400" y="1828800"/>
            <a:ext cx="2609385" cy="2743200"/>
          </a:xfrm>
          <a:prstGeom prst="rect">
            <a:avLst/>
          </a:prstGeom>
          <a:noFill/>
        </p:spPr>
      </p:pic>
      <p:sp>
        <p:nvSpPr>
          <p:cNvPr id="4" name="TextBox 3"/>
          <p:cNvSpPr txBox="1"/>
          <p:nvPr/>
        </p:nvSpPr>
        <p:spPr>
          <a:xfrm>
            <a:off x="5029200" y="3733800"/>
            <a:ext cx="3276600" cy="1308050"/>
          </a:xfrm>
          <a:prstGeom prst="rect">
            <a:avLst/>
          </a:prstGeom>
          <a:noFill/>
          <a:ln>
            <a:solidFill>
              <a:schemeClr val="bg1">
                <a:lumMod val="50000"/>
              </a:schemeClr>
            </a:solidFill>
          </a:ln>
        </p:spPr>
        <p:txBody>
          <a:bodyPr wrap="square" rtlCol="0">
            <a:spAutoFit/>
          </a:bodyPr>
          <a:lstStyle/>
          <a:p>
            <a:pPr algn="ctr">
              <a:spcAft>
                <a:spcPts val="600"/>
              </a:spcAft>
            </a:pPr>
            <a:r>
              <a:rPr lang="en-US" sz="1600" b="1" dirty="0" smtClean="0">
                <a:solidFill>
                  <a:schemeClr val="bg2"/>
                </a:solidFill>
              </a:rPr>
              <a:t>Sheila Morrissey</a:t>
            </a:r>
          </a:p>
          <a:p>
            <a:pPr algn="ctr">
              <a:spcAft>
                <a:spcPts val="600"/>
              </a:spcAft>
            </a:pPr>
            <a:r>
              <a:rPr lang="en-US" sz="1600" b="1" dirty="0" smtClean="0">
                <a:solidFill>
                  <a:schemeClr val="bg1">
                    <a:lumMod val="50000"/>
                  </a:schemeClr>
                </a:solidFill>
              </a:rPr>
              <a:t>sheila.morrissey@ithaka.org</a:t>
            </a:r>
          </a:p>
          <a:p>
            <a:pPr algn="ctr">
              <a:spcAft>
                <a:spcPts val="600"/>
              </a:spcAft>
            </a:pPr>
            <a:r>
              <a:rPr lang="en-US" sz="1600" b="1" dirty="0" smtClean="0">
                <a:solidFill>
                  <a:schemeClr val="bg2"/>
                </a:solidFill>
              </a:rPr>
              <a:t>@</a:t>
            </a:r>
            <a:r>
              <a:rPr lang="en-US" sz="1600" b="1" dirty="0" err="1" smtClean="0">
                <a:solidFill>
                  <a:schemeClr val="bg2"/>
                </a:solidFill>
              </a:rPr>
              <a:t>sheilaMorr</a:t>
            </a:r>
            <a:endParaRPr lang="en-US" sz="1600" b="1" dirty="0" smtClean="0">
              <a:solidFill>
                <a:schemeClr val="bg2"/>
              </a:solidFill>
            </a:endParaRPr>
          </a:p>
          <a:p>
            <a:pPr algn="ctr">
              <a:spcAft>
                <a:spcPts val="600"/>
              </a:spcAft>
            </a:pPr>
            <a:r>
              <a:rPr lang="en-US" sz="1600" b="1" dirty="0" smtClean="0">
                <a:solidFill>
                  <a:schemeClr val="bg2"/>
                </a:solidFill>
              </a:rPr>
              <a:t>www.portico.org</a:t>
            </a:r>
          </a:p>
        </p:txBody>
      </p:sp>
    </p:spTree>
    <p:extLst>
      <p:ext uri="{BB962C8B-B14F-4D97-AF65-F5344CB8AC3E}">
        <p14:creationId xmlns="" xmlns:p14="http://schemas.microsoft.com/office/powerpoint/2010/main" val="64260627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7" name="Picture 11" descr="Temp"/>
          <p:cNvPicPr>
            <a:picLocks noChangeAspect="1" noChangeArrowheads="1"/>
          </p:cNvPicPr>
          <p:nvPr/>
        </p:nvPicPr>
        <p:blipFill>
          <a:blip r:embed="rId3" cstate="print"/>
          <a:srcRect/>
          <a:stretch>
            <a:fillRect/>
          </a:stretch>
        </p:blipFill>
        <p:spPr bwMode="auto">
          <a:xfrm>
            <a:off x="0" y="0"/>
            <a:ext cx="9145588" cy="6859588"/>
          </a:xfrm>
          <a:prstGeom prst="rect">
            <a:avLst/>
          </a:prstGeom>
          <a:noFill/>
        </p:spPr>
      </p:pic>
      <p:pic>
        <p:nvPicPr>
          <p:cNvPr id="4101" name="Picture 5" descr="jstor_logo_small"/>
          <p:cNvPicPr>
            <a:picLocks noChangeAspect="1" noChangeArrowheads="1"/>
          </p:cNvPicPr>
          <p:nvPr/>
        </p:nvPicPr>
        <p:blipFill>
          <a:blip r:embed="rId4" cstate="print"/>
          <a:srcRect/>
          <a:stretch>
            <a:fillRect/>
          </a:stretch>
        </p:blipFill>
        <p:spPr bwMode="auto">
          <a:xfrm>
            <a:off x="990600" y="3200400"/>
            <a:ext cx="647700" cy="781050"/>
          </a:xfrm>
          <a:prstGeom prst="rect">
            <a:avLst/>
          </a:prstGeom>
          <a:noFill/>
        </p:spPr>
      </p:pic>
      <p:sp>
        <p:nvSpPr>
          <p:cNvPr id="4102" name="Rectangle 6"/>
          <p:cNvSpPr>
            <a:spLocks noChangeArrowheads="1"/>
          </p:cNvSpPr>
          <p:nvPr/>
        </p:nvSpPr>
        <p:spPr bwMode="auto">
          <a:xfrm>
            <a:off x="2057400" y="1752600"/>
            <a:ext cx="6400800" cy="4343400"/>
          </a:xfrm>
          <a:prstGeom prst="rect">
            <a:avLst/>
          </a:prstGeom>
          <a:noFill/>
          <a:ln w="9525">
            <a:noFill/>
            <a:miter lim="800000"/>
            <a:headEnd/>
            <a:tailEnd/>
          </a:ln>
        </p:spPr>
        <p:txBody>
          <a:bodyPr/>
          <a:lstStyle/>
          <a:p>
            <a:pPr marL="342900" indent="-342900" eaLnBrk="1" hangingPunct="1">
              <a:spcBef>
                <a:spcPct val="20000"/>
              </a:spcBef>
              <a:buFont typeface="Arial" pitchFamily="34" charset="0"/>
              <a:buChar char="•"/>
            </a:pPr>
            <a:r>
              <a:rPr lang="en-US" sz="1600" b="1" dirty="0" err="1" smtClean="0">
                <a:solidFill>
                  <a:schemeClr val="accent4">
                    <a:lumMod val="65000"/>
                    <a:lumOff val="35000"/>
                  </a:schemeClr>
                </a:solidFill>
              </a:rPr>
              <a:t>Ithaka</a:t>
            </a:r>
            <a:r>
              <a:rPr lang="en-US" sz="1600" b="1" dirty="0" smtClean="0">
                <a:solidFill>
                  <a:schemeClr val="accent4">
                    <a:lumMod val="65000"/>
                    <a:lumOff val="35000"/>
                  </a:schemeClr>
                </a:solidFill>
              </a:rPr>
              <a:t> </a:t>
            </a:r>
            <a:r>
              <a:rPr lang="en-US" sz="1600" b="1" dirty="0">
                <a:solidFill>
                  <a:schemeClr val="accent4">
                    <a:lumMod val="65000"/>
                    <a:lumOff val="35000"/>
                  </a:schemeClr>
                </a:solidFill>
              </a:rPr>
              <a:t>S+R</a:t>
            </a:r>
            <a:r>
              <a:rPr lang="en-US" sz="1600" dirty="0">
                <a:solidFill>
                  <a:schemeClr val="accent4">
                    <a:lumMod val="65000"/>
                    <a:lumOff val="35000"/>
                  </a:schemeClr>
                </a:solidFill>
              </a:rPr>
              <a:t> </a:t>
            </a:r>
            <a:r>
              <a:rPr lang="en-US" sz="1600" dirty="0" smtClean="0">
                <a:solidFill>
                  <a:schemeClr val="accent4">
                    <a:lumMod val="65000"/>
                    <a:lumOff val="35000"/>
                  </a:schemeClr>
                </a:solidFill>
              </a:rPr>
              <a:t>is a research and consulting service that focuses on the transformation of scholarship and teaching in an online environment, with the goal of identifying the critical issues facing our community and acting as a catalyst for change.</a:t>
            </a:r>
            <a:endParaRPr lang="en-US" sz="1600" dirty="0">
              <a:solidFill>
                <a:schemeClr val="accent4">
                  <a:lumMod val="65000"/>
                  <a:lumOff val="35000"/>
                </a:schemeClr>
              </a:solidFill>
            </a:endParaRPr>
          </a:p>
          <a:p>
            <a:pPr marL="342900" indent="-342900" eaLnBrk="1" hangingPunct="1">
              <a:spcBef>
                <a:spcPct val="20000"/>
              </a:spcBef>
              <a:buFontTx/>
              <a:buChar char="•"/>
            </a:pPr>
            <a:endParaRPr lang="en-US" sz="1600" dirty="0" smtClean="0">
              <a:solidFill>
                <a:schemeClr val="accent4">
                  <a:lumMod val="65000"/>
                  <a:lumOff val="35000"/>
                </a:schemeClr>
              </a:solidFill>
            </a:endParaRPr>
          </a:p>
          <a:p>
            <a:pPr marL="342900" indent="-342900" eaLnBrk="1" hangingPunct="1">
              <a:spcBef>
                <a:spcPct val="20000"/>
              </a:spcBef>
            </a:pPr>
            <a:endParaRPr lang="en-US" sz="1600" dirty="0">
              <a:solidFill>
                <a:schemeClr val="accent4">
                  <a:lumMod val="65000"/>
                  <a:lumOff val="35000"/>
                </a:schemeClr>
              </a:solidFill>
            </a:endParaRPr>
          </a:p>
          <a:p>
            <a:pPr marL="342900" indent="-342900" eaLnBrk="1" hangingPunct="1">
              <a:spcBef>
                <a:spcPct val="20000"/>
              </a:spcBef>
              <a:buFontTx/>
              <a:buChar char="•"/>
            </a:pPr>
            <a:r>
              <a:rPr lang="en-US" sz="1600" b="1" dirty="0">
                <a:solidFill>
                  <a:schemeClr val="accent4">
                    <a:lumMod val="65000"/>
                    <a:lumOff val="35000"/>
                  </a:schemeClr>
                </a:solidFill>
              </a:rPr>
              <a:t>JSTOR</a:t>
            </a:r>
            <a:r>
              <a:rPr lang="en-US" sz="1600" dirty="0">
                <a:solidFill>
                  <a:schemeClr val="accent4">
                    <a:lumMod val="65000"/>
                    <a:lumOff val="35000"/>
                  </a:schemeClr>
                </a:solidFill>
              </a:rPr>
              <a:t> </a:t>
            </a:r>
            <a:r>
              <a:rPr lang="en-US" sz="1600" dirty="0" smtClean="0">
                <a:solidFill>
                  <a:schemeClr val="accent4">
                    <a:lumMod val="65000"/>
                    <a:lumOff val="35000"/>
                  </a:schemeClr>
                </a:solidFill>
              </a:rPr>
              <a:t>is a research platform that enables discovery, access, and preservation of scholarly content.</a:t>
            </a:r>
            <a:endParaRPr lang="en-US" sz="1600" dirty="0">
              <a:solidFill>
                <a:schemeClr val="accent4">
                  <a:lumMod val="65000"/>
                  <a:lumOff val="35000"/>
                </a:schemeClr>
              </a:solidFill>
            </a:endParaRPr>
          </a:p>
          <a:p>
            <a:pPr marL="342900" indent="-342900" eaLnBrk="1" hangingPunct="1">
              <a:spcBef>
                <a:spcPct val="20000"/>
              </a:spcBef>
              <a:buFontTx/>
              <a:buChar char="•"/>
            </a:pPr>
            <a:endParaRPr lang="en-US" sz="1600" dirty="0">
              <a:solidFill>
                <a:schemeClr val="accent4">
                  <a:lumMod val="65000"/>
                  <a:lumOff val="35000"/>
                </a:schemeClr>
              </a:solidFill>
            </a:endParaRPr>
          </a:p>
          <a:p>
            <a:pPr marL="342900" indent="-342900" eaLnBrk="1" hangingPunct="1">
              <a:spcBef>
                <a:spcPct val="20000"/>
              </a:spcBef>
            </a:pPr>
            <a:endParaRPr lang="en-US" sz="1600" dirty="0">
              <a:solidFill>
                <a:schemeClr val="accent4">
                  <a:lumMod val="65000"/>
                  <a:lumOff val="35000"/>
                </a:schemeClr>
              </a:solidFill>
            </a:endParaRPr>
          </a:p>
          <a:p>
            <a:pPr marL="342900" indent="-342900" eaLnBrk="1" hangingPunct="1">
              <a:spcBef>
                <a:spcPct val="20000"/>
              </a:spcBef>
              <a:buFontTx/>
              <a:buChar char="•"/>
            </a:pPr>
            <a:r>
              <a:rPr lang="en-US" sz="1600" b="1" dirty="0" smtClean="0">
                <a:solidFill>
                  <a:schemeClr val="accent4">
                    <a:lumMod val="65000"/>
                    <a:lumOff val="35000"/>
                  </a:schemeClr>
                </a:solidFill>
              </a:rPr>
              <a:t>Portico </a:t>
            </a:r>
            <a:r>
              <a:rPr lang="en-US" sz="1600" dirty="0" smtClean="0">
                <a:solidFill>
                  <a:schemeClr val="accent4">
                    <a:lumMod val="65000"/>
                    <a:lumOff val="35000"/>
                  </a:schemeClr>
                </a:solidFill>
              </a:rPr>
              <a:t>is a digital preservation service for e-journals, e-books, and other scholarly e-content.</a:t>
            </a:r>
            <a:endParaRPr lang="en-US" sz="1600" dirty="0">
              <a:solidFill>
                <a:schemeClr val="accent4">
                  <a:lumMod val="65000"/>
                  <a:lumOff val="35000"/>
                </a:schemeClr>
              </a:solidFill>
            </a:endParaRPr>
          </a:p>
        </p:txBody>
      </p:sp>
      <p:sp>
        <p:nvSpPr>
          <p:cNvPr id="4103" name="Rectangle 7"/>
          <p:cNvSpPr>
            <a:spLocks noChangeArrowheads="1"/>
          </p:cNvSpPr>
          <p:nvPr/>
        </p:nvSpPr>
        <p:spPr bwMode="auto">
          <a:xfrm>
            <a:off x="342900" y="228600"/>
            <a:ext cx="2628900" cy="461665"/>
          </a:xfrm>
          <a:prstGeom prst="rect">
            <a:avLst/>
          </a:prstGeom>
          <a:noFill/>
          <a:ln w="9525">
            <a:noFill/>
            <a:miter lim="800000"/>
            <a:headEnd/>
            <a:tailEnd/>
          </a:ln>
        </p:spPr>
        <p:txBody>
          <a:bodyPr>
            <a:spAutoFit/>
          </a:bodyPr>
          <a:lstStyle/>
          <a:p>
            <a:r>
              <a:rPr lang="en-US" b="1" dirty="0" smtClean="0">
                <a:solidFill>
                  <a:schemeClr val="accent4">
                    <a:lumMod val="65000"/>
                    <a:lumOff val="35000"/>
                  </a:schemeClr>
                </a:solidFill>
              </a:rPr>
              <a:t>ITHAKA</a:t>
            </a:r>
            <a:endParaRPr lang="en-US" dirty="0">
              <a:solidFill>
                <a:schemeClr val="accent4">
                  <a:lumMod val="65000"/>
                  <a:lumOff val="35000"/>
                </a:schemeClr>
              </a:solidFill>
            </a:endParaRPr>
          </a:p>
        </p:txBody>
      </p:sp>
      <p:pic>
        <p:nvPicPr>
          <p:cNvPr id="4104" name="Picture 8" descr="Ithaka-S+R-final-logo_art"/>
          <p:cNvPicPr>
            <a:picLocks noChangeAspect="1" noChangeArrowheads="1"/>
          </p:cNvPicPr>
          <p:nvPr/>
        </p:nvPicPr>
        <p:blipFill>
          <a:blip r:embed="rId5" cstate="print"/>
          <a:srcRect l="15625" t="21875" r="15625" b="28125"/>
          <a:stretch>
            <a:fillRect/>
          </a:stretch>
        </p:blipFill>
        <p:spPr bwMode="auto">
          <a:xfrm>
            <a:off x="381000" y="1600200"/>
            <a:ext cx="1676400" cy="1219200"/>
          </a:xfrm>
          <a:prstGeom prst="rect">
            <a:avLst/>
          </a:prstGeom>
          <a:noFill/>
        </p:spPr>
      </p:pic>
      <p:pic>
        <p:nvPicPr>
          <p:cNvPr id="4105" name="Picture 9" descr="Portico-logo_amy"/>
          <p:cNvPicPr>
            <a:picLocks noChangeAspect="1" noChangeArrowheads="1"/>
          </p:cNvPicPr>
          <p:nvPr/>
        </p:nvPicPr>
        <p:blipFill>
          <a:blip r:embed="rId6" cstate="print"/>
          <a:srcRect t="26984" r="32220"/>
          <a:stretch>
            <a:fillRect/>
          </a:stretch>
        </p:blipFill>
        <p:spPr bwMode="auto">
          <a:xfrm>
            <a:off x="-609600" y="4343400"/>
            <a:ext cx="2514600" cy="3505200"/>
          </a:xfrm>
          <a:prstGeom prst="rect">
            <a:avLst/>
          </a:prstGeom>
          <a:noFill/>
        </p:spPr>
      </p:pic>
      <p:sp>
        <p:nvSpPr>
          <p:cNvPr id="8" name="Rectangle 7"/>
          <p:cNvSpPr/>
          <p:nvPr/>
        </p:nvSpPr>
        <p:spPr>
          <a:xfrm>
            <a:off x="152400" y="6172200"/>
            <a:ext cx="269626" cy="276999"/>
          </a:xfrm>
          <a:prstGeom prst="rect">
            <a:avLst/>
          </a:prstGeom>
        </p:spPr>
        <p:txBody>
          <a:bodyPr wrap="none">
            <a:spAutoFit/>
          </a:bodyPr>
          <a:lstStyle/>
          <a:p>
            <a:fld id="{F4276C75-8528-46FF-8ECA-4AEE6364D5F6}" type="slidenum">
              <a:rPr lang="en-US" sz="1200" smtClean="0"/>
              <a:pPr/>
              <a:t>3</a:t>
            </a:fld>
            <a:endParaRPr lang="en-US" sz="12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Portico - Third Party Preservation</a:t>
            </a:r>
            <a:endParaRPr lang="en-US" dirty="0"/>
          </a:p>
        </p:txBody>
      </p:sp>
      <p:sp>
        <p:nvSpPr>
          <p:cNvPr id="7" name="Content Placeholder 6"/>
          <p:cNvSpPr>
            <a:spLocks noGrp="1"/>
          </p:cNvSpPr>
          <p:nvPr>
            <p:ph sz="half" idx="2"/>
          </p:nvPr>
        </p:nvSpPr>
        <p:spPr>
          <a:xfrm>
            <a:off x="3657600" y="3181529"/>
            <a:ext cx="4953000" cy="2286000"/>
          </a:xfrm>
        </p:spPr>
        <p:txBody>
          <a:bodyPr/>
          <a:lstStyle/>
          <a:p>
            <a:pPr marL="0" indent="0" algn="ctr">
              <a:spcBef>
                <a:spcPts val="1200"/>
              </a:spcBef>
              <a:spcAft>
                <a:spcPts val="1200"/>
              </a:spcAft>
              <a:buNone/>
            </a:pPr>
            <a:r>
              <a:rPr lang="en-US" sz="2400" b="0" dirty="0" smtClean="0"/>
              <a:t>Working with libraries, publishers, and funders, we preserve e-journals, e-books, and other electronic scholarly content to ensure researchers and students will have access to it in the future.</a:t>
            </a:r>
            <a:endParaRPr lang="en-US" sz="2400" b="0" dirty="0"/>
          </a:p>
        </p:txBody>
      </p:sp>
      <p:sp>
        <p:nvSpPr>
          <p:cNvPr id="6" name="Rectangle 5"/>
          <p:cNvSpPr/>
          <p:nvPr/>
        </p:nvSpPr>
        <p:spPr>
          <a:xfrm>
            <a:off x="3886200" y="1524000"/>
            <a:ext cx="4572000" cy="1200329"/>
          </a:xfrm>
          <a:prstGeom prst="rect">
            <a:avLst/>
          </a:prstGeom>
        </p:spPr>
        <p:txBody>
          <a:bodyPr>
            <a:spAutoFit/>
          </a:bodyPr>
          <a:lstStyle/>
          <a:p>
            <a:pPr marL="0" indent="0" algn="ctr">
              <a:spcBef>
                <a:spcPts val="1200"/>
              </a:spcBef>
              <a:spcAft>
                <a:spcPts val="1200"/>
              </a:spcAft>
              <a:buNone/>
            </a:pPr>
            <a:r>
              <a:rPr lang="en-US" dirty="0" smtClean="0">
                <a:solidFill>
                  <a:schemeClr val="tx2"/>
                </a:solidFill>
              </a:rPr>
              <a:t>Portico is among the largest community-supported digital archives in the world.</a:t>
            </a:r>
          </a:p>
        </p:txBody>
      </p:sp>
      <p:pic>
        <p:nvPicPr>
          <p:cNvPr id="9" name="Picture 4" descr="C:\Users\jstynes\Desktop\Portico-logo_new-final.png"/>
          <p:cNvPicPr>
            <a:picLocks noChangeAspect="1" noChangeArrowheads="1"/>
          </p:cNvPicPr>
          <p:nvPr/>
        </p:nvPicPr>
        <p:blipFill>
          <a:blip r:embed="rId3" cstate="print"/>
          <a:srcRect l="33987" t="29293" r="15033" b="29293"/>
          <a:stretch>
            <a:fillRect/>
          </a:stretch>
        </p:blipFill>
        <p:spPr bwMode="auto">
          <a:xfrm>
            <a:off x="609600" y="1809929"/>
            <a:ext cx="2609385" cy="2743200"/>
          </a:xfrm>
          <a:prstGeom prst="rect">
            <a:avLst/>
          </a:prstGeom>
          <a:noFill/>
        </p:spPr>
      </p:pic>
      <p:sp>
        <p:nvSpPr>
          <p:cNvPr id="8" name="Rectangle 7"/>
          <p:cNvSpPr/>
          <p:nvPr/>
        </p:nvSpPr>
        <p:spPr>
          <a:xfrm>
            <a:off x="152400" y="6172200"/>
            <a:ext cx="269626" cy="276999"/>
          </a:xfrm>
          <a:prstGeom prst="rect">
            <a:avLst/>
          </a:prstGeom>
        </p:spPr>
        <p:txBody>
          <a:bodyPr wrap="none">
            <a:spAutoFit/>
          </a:bodyPr>
          <a:lstStyle/>
          <a:p>
            <a:fld id="{F4276C75-8528-46FF-8ECA-4AEE6364D5F6}" type="slidenum">
              <a:rPr lang="en-US" sz="1200" smtClean="0"/>
              <a:pPr/>
              <a:t>4</a:t>
            </a:fld>
            <a:endParaRPr lang="en-US" sz="1200" dirty="0"/>
          </a:p>
        </p:txBody>
      </p:sp>
    </p:spTree>
    <p:extLst>
      <p:ext uri="{BB962C8B-B14F-4D97-AF65-F5344CB8AC3E}">
        <p14:creationId xmlns="" xmlns:p14="http://schemas.microsoft.com/office/powerpoint/2010/main" val="307876920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152400"/>
            <a:ext cx="6019800" cy="685800"/>
          </a:xfrm>
        </p:spPr>
        <p:txBody>
          <a:bodyPr/>
          <a:lstStyle/>
          <a:p>
            <a:r>
              <a:rPr lang="en-US" dirty="0" smtClean="0"/>
              <a:t>Portico – Preserved Content</a:t>
            </a:r>
            <a:endParaRPr lang="en-US" dirty="0"/>
          </a:p>
        </p:txBody>
      </p:sp>
      <p:graphicFrame>
        <p:nvGraphicFramePr>
          <p:cNvPr id="10" name="Content Placeholder 9"/>
          <p:cNvGraphicFramePr>
            <a:graphicFrameLocks noGrp="1"/>
          </p:cNvGraphicFramePr>
          <p:nvPr>
            <p:ph sz="half" idx="2"/>
            <p:extLst>
              <p:ext uri="{D42A27DB-BD31-4B8C-83A1-F6EECF244321}">
                <p14:modId xmlns="" xmlns:p14="http://schemas.microsoft.com/office/powerpoint/2010/main" val="2588535353"/>
              </p:ext>
            </p:extLst>
          </p:nvPr>
        </p:nvGraphicFramePr>
        <p:xfrm>
          <a:off x="3733800" y="2011065"/>
          <a:ext cx="4800600" cy="381000"/>
        </p:xfrm>
        <a:graphic>
          <a:graphicData uri="http://schemas.openxmlformats.org/drawingml/2006/table">
            <a:tbl>
              <a:tblPr firstRow="1" bandRow="1">
                <a:tableStyleId>{2D5ABB26-0587-4C30-8999-92F81FD0307C}</a:tableStyleId>
              </a:tblPr>
              <a:tblGrid>
                <a:gridCol w="3276600"/>
                <a:gridCol w="1524000"/>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r>
                        <a:rPr lang="en-US" sz="2000" dirty="0">
                          <a:solidFill>
                            <a:schemeClr val="tx2"/>
                          </a:solidFill>
                          <a:latin typeface="+mj-lt"/>
                        </a:rPr>
                        <a:t>E-journal titles</a:t>
                      </a:r>
                      <a:endParaRPr lang="en-US" sz="2000" b="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r>
                        <a:rPr lang="en-US" sz="2000" dirty="0" smtClean="0">
                          <a:solidFill>
                            <a:schemeClr val="tx2"/>
                          </a:solidFill>
                          <a:latin typeface="+mj-lt"/>
                        </a:rPr>
                        <a:t>9,568</a:t>
                      </a:r>
                      <a:endParaRPr lang="en-US" sz="2000" b="0" dirty="0">
                        <a:solidFill>
                          <a:schemeClr val="tx2"/>
                        </a:solidFill>
                        <a:latin typeface="+mj-lt"/>
                        <a:ea typeface="Times New Roman"/>
                        <a:cs typeface="Times New Roman"/>
                      </a:endParaRPr>
                    </a:p>
                  </a:txBody>
                  <a:tcPr marL="68580" marR="68580" marT="0" marB="0" anchor="ctr"/>
                </a:tc>
              </a:tr>
            </a:tbl>
          </a:graphicData>
        </a:graphic>
      </p:graphicFrame>
      <p:sp>
        <p:nvSpPr>
          <p:cNvPr id="11" name="TextBox 10"/>
          <p:cNvSpPr txBox="1"/>
          <p:nvPr/>
        </p:nvSpPr>
        <p:spPr>
          <a:xfrm>
            <a:off x="3733800" y="1447800"/>
            <a:ext cx="5105400" cy="461665"/>
          </a:xfrm>
          <a:prstGeom prst="rect">
            <a:avLst/>
          </a:prstGeom>
          <a:noFill/>
        </p:spPr>
        <p:txBody>
          <a:bodyPr wrap="square" rtlCol="0">
            <a:spAutoFit/>
          </a:bodyPr>
          <a:lstStyle/>
          <a:p>
            <a:pPr algn="ctr"/>
            <a:r>
              <a:rPr lang="en-US" b="1" u="sng" dirty="0" smtClean="0">
                <a:solidFill>
                  <a:schemeClr val="tx2"/>
                </a:solidFill>
              </a:rPr>
              <a:t>Preserved Content</a:t>
            </a:r>
            <a:endParaRPr lang="en-US" b="1" u="sng" dirty="0">
              <a:solidFill>
                <a:schemeClr val="tx2"/>
              </a:solidFill>
            </a:endParaRPr>
          </a:p>
        </p:txBody>
      </p:sp>
      <p:graphicFrame>
        <p:nvGraphicFramePr>
          <p:cNvPr id="7" name="Table 6"/>
          <p:cNvGraphicFramePr>
            <a:graphicFrameLocks noGrp="1"/>
          </p:cNvGraphicFramePr>
          <p:nvPr>
            <p:extLst>
              <p:ext uri="{D42A27DB-BD31-4B8C-83A1-F6EECF244321}">
                <p14:modId xmlns="" xmlns:p14="http://schemas.microsoft.com/office/powerpoint/2010/main" val="145209075"/>
              </p:ext>
            </p:extLst>
          </p:nvPr>
        </p:nvGraphicFramePr>
        <p:xfrm>
          <a:off x="3727090" y="2372360"/>
          <a:ext cx="4800600" cy="762000"/>
        </p:xfrm>
        <a:graphic>
          <a:graphicData uri="http://schemas.openxmlformats.org/drawingml/2006/table">
            <a:tbl>
              <a:tblPr firstRow="1" bandRow="1">
                <a:tableStyleId>{2D5ABB26-0587-4C30-8999-92F81FD0307C}</a:tableStyleId>
              </a:tblPr>
              <a:tblGrid>
                <a:gridCol w="3276600"/>
                <a:gridCol w="1524000"/>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r>
                        <a:rPr lang="en-US" sz="2000" dirty="0">
                          <a:solidFill>
                            <a:schemeClr val="tx2"/>
                          </a:solidFill>
                          <a:latin typeface="+mj-lt"/>
                        </a:rPr>
                        <a:t>E-book titles</a:t>
                      </a: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r>
                        <a:rPr lang="en-US" sz="2000" dirty="0" smtClean="0">
                          <a:solidFill>
                            <a:schemeClr val="tx2"/>
                          </a:solidFill>
                          <a:latin typeface="+mj-lt"/>
                          <a:ea typeface="Times New Roman"/>
                          <a:cs typeface="Times New Roman"/>
                        </a:rPr>
                        <a:t>16,861</a:t>
                      </a:r>
                      <a:endParaRPr lang="en-US" sz="2000" dirty="0">
                        <a:solidFill>
                          <a:schemeClr val="tx2"/>
                        </a:solidFill>
                        <a:latin typeface="+mj-lt"/>
                        <a:ea typeface="Times New Roman"/>
                        <a:cs typeface="Times New Roman"/>
                      </a:endParaRPr>
                    </a:p>
                  </a:txBody>
                  <a:tcPr marL="68580" marR="68580" marT="0" marB="0" anchor="ctr"/>
                </a:tc>
              </a:tr>
              <a:tr h="370840">
                <a:tc>
                  <a:txBody>
                    <a:bodyPr/>
                    <a:lstStyle/>
                    <a:p>
                      <a:pPr marL="457200" marR="0" indent="-457200">
                        <a:lnSpc>
                          <a:spcPct val="125000"/>
                        </a:lnSpc>
                        <a:spcBef>
                          <a:spcPts val="300"/>
                        </a:spcBef>
                        <a:spcAft>
                          <a:spcPts val="300"/>
                        </a:spcAft>
                        <a:buClr>
                          <a:schemeClr val="accent1"/>
                        </a:buClr>
                        <a:buFont typeface="Calibri" pitchFamily="34" charset="0"/>
                        <a:buChar char="»"/>
                      </a:pP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endParaRPr lang="en-US" sz="2000" dirty="0">
                        <a:solidFill>
                          <a:schemeClr val="tx2"/>
                        </a:solidFill>
                        <a:latin typeface="+mj-lt"/>
                        <a:ea typeface="Times New Roman"/>
                        <a:cs typeface="Times New Roman"/>
                      </a:endParaRPr>
                    </a:p>
                  </a:txBody>
                  <a:tcPr marL="68580" marR="68580" marT="0" marB="0" anchor="ctr"/>
                </a:tc>
              </a:tr>
            </a:tbl>
          </a:graphicData>
        </a:graphic>
      </p:graphicFrame>
      <p:graphicFrame>
        <p:nvGraphicFramePr>
          <p:cNvPr id="9" name="Table 8"/>
          <p:cNvGraphicFramePr>
            <a:graphicFrameLocks noGrp="1"/>
          </p:cNvGraphicFramePr>
          <p:nvPr>
            <p:extLst>
              <p:ext uri="{D42A27DB-BD31-4B8C-83A1-F6EECF244321}">
                <p14:modId xmlns="" xmlns:p14="http://schemas.microsoft.com/office/powerpoint/2010/main" val="2080957352"/>
              </p:ext>
            </p:extLst>
          </p:nvPr>
        </p:nvGraphicFramePr>
        <p:xfrm>
          <a:off x="3727090" y="2753360"/>
          <a:ext cx="4800600" cy="381000"/>
        </p:xfrm>
        <a:graphic>
          <a:graphicData uri="http://schemas.openxmlformats.org/drawingml/2006/table">
            <a:tbl>
              <a:tblPr firstRow="1" bandRow="1">
                <a:tableStyleId>{2D5ABB26-0587-4C30-8999-92F81FD0307C}</a:tableStyleId>
              </a:tblPr>
              <a:tblGrid>
                <a:gridCol w="3276600"/>
                <a:gridCol w="1524000"/>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r>
                        <a:rPr lang="en-US" sz="2000" dirty="0" smtClean="0">
                          <a:solidFill>
                            <a:schemeClr val="tx2"/>
                          </a:solidFill>
                          <a:latin typeface="+mj-lt"/>
                        </a:rPr>
                        <a:t>D-collections</a:t>
                      </a: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r>
                        <a:rPr lang="en-US" sz="2000" dirty="0" smtClean="0">
                          <a:solidFill>
                            <a:schemeClr val="tx2"/>
                          </a:solidFill>
                          <a:latin typeface="+mj-lt"/>
                        </a:rPr>
                        <a:t>12</a:t>
                      </a:r>
                      <a:endParaRPr lang="en-US" sz="2000" dirty="0">
                        <a:solidFill>
                          <a:schemeClr val="tx2"/>
                        </a:solidFill>
                        <a:latin typeface="+mj-lt"/>
                        <a:ea typeface="Times New Roman"/>
                        <a:cs typeface="Times New Roman"/>
                      </a:endParaRPr>
                    </a:p>
                  </a:txBody>
                  <a:tcPr marL="68580" marR="68580" marT="0" marB="0" anchor="ctr"/>
                </a:tc>
              </a:tr>
            </a:tbl>
          </a:graphicData>
        </a:graphic>
      </p:graphicFrame>
      <p:pic>
        <p:nvPicPr>
          <p:cNvPr id="14" name="Picture 4" descr="C:\Users\jstynes\Desktop\Portico-logo_new-final.png"/>
          <p:cNvPicPr>
            <a:picLocks noChangeAspect="1" noChangeArrowheads="1"/>
          </p:cNvPicPr>
          <p:nvPr/>
        </p:nvPicPr>
        <p:blipFill>
          <a:blip r:embed="rId3" cstate="print"/>
          <a:srcRect l="33987" t="29293" r="15033" b="29293"/>
          <a:stretch>
            <a:fillRect/>
          </a:stretch>
        </p:blipFill>
        <p:spPr bwMode="auto">
          <a:xfrm>
            <a:off x="609600" y="1809929"/>
            <a:ext cx="2609385" cy="2743200"/>
          </a:xfrm>
          <a:prstGeom prst="rect">
            <a:avLst/>
          </a:prstGeom>
          <a:noFill/>
        </p:spPr>
      </p:pic>
      <p:graphicFrame>
        <p:nvGraphicFramePr>
          <p:cNvPr id="12" name="Table 11"/>
          <p:cNvGraphicFramePr>
            <a:graphicFrameLocks noGrp="1"/>
          </p:cNvGraphicFramePr>
          <p:nvPr>
            <p:extLst>
              <p:ext uri="{D42A27DB-BD31-4B8C-83A1-F6EECF244321}">
                <p14:modId xmlns="" xmlns:p14="http://schemas.microsoft.com/office/powerpoint/2010/main" val="973745026"/>
              </p:ext>
            </p:extLst>
          </p:nvPr>
        </p:nvGraphicFramePr>
        <p:xfrm>
          <a:off x="3733800" y="3810000"/>
          <a:ext cx="4953000" cy="381000"/>
        </p:xfrm>
        <a:graphic>
          <a:graphicData uri="http://schemas.openxmlformats.org/drawingml/2006/table">
            <a:tbl>
              <a:tblPr firstRow="1" bandRow="1">
                <a:tableStyleId>{2D5ABB26-0587-4C30-8999-92F81FD0307C}</a:tableStyleId>
              </a:tblPr>
              <a:tblGrid>
                <a:gridCol w="2751666"/>
                <a:gridCol w="2201334"/>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r>
                        <a:rPr lang="en-US" sz="2000" dirty="0" smtClean="0">
                          <a:solidFill>
                            <a:schemeClr val="tx2"/>
                          </a:solidFill>
                          <a:latin typeface="+mj-lt"/>
                        </a:rPr>
                        <a:t>Archival</a:t>
                      </a:r>
                      <a:r>
                        <a:rPr lang="en-US" sz="2000" baseline="0" dirty="0" smtClean="0">
                          <a:solidFill>
                            <a:schemeClr val="tx2"/>
                          </a:solidFill>
                          <a:latin typeface="+mj-lt"/>
                        </a:rPr>
                        <a:t> Units</a:t>
                      </a: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r>
                        <a:rPr lang="en-US" sz="2000" dirty="0" smtClean="0">
                          <a:solidFill>
                            <a:schemeClr val="tx2"/>
                          </a:solidFill>
                          <a:latin typeface="+mj-lt"/>
                          <a:ea typeface="Times New Roman"/>
                          <a:cs typeface="Times New Roman"/>
                        </a:rPr>
                        <a:t>19,433,869</a:t>
                      </a:r>
                      <a:endParaRPr lang="en-US" sz="2000" dirty="0">
                        <a:solidFill>
                          <a:schemeClr val="tx2"/>
                        </a:solidFill>
                        <a:latin typeface="+mj-lt"/>
                        <a:ea typeface="Times New Roman"/>
                        <a:cs typeface="Times New Roman"/>
                      </a:endParaRPr>
                    </a:p>
                  </a:txBody>
                  <a:tcPr marL="68580" marR="68580" marT="0" marB="0" anchor="ctr"/>
                </a:tc>
              </a:tr>
            </a:tbl>
          </a:graphicData>
        </a:graphic>
      </p:graphicFrame>
      <p:graphicFrame>
        <p:nvGraphicFramePr>
          <p:cNvPr id="13" name="Table 12"/>
          <p:cNvGraphicFramePr>
            <a:graphicFrameLocks noGrp="1"/>
          </p:cNvGraphicFramePr>
          <p:nvPr>
            <p:extLst>
              <p:ext uri="{D42A27DB-BD31-4B8C-83A1-F6EECF244321}">
                <p14:modId xmlns="" xmlns:p14="http://schemas.microsoft.com/office/powerpoint/2010/main" val="1479483138"/>
              </p:ext>
            </p:extLst>
          </p:nvPr>
        </p:nvGraphicFramePr>
        <p:xfrm>
          <a:off x="3733800" y="4201160"/>
          <a:ext cx="4953000" cy="381000"/>
        </p:xfrm>
        <a:graphic>
          <a:graphicData uri="http://schemas.openxmlformats.org/drawingml/2006/table">
            <a:tbl>
              <a:tblPr firstRow="1" bandRow="1">
                <a:tableStyleId>{2D5ABB26-0587-4C30-8999-92F81FD0307C}</a:tableStyleId>
              </a:tblPr>
              <a:tblGrid>
                <a:gridCol w="3380619"/>
                <a:gridCol w="1572381"/>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r>
                        <a:rPr lang="en-US" sz="2000" dirty="0" smtClean="0">
                          <a:solidFill>
                            <a:schemeClr val="tx2"/>
                          </a:solidFill>
                          <a:latin typeface="+mj-lt"/>
                        </a:rPr>
                        <a:t>Preserved Files</a:t>
                      </a: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r>
                        <a:rPr lang="en-US" sz="2000" dirty="0" smtClean="0">
                          <a:solidFill>
                            <a:schemeClr val="tx2"/>
                          </a:solidFill>
                          <a:latin typeface="+mj-lt"/>
                          <a:ea typeface="Times New Roman"/>
                          <a:cs typeface="Times New Roman"/>
                        </a:rPr>
                        <a:t>319,737,011</a:t>
                      </a:r>
                      <a:endParaRPr lang="en-US" sz="2000" dirty="0">
                        <a:solidFill>
                          <a:schemeClr val="tx2"/>
                        </a:solidFill>
                        <a:latin typeface="+mj-lt"/>
                        <a:ea typeface="Times New Roman"/>
                        <a:cs typeface="Times New Roman"/>
                      </a:endParaRPr>
                    </a:p>
                  </a:txBody>
                  <a:tcPr marL="68580" marR="68580" marT="0" marB="0" anchor="ctr"/>
                </a:tc>
              </a:tr>
            </a:tbl>
          </a:graphicData>
        </a:graphic>
      </p:graphicFrame>
      <p:graphicFrame>
        <p:nvGraphicFramePr>
          <p:cNvPr id="15" name="Table 14"/>
          <p:cNvGraphicFramePr>
            <a:graphicFrameLocks noGrp="1"/>
          </p:cNvGraphicFramePr>
          <p:nvPr>
            <p:extLst>
              <p:ext uri="{D42A27DB-BD31-4B8C-83A1-F6EECF244321}">
                <p14:modId xmlns="" xmlns:p14="http://schemas.microsoft.com/office/powerpoint/2010/main" val="560857716"/>
              </p:ext>
            </p:extLst>
          </p:nvPr>
        </p:nvGraphicFramePr>
        <p:xfrm>
          <a:off x="3733800" y="4648200"/>
          <a:ext cx="4800600" cy="381000"/>
        </p:xfrm>
        <a:graphic>
          <a:graphicData uri="http://schemas.openxmlformats.org/drawingml/2006/table">
            <a:tbl>
              <a:tblPr firstRow="1" bandRow="1">
                <a:tableStyleId>{2D5ABB26-0587-4C30-8999-92F81FD0307C}</a:tableStyleId>
              </a:tblPr>
              <a:tblGrid>
                <a:gridCol w="3048000"/>
                <a:gridCol w="1752600"/>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endParaRPr lang="en-US" sz="2000" dirty="0">
                        <a:solidFill>
                          <a:schemeClr val="tx2"/>
                        </a:solidFill>
                        <a:latin typeface="+mj-lt"/>
                        <a:ea typeface="Times New Roman"/>
                        <a:cs typeface="Times New Roman"/>
                      </a:endParaRPr>
                    </a:p>
                  </a:txBody>
                  <a:tcPr marL="68580" marR="68580" marT="0" marB="0" anchor="ctr"/>
                </a:tc>
              </a:tr>
            </a:tbl>
          </a:graphicData>
        </a:graphic>
      </p:graphicFrame>
      <p:graphicFrame>
        <p:nvGraphicFramePr>
          <p:cNvPr id="17" name="Table 16"/>
          <p:cNvGraphicFramePr>
            <a:graphicFrameLocks noGrp="1"/>
          </p:cNvGraphicFramePr>
          <p:nvPr>
            <p:extLst>
              <p:ext uri="{D42A27DB-BD31-4B8C-83A1-F6EECF244321}">
                <p14:modId xmlns="" xmlns:p14="http://schemas.microsoft.com/office/powerpoint/2010/main" val="4034736815"/>
              </p:ext>
            </p:extLst>
          </p:nvPr>
        </p:nvGraphicFramePr>
        <p:xfrm>
          <a:off x="3733800" y="5039360"/>
          <a:ext cx="4800600" cy="381000"/>
        </p:xfrm>
        <a:graphic>
          <a:graphicData uri="http://schemas.openxmlformats.org/drawingml/2006/table">
            <a:tbl>
              <a:tblPr firstRow="1" bandRow="1">
                <a:tableStyleId>{2D5ABB26-0587-4C30-8999-92F81FD0307C}</a:tableStyleId>
              </a:tblPr>
              <a:tblGrid>
                <a:gridCol w="2895600"/>
                <a:gridCol w="1905000"/>
              </a:tblGrid>
              <a:tr h="370840">
                <a:tc>
                  <a:txBody>
                    <a:bodyPr/>
                    <a:lstStyle/>
                    <a:p>
                      <a:pPr marL="457200" marR="0" indent="-457200">
                        <a:lnSpc>
                          <a:spcPct val="125000"/>
                        </a:lnSpc>
                        <a:spcBef>
                          <a:spcPts val="300"/>
                        </a:spcBef>
                        <a:spcAft>
                          <a:spcPts val="300"/>
                        </a:spcAft>
                        <a:buClr>
                          <a:schemeClr val="accent1"/>
                        </a:buClr>
                        <a:buFont typeface="Calibri" pitchFamily="34" charset="0"/>
                        <a:buChar char="»"/>
                      </a:pPr>
                      <a:endParaRPr lang="en-US" sz="2000" dirty="0">
                        <a:solidFill>
                          <a:schemeClr val="tx2"/>
                        </a:solidFill>
                        <a:latin typeface="+mj-lt"/>
                        <a:ea typeface="Times New Roman"/>
                        <a:cs typeface="Times New Roman"/>
                      </a:endParaRPr>
                    </a:p>
                  </a:txBody>
                  <a:tcPr marL="68580" marR="68580" marT="0" marB="0" anchor="ctr"/>
                </a:tc>
                <a:tc>
                  <a:txBody>
                    <a:bodyPr/>
                    <a:lstStyle/>
                    <a:p>
                      <a:pPr marL="0" marR="0" algn="r">
                        <a:lnSpc>
                          <a:spcPct val="125000"/>
                        </a:lnSpc>
                        <a:spcBef>
                          <a:spcPts val="300"/>
                        </a:spcBef>
                        <a:spcAft>
                          <a:spcPts val="300"/>
                        </a:spcAft>
                      </a:pPr>
                      <a:endParaRPr lang="en-US" sz="2000" dirty="0">
                        <a:solidFill>
                          <a:schemeClr val="tx2"/>
                        </a:solidFill>
                        <a:latin typeface="+mj-lt"/>
                        <a:ea typeface="Times New Roman"/>
                        <a:cs typeface="Times New Roman"/>
                      </a:endParaRPr>
                    </a:p>
                  </a:txBody>
                  <a:tcPr marL="68580" marR="68580" marT="0" marB="0" anchor="ctr"/>
                </a:tc>
              </a:tr>
            </a:tbl>
          </a:graphicData>
        </a:graphic>
      </p:graphicFrame>
      <p:sp>
        <p:nvSpPr>
          <p:cNvPr id="16" name="Rectangle 15"/>
          <p:cNvSpPr/>
          <p:nvPr/>
        </p:nvSpPr>
        <p:spPr>
          <a:xfrm>
            <a:off x="228600" y="6172200"/>
            <a:ext cx="269626" cy="276999"/>
          </a:xfrm>
          <a:prstGeom prst="rect">
            <a:avLst/>
          </a:prstGeom>
        </p:spPr>
        <p:txBody>
          <a:bodyPr wrap="none">
            <a:spAutoFit/>
          </a:bodyPr>
          <a:lstStyle/>
          <a:p>
            <a:fld id="{F4276C75-8528-46FF-8ECA-4AEE6364D5F6}" type="slidenum">
              <a:rPr lang="en-US" sz="1200" smtClean="0"/>
              <a:pPr/>
              <a:t>5</a:t>
            </a:fld>
            <a:endParaRPr lang="en-US" sz="1200" dirty="0"/>
          </a:p>
        </p:txBody>
      </p:sp>
    </p:spTree>
    <p:extLst>
      <p:ext uri="{BB962C8B-B14F-4D97-AF65-F5344CB8AC3E}">
        <p14:creationId xmlns="" xmlns:p14="http://schemas.microsoft.com/office/powerpoint/2010/main" val="50120461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dirty="0" smtClean="0"/>
              <a:t>Portico XML Configuration: Format-Driven Workflow</a:t>
            </a:r>
            <a:endParaRPr lang="en-US" sz="2000" dirty="0"/>
          </a:p>
        </p:txBody>
      </p:sp>
      <p:pic>
        <p:nvPicPr>
          <p:cNvPr id="5" name="Picture 4" descr="WorkflowGraphic.png"/>
          <p:cNvPicPr>
            <a:picLocks noChangeAspect="1"/>
          </p:cNvPicPr>
          <p:nvPr/>
        </p:nvPicPr>
        <p:blipFill>
          <a:blip r:embed="rId2" cstate="print"/>
          <a:stretch>
            <a:fillRect/>
          </a:stretch>
        </p:blipFill>
        <p:spPr>
          <a:xfrm>
            <a:off x="1493774" y="1390056"/>
            <a:ext cx="6156451" cy="4077887"/>
          </a:xfrm>
          <a:prstGeom prst="rect">
            <a:avLst/>
          </a:prstGeom>
        </p:spPr>
      </p:pic>
      <p:sp>
        <p:nvSpPr>
          <p:cNvPr id="7" name="Slide Number Placeholder 3"/>
          <p:cNvSpPr txBox="1">
            <a:spLocks/>
          </p:cNvSpPr>
          <p:nvPr/>
        </p:nvSpPr>
        <p:spPr>
          <a:xfrm>
            <a:off x="457200" y="6248400"/>
            <a:ext cx="304800" cy="45720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F508F528-673A-4CBA-9FD3-06AB07E0356E}" type="slidenum">
              <a:rPr kumimoji="0" lang="en-US" sz="1200" b="0" i="0" u="none" strike="noStrike" kern="1200" cap="none" spc="0" normalizeH="0" baseline="0" noProof="0" smtClean="0">
                <a:ln>
                  <a:noFill/>
                </a:ln>
                <a:solidFill>
                  <a:schemeClr val="tx1"/>
                </a:solidFill>
                <a:effectLst/>
                <a:uLnTx/>
                <a:uFillTx/>
                <a:latin typeface="Arial" charset="0"/>
                <a:ea typeface="ＭＳ Ｐゴシック" pitchFamily="28" charset="-128"/>
                <a:cs typeface="+mn-cs"/>
              </a:rPr>
              <a:pPr marL="0" marR="0" lvl="0" indent="0" algn="l" defTabSz="914400" rtl="0" eaLnBrk="0" fontAlgn="base" latinLnBrk="0" hangingPunct="0">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schemeClr val="tx1"/>
              </a:solidFill>
              <a:effectLst/>
              <a:uLnTx/>
              <a:uFillTx/>
              <a:latin typeface="Arial" charset="0"/>
              <a:ea typeface="ＭＳ Ｐゴシック" pitchFamily="28" charset="-128"/>
              <a:cs typeface="+mn-cs"/>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p:txBody>
          <a:bodyPr>
            <a:normAutofit fontScale="90000"/>
          </a:bodyPr>
          <a:lstStyle/>
          <a:p>
            <a:r>
              <a:rPr lang="en-US" dirty="0" smtClean="0"/>
              <a:t>Portico XML Configuration:  Packages &amp; Profiles</a:t>
            </a:r>
            <a:endParaRPr lang="en-US" dirty="0"/>
          </a:p>
        </p:txBody>
      </p:sp>
      <p:sp>
        <p:nvSpPr>
          <p:cNvPr id="747523" name="Rectangle 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74752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7525" name="Object 5"/>
          <p:cNvGraphicFramePr>
            <a:graphicFrameLocks noChangeAspect="1"/>
          </p:cNvGraphicFramePr>
          <p:nvPr/>
        </p:nvGraphicFramePr>
        <p:xfrm>
          <a:off x="609600" y="1295400"/>
          <a:ext cx="3589338" cy="4572000"/>
        </p:xfrm>
        <a:graphic>
          <a:graphicData uri="http://schemas.openxmlformats.org/presentationml/2006/ole">
            <p:oleObj spid="_x0000_s1026" name="Visio" r:id="rId4" imgW="2292096" imgH="2927299" progId="">
              <p:embed/>
            </p:oleObj>
          </a:graphicData>
        </a:graphic>
      </p:graphicFrame>
      <p:sp>
        <p:nvSpPr>
          <p:cNvPr id="747526" name="Rectangle 6"/>
          <p:cNvSpPr>
            <a:spLocks noChangeArrowheads="1"/>
          </p:cNvSpPr>
          <p:nvPr/>
        </p:nvSpPr>
        <p:spPr bwMode="auto">
          <a:xfrm>
            <a:off x="0" y="2281238"/>
            <a:ext cx="9144000" cy="0"/>
          </a:xfrm>
          <a:prstGeom prst="rect">
            <a:avLst/>
          </a:prstGeom>
          <a:noFill/>
          <a:ln w="9525">
            <a:noFill/>
            <a:miter lim="800000"/>
            <a:headEnd/>
            <a:tailEnd/>
          </a:ln>
          <a:effectLst/>
        </p:spPr>
        <p:txBody>
          <a:bodyPr wrap="none" anchor="ctr">
            <a:spAutoFit/>
          </a:bodyPr>
          <a:lstStyle/>
          <a:p>
            <a:endParaRPr lang="en-US"/>
          </a:p>
        </p:txBody>
      </p:sp>
      <p:sp>
        <p:nvSpPr>
          <p:cNvPr id="19" name="Slide Number Placeholder 3"/>
          <p:cNvSpPr>
            <a:spLocks noGrp="1"/>
          </p:cNvSpPr>
          <p:nvPr>
            <p:ph type="sldNum" sz="quarter" idx="4294967295"/>
          </p:nvPr>
        </p:nvSpPr>
        <p:spPr>
          <a:xfrm>
            <a:off x="533400" y="6248400"/>
            <a:ext cx="304800" cy="457200"/>
          </a:xfrm>
          <a:prstGeom prst="rect">
            <a:avLst/>
          </a:prstGeom>
        </p:spPr>
        <p:txBody>
          <a:bodyPr/>
          <a:lstStyle/>
          <a:p>
            <a:pPr>
              <a:defRPr/>
            </a:pPr>
            <a:fld id="{F508F528-673A-4CBA-9FD3-06AB07E0356E}" type="slidenum">
              <a:rPr lang="en-US" sz="1200" smtClean="0"/>
              <a:pPr>
                <a:defRPr/>
              </a:pPr>
              <a:t>7</a:t>
            </a:fld>
            <a:endParaRPr lang="en-US" sz="1200" dirty="0"/>
          </a:p>
        </p:txBody>
      </p:sp>
    </p:spTree>
    <p:extLst>
      <p:ext uri="{BB962C8B-B14F-4D97-AF65-F5344CB8AC3E}">
        <p14:creationId xmlns="" xmlns:p14="http://schemas.microsoft.com/office/powerpoint/2010/main" val="56839177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p:txBody>
          <a:bodyPr>
            <a:normAutofit fontScale="90000"/>
          </a:bodyPr>
          <a:lstStyle/>
          <a:p>
            <a:r>
              <a:rPr lang="en-US" dirty="0" smtClean="0"/>
              <a:t>Portico XML Configuration:  Packages &amp; Profiles</a:t>
            </a:r>
            <a:endParaRPr lang="en-US" dirty="0"/>
          </a:p>
        </p:txBody>
      </p:sp>
      <p:sp>
        <p:nvSpPr>
          <p:cNvPr id="747523" name="Rectangle 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74752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7525" name="Object 5"/>
          <p:cNvGraphicFramePr>
            <a:graphicFrameLocks noChangeAspect="1"/>
          </p:cNvGraphicFramePr>
          <p:nvPr/>
        </p:nvGraphicFramePr>
        <p:xfrm>
          <a:off x="609600" y="1295400"/>
          <a:ext cx="3589338" cy="4572000"/>
        </p:xfrm>
        <a:graphic>
          <a:graphicData uri="http://schemas.openxmlformats.org/presentationml/2006/ole">
            <p:oleObj spid="_x0000_s2050" name="Visio" r:id="rId4" imgW="2292096" imgH="2927299" progId="">
              <p:embed/>
            </p:oleObj>
          </a:graphicData>
        </a:graphic>
      </p:graphicFrame>
      <p:sp>
        <p:nvSpPr>
          <p:cNvPr id="747526" name="Rectangle 6"/>
          <p:cNvSpPr>
            <a:spLocks noChangeArrowheads="1"/>
          </p:cNvSpPr>
          <p:nvPr/>
        </p:nvSpPr>
        <p:spPr bwMode="auto">
          <a:xfrm>
            <a:off x="0" y="22812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7527" name="Object 7"/>
          <p:cNvGraphicFramePr>
            <a:graphicFrameLocks noChangeAspect="1"/>
          </p:cNvGraphicFramePr>
          <p:nvPr/>
        </p:nvGraphicFramePr>
        <p:xfrm>
          <a:off x="4724400" y="1295400"/>
          <a:ext cx="3517900" cy="3962400"/>
        </p:xfrm>
        <a:graphic>
          <a:graphicData uri="http://schemas.openxmlformats.org/presentationml/2006/ole">
            <p:oleObj spid="_x0000_s2051" name="Visio" r:id="rId5" imgW="2151888" imgH="2424379" progId="">
              <p:embed/>
            </p:oleObj>
          </a:graphicData>
        </a:graphic>
      </p:graphicFrame>
      <p:sp>
        <p:nvSpPr>
          <p:cNvPr id="19" name="Slide Number Placeholder 3"/>
          <p:cNvSpPr>
            <a:spLocks noGrp="1"/>
          </p:cNvSpPr>
          <p:nvPr>
            <p:ph type="sldNum" sz="quarter" idx="4294967295"/>
          </p:nvPr>
        </p:nvSpPr>
        <p:spPr>
          <a:xfrm>
            <a:off x="609600" y="6248400"/>
            <a:ext cx="304800" cy="457200"/>
          </a:xfrm>
          <a:prstGeom prst="rect">
            <a:avLst/>
          </a:prstGeom>
        </p:spPr>
        <p:txBody>
          <a:bodyPr/>
          <a:lstStyle/>
          <a:p>
            <a:pPr>
              <a:defRPr/>
            </a:pPr>
            <a:fld id="{F508F528-673A-4CBA-9FD3-06AB07E0356E}" type="slidenum">
              <a:rPr lang="en-US" sz="1200" smtClean="0"/>
              <a:pPr>
                <a:defRPr/>
              </a:pPr>
              <a:t>8</a:t>
            </a:fld>
            <a:endParaRPr lang="en-US" sz="1200" dirty="0"/>
          </a:p>
        </p:txBody>
      </p:sp>
    </p:spTree>
    <p:extLst>
      <p:ext uri="{BB962C8B-B14F-4D97-AF65-F5344CB8AC3E}">
        <p14:creationId xmlns="" xmlns:p14="http://schemas.microsoft.com/office/powerpoint/2010/main" val="5683917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p:txBody>
          <a:bodyPr>
            <a:normAutofit fontScale="90000"/>
          </a:bodyPr>
          <a:lstStyle/>
          <a:p>
            <a:r>
              <a:rPr lang="en-US" dirty="0" smtClean="0"/>
              <a:t>Portico XML Configuration:  Packages &amp; Profiles</a:t>
            </a:r>
            <a:endParaRPr lang="en-US" dirty="0"/>
          </a:p>
        </p:txBody>
      </p:sp>
      <p:sp>
        <p:nvSpPr>
          <p:cNvPr id="747523" name="Rectangle 3"/>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sp>
        <p:nvSpPr>
          <p:cNvPr id="747524" name="Rectangle 4"/>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7525" name="Object 5"/>
          <p:cNvGraphicFramePr>
            <a:graphicFrameLocks noChangeAspect="1"/>
          </p:cNvGraphicFramePr>
          <p:nvPr/>
        </p:nvGraphicFramePr>
        <p:xfrm>
          <a:off x="609600" y="1295400"/>
          <a:ext cx="3589338" cy="4572000"/>
        </p:xfrm>
        <a:graphic>
          <a:graphicData uri="http://schemas.openxmlformats.org/presentationml/2006/ole">
            <p:oleObj spid="_x0000_s3074" name="Visio" r:id="rId4" imgW="2292096" imgH="2927299" progId="">
              <p:embed/>
            </p:oleObj>
          </a:graphicData>
        </a:graphic>
      </p:graphicFrame>
      <p:sp>
        <p:nvSpPr>
          <p:cNvPr id="747526" name="Rectangle 6"/>
          <p:cNvSpPr>
            <a:spLocks noChangeArrowheads="1"/>
          </p:cNvSpPr>
          <p:nvPr/>
        </p:nvSpPr>
        <p:spPr bwMode="auto">
          <a:xfrm>
            <a:off x="0" y="22812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747527" name="Object 7"/>
          <p:cNvGraphicFramePr>
            <a:graphicFrameLocks noChangeAspect="1"/>
          </p:cNvGraphicFramePr>
          <p:nvPr/>
        </p:nvGraphicFramePr>
        <p:xfrm>
          <a:off x="4724400" y="1295400"/>
          <a:ext cx="3517900" cy="3962400"/>
        </p:xfrm>
        <a:graphic>
          <a:graphicData uri="http://schemas.openxmlformats.org/presentationml/2006/ole">
            <p:oleObj spid="_x0000_s3075" name="Visio" r:id="rId5" imgW="2151888" imgH="2424379" progId="">
              <p:embed/>
            </p:oleObj>
          </a:graphicData>
        </a:graphic>
      </p:graphicFrame>
      <p:sp>
        <p:nvSpPr>
          <p:cNvPr id="747528" name="Line 8"/>
          <p:cNvSpPr>
            <a:spLocks noChangeShapeType="1"/>
          </p:cNvSpPr>
          <p:nvPr/>
        </p:nvSpPr>
        <p:spPr bwMode="auto">
          <a:xfrm flipV="1">
            <a:off x="4038600" y="2895600"/>
            <a:ext cx="1752600" cy="228600"/>
          </a:xfrm>
          <a:prstGeom prst="line">
            <a:avLst/>
          </a:prstGeom>
          <a:noFill/>
          <a:ln w="19050">
            <a:solidFill>
              <a:srgbClr val="FF0000"/>
            </a:solidFill>
            <a:round/>
            <a:headEnd/>
            <a:tailEnd type="triangle" w="med" len="med"/>
          </a:ln>
          <a:effectLst/>
        </p:spPr>
        <p:txBody>
          <a:bodyPr/>
          <a:lstStyle/>
          <a:p>
            <a:endParaRPr lang="en-US"/>
          </a:p>
        </p:txBody>
      </p:sp>
      <p:sp>
        <p:nvSpPr>
          <p:cNvPr id="747529" name="Line 9"/>
          <p:cNvSpPr>
            <a:spLocks noChangeShapeType="1"/>
          </p:cNvSpPr>
          <p:nvPr/>
        </p:nvSpPr>
        <p:spPr bwMode="auto">
          <a:xfrm flipV="1">
            <a:off x="4114800" y="2438400"/>
            <a:ext cx="1676400" cy="914400"/>
          </a:xfrm>
          <a:prstGeom prst="line">
            <a:avLst/>
          </a:prstGeom>
          <a:noFill/>
          <a:ln w="19050">
            <a:solidFill>
              <a:srgbClr val="FF0000"/>
            </a:solidFill>
            <a:round/>
            <a:headEnd/>
            <a:tailEnd type="triangle" w="med" len="med"/>
          </a:ln>
          <a:effectLst/>
        </p:spPr>
        <p:txBody>
          <a:bodyPr/>
          <a:lstStyle/>
          <a:p>
            <a:endParaRPr lang="en-US"/>
          </a:p>
        </p:txBody>
      </p:sp>
      <p:sp>
        <p:nvSpPr>
          <p:cNvPr id="747530" name="Line 10"/>
          <p:cNvSpPr>
            <a:spLocks noChangeShapeType="1"/>
          </p:cNvSpPr>
          <p:nvPr/>
        </p:nvSpPr>
        <p:spPr bwMode="auto">
          <a:xfrm flipV="1">
            <a:off x="4038600" y="3352800"/>
            <a:ext cx="1752600" cy="381000"/>
          </a:xfrm>
          <a:prstGeom prst="line">
            <a:avLst/>
          </a:prstGeom>
          <a:noFill/>
          <a:ln w="19050">
            <a:solidFill>
              <a:srgbClr val="FF0000"/>
            </a:solidFill>
            <a:round/>
            <a:headEnd/>
            <a:tailEnd type="triangle" w="med" len="med"/>
          </a:ln>
          <a:effectLst/>
        </p:spPr>
        <p:txBody>
          <a:bodyPr/>
          <a:lstStyle/>
          <a:p>
            <a:endParaRPr lang="en-US"/>
          </a:p>
        </p:txBody>
      </p:sp>
      <p:sp>
        <p:nvSpPr>
          <p:cNvPr id="747531" name="Line 11"/>
          <p:cNvSpPr>
            <a:spLocks noChangeShapeType="1"/>
          </p:cNvSpPr>
          <p:nvPr/>
        </p:nvSpPr>
        <p:spPr bwMode="auto">
          <a:xfrm>
            <a:off x="4114800" y="3962400"/>
            <a:ext cx="1676400" cy="0"/>
          </a:xfrm>
          <a:prstGeom prst="line">
            <a:avLst/>
          </a:prstGeom>
          <a:noFill/>
          <a:ln w="19050">
            <a:solidFill>
              <a:srgbClr val="FF0000"/>
            </a:solidFill>
            <a:round/>
            <a:headEnd/>
            <a:tailEnd type="triangle" w="med" len="med"/>
          </a:ln>
          <a:effectLst/>
        </p:spPr>
        <p:txBody>
          <a:bodyPr/>
          <a:lstStyle/>
          <a:p>
            <a:endParaRPr lang="en-US"/>
          </a:p>
        </p:txBody>
      </p:sp>
      <p:sp>
        <p:nvSpPr>
          <p:cNvPr id="747532" name="Line 12"/>
          <p:cNvSpPr>
            <a:spLocks noChangeShapeType="1"/>
          </p:cNvSpPr>
          <p:nvPr/>
        </p:nvSpPr>
        <p:spPr bwMode="auto">
          <a:xfrm flipV="1">
            <a:off x="4114800" y="3505200"/>
            <a:ext cx="1676400" cy="685800"/>
          </a:xfrm>
          <a:prstGeom prst="line">
            <a:avLst/>
          </a:prstGeom>
          <a:noFill/>
          <a:ln w="19050">
            <a:solidFill>
              <a:srgbClr val="FF0000"/>
            </a:solidFill>
            <a:round/>
            <a:headEnd/>
            <a:tailEnd type="triangle" w="med" len="med"/>
          </a:ln>
          <a:effectLst/>
        </p:spPr>
        <p:txBody>
          <a:bodyPr/>
          <a:lstStyle/>
          <a:p>
            <a:endParaRPr lang="en-US"/>
          </a:p>
        </p:txBody>
      </p:sp>
      <p:sp>
        <p:nvSpPr>
          <p:cNvPr id="747533" name="Line 13"/>
          <p:cNvSpPr>
            <a:spLocks noChangeShapeType="1"/>
          </p:cNvSpPr>
          <p:nvPr/>
        </p:nvSpPr>
        <p:spPr bwMode="auto">
          <a:xfrm flipV="1">
            <a:off x="4191000" y="4191000"/>
            <a:ext cx="1600200" cy="228600"/>
          </a:xfrm>
          <a:prstGeom prst="line">
            <a:avLst/>
          </a:prstGeom>
          <a:noFill/>
          <a:ln w="19050">
            <a:solidFill>
              <a:srgbClr val="FF0000"/>
            </a:solidFill>
            <a:round/>
            <a:headEnd/>
            <a:tailEnd type="triangle" w="med" len="med"/>
          </a:ln>
          <a:effectLst/>
        </p:spPr>
        <p:txBody>
          <a:bodyPr/>
          <a:lstStyle/>
          <a:p>
            <a:endParaRPr lang="en-US"/>
          </a:p>
        </p:txBody>
      </p:sp>
      <p:sp>
        <p:nvSpPr>
          <p:cNvPr id="747534" name="Line 14"/>
          <p:cNvSpPr>
            <a:spLocks noChangeShapeType="1"/>
          </p:cNvSpPr>
          <p:nvPr/>
        </p:nvSpPr>
        <p:spPr bwMode="auto">
          <a:xfrm flipV="1">
            <a:off x="4114800" y="4648200"/>
            <a:ext cx="1676400" cy="228600"/>
          </a:xfrm>
          <a:prstGeom prst="line">
            <a:avLst/>
          </a:prstGeom>
          <a:noFill/>
          <a:ln w="19050">
            <a:solidFill>
              <a:srgbClr val="FF0000"/>
            </a:solidFill>
            <a:round/>
            <a:headEnd/>
            <a:tailEnd type="triangle" w="med" len="med"/>
          </a:ln>
          <a:effectLst/>
        </p:spPr>
        <p:txBody>
          <a:bodyPr/>
          <a:lstStyle/>
          <a:p>
            <a:endParaRPr lang="en-US"/>
          </a:p>
        </p:txBody>
      </p:sp>
      <p:sp>
        <p:nvSpPr>
          <p:cNvPr id="747535" name="Line 15"/>
          <p:cNvSpPr>
            <a:spLocks noChangeShapeType="1"/>
          </p:cNvSpPr>
          <p:nvPr/>
        </p:nvSpPr>
        <p:spPr bwMode="auto">
          <a:xfrm flipV="1">
            <a:off x="4114800" y="4876800"/>
            <a:ext cx="1676400" cy="381000"/>
          </a:xfrm>
          <a:prstGeom prst="line">
            <a:avLst/>
          </a:prstGeom>
          <a:noFill/>
          <a:ln w="19050">
            <a:solidFill>
              <a:srgbClr val="FF0000"/>
            </a:solidFill>
            <a:round/>
            <a:headEnd/>
            <a:tailEnd type="triangle" w="med" len="med"/>
          </a:ln>
          <a:effectLst/>
        </p:spPr>
        <p:txBody>
          <a:bodyPr/>
          <a:lstStyle/>
          <a:p>
            <a:endParaRPr lang="en-US"/>
          </a:p>
        </p:txBody>
      </p:sp>
      <p:sp>
        <p:nvSpPr>
          <p:cNvPr id="747536" name="Line 16"/>
          <p:cNvSpPr>
            <a:spLocks noChangeShapeType="1"/>
          </p:cNvSpPr>
          <p:nvPr/>
        </p:nvSpPr>
        <p:spPr bwMode="auto">
          <a:xfrm flipV="1">
            <a:off x="4038600" y="5105400"/>
            <a:ext cx="1752600" cy="609600"/>
          </a:xfrm>
          <a:prstGeom prst="line">
            <a:avLst/>
          </a:prstGeom>
          <a:noFill/>
          <a:ln w="19050">
            <a:solidFill>
              <a:srgbClr val="FF0000"/>
            </a:solidFill>
            <a:round/>
            <a:headEnd/>
            <a:tailEnd type="triangle" w="med" len="med"/>
          </a:ln>
          <a:effectLst/>
        </p:spPr>
        <p:txBody>
          <a:bodyPr/>
          <a:lstStyle/>
          <a:p>
            <a:endParaRPr lang="en-US"/>
          </a:p>
        </p:txBody>
      </p:sp>
      <p:sp>
        <p:nvSpPr>
          <p:cNvPr id="19" name="Slide Number Placeholder 3"/>
          <p:cNvSpPr>
            <a:spLocks noGrp="1"/>
          </p:cNvSpPr>
          <p:nvPr>
            <p:ph type="sldNum" sz="quarter" idx="4294967295"/>
          </p:nvPr>
        </p:nvSpPr>
        <p:spPr>
          <a:xfrm>
            <a:off x="685800" y="6172200"/>
            <a:ext cx="228600" cy="457200"/>
          </a:xfrm>
          <a:prstGeom prst="rect">
            <a:avLst/>
          </a:prstGeom>
        </p:spPr>
        <p:txBody>
          <a:bodyPr/>
          <a:lstStyle/>
          <a:p>
            <a:pPr>
              <a:defRPr/>
            </a:pPr>
            <a:fld id="{F508F528-673A-4CBA-9FD3-06AB07E0356E}" type="slidenum">
              <a:rPr lang="en-US" sz="1200" smtClean="0"/>
              <a:pPr>
                <a:defRPr/>
              </a:pPr>
              <a:t>9</a:t>
            </a:fld>
            <a:endParaRPr lang="en-US" sz="1200" dirty="0"/>
          </a:p>
        </p:txBody>
      </p:sp>
    </p:spTree>
    <p:extLst>
      <p:ext uri="{BB962C8B-B14F-4D97-AF65-F5344CB8AC3E}">
        <p14:creationId xmlns="" xmlns:p14="http://schemas.microsoft.com/office/powerpoint/2010/main" val="56839177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2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750</TotalTime>
  <Words>764</Words>
  <Application>Microsoft Office PowerPoint</Application>
  <PresentationFormat>On-screen Show (4:3)</PresentationFormat>
  <Paragraphs>217</Paragraphs>
  <Slides>27</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Blank Presentation</vt:lpstr>
      <vt:lpstr>Visio</vt:lpstr>
      <vt:lpstr>Slide 1</vt:lpstr>
      <vt:lpstr>Rich XML Configuration Files</vt:lpstr>
      <vt:lpstr>Slide 3</vt:lpstr>
      <vt:lpstr>Portico - Third Party Preservation</vt:lpstr>
      <vt:lpstr>Portico – Preserved Content</vt:lpstr>
      <vt:lpstr>Portico XML Configuration: Format-Driven Workflow</vt:lpstr>
      <vt:lpstr>Portico XML Configuration:  Packages &amp; Profiles</vt:lpstr>
      <vt:lpstr>Portico XML Configuration:  Packages &amp; Profiles</vt:lpstr>
      <vt:lpstr>Portico XML Configuration:  Packages &amp; Profiles</vt:lpstr>
      <vt:lpstr>Portico XML Configuration: Format-Driven Workflow</vt:lpstr>
      <vt:lpstr>Format-Driven Workflow:  Format Registry</vt:lpstr>
      <vt:lpstr>Format-Driven Workflow:  Format Registry</vt:lpstr>
      <vt:lpstr>Format-Driven Workflow:  Tool Registry</vt:lpstr>
      <vt:lpstr>Format-Driven Workflow:  Tool Registry</vt:lpstr>
      <vt:lpstr>Format-Driven Workflow:  Tool Registry</vt:lpstr>
      <vt:lpstr>Format-Driven Workflow:  Tool Registry</vt:lpstr>
      <vt:lpstr>Portico XML Configuration: Format-Driven Workflow</vt:lpstr>
      <vt:lpstr>Portico XML Configuration:  Deployment Issues</vt:lpstr>
      <vt:lpstr>Portico XML Configuration:  Deployment Issues</vt:lpstr>
      <vt:lpstr>Portico XML Configuration:  Deployment Issues</vt:lpstr>
      <vt:lpstr>Deployment Solutions: Consistency QA</vt:lpstr>
      <vt:lpstr>Deployment Solutions : “Referential Integrity” QA</vt:lpstr>
      <vt:lpstr>Deployment Solutions :  Existence QA</vt:lpstr>
      <vt:lpstr>XML Config QA:  Reflections</vt:lpstr>
      <vt:lpstr>XML Config QA:  Reflections</vt:lpstr>
      <vt:lpstr>XML Config QA:  Reflections</vt:lpstr>
      <vt:lpstr>Questions or Comments?</vt:lpstr>
    </vt:vector>
  </TitlesOfParts>
  <Company>Margie Chu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Margie Chu</dc:creator>
  <cp:lastModifiedBy>Windows User</cp:lastModifiedBy>
  <cp:revision>102</cp:revision>
  <dcterms:created xsi:type="dcterms:W3CDTF">2009-11-24T00:14:03Z</dcterms:created>
  <dcterms:modified xsi:type="dcterms:W3CDTF">2012-08-13T19:05:49Z</dcterms:modified>
</cp:coreProperties>
</file>