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8" r:id="rId4"/>
  </p:sldMasterIdLst>
  <p:notesMasterIdLst>
    <p:notesMasterId r:id="rId50"/>
  </p:notesMasterIdLst>
  <p:handoutMasterIdLst>
    <p:handoutMasterId r:id="rId51"/>
  </p:handoutMasterIdLst>
  <p:sldIdLst>
    <p:sldId id="256" r:id="rId5"/>
    <p:sldId id="280" r:id="rId6"/>
    <p:sldId id="402" r:id="rId7"/>
    <p:sldId id="309" r:id="rId8"/>
    <p:sldId id="275" r:id="rId9"/>
    <p:sldId id="279" r:id="rId10"/>
    <p:sldId id="370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5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86" r:id="rId31"/>
    <p:sldId id="322" r:id="rId32"/>
    <p:sldId id="317" r:id="rId33"/>
    <p:sldId id="361" r:id="rId34"/>
    <p:sldId id="319" r:id="rId35"/>
    <p:sldId id="384" r:id="rId36"/>
    <p:sldId id="401" r:id="rId37"/>
    <p:sldId id="335" r:id="rId38"/>
    <p:sldId id="403" r:id="rId39"/>
    <p:sldId id="336" r:id="rId40"/>
    <p:sldId id="341" r:id="rId41"/>
    <p:sldId id="397" r:id="rId42"/>
    <p:sldId id="396" r:id="rId43"/>
    <p:sldId id="274" r:id="rId44"/>
    <p:sldId id="404" r:id="rId45"/>
    <p:sldId id="393" r:id="rId46"/>
    <p:sldId id="330" r:id="rId47"/>
    <p:sldId id="355" r:id="rId48"/>
    <p:sldId id="334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53" autoAdjust="0"/>
    <p:restoredTop sz="95033" autoAdjust="0"/>
  </p:normalViewPr>
  <p:slideViewPr>
    <p:cSldViewPr snapToGrid="0" snapToObjects="1">
      <p:cViewPr varScale="1">
        <p:scale>
          <a:sx n="70" d="100"/>
          <a:sy n="70" d="100"/>
        </p:scale>
        <p:origin x="31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-830"/>
    </p:cViewPr>
  </p:sorterViewPr>
  <p:notesViewPr>
    <p:cSldViewPr snapToGrid="0" snapToObjects="1">
      <p:cViewPr varScale="1">
        <p:scale>
          <a:sx n="59" d="100"/>
          <a:sy n="59" d="100"/>
        </p:scale>
        <p:origin x="2597" y="2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4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B5C25A-CA32-4D0A-8809-4EA3B50CF019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AC882F8-A4E4-4FDF-AAF2-C8C8C6645091}">
      <dgm:prSet/>
      <dgm:spPr/>
      <dgm:t>
        <a:bodyPr/>
        <a:lstStyle/>
        <a:p>
          <a:r>
            <a:rPr lang="en-US" dirty="0" err="1"/>
            <a:t>Aho-Corasick</a:t>
          </a:r>
          <a:r>
            <a:rPr lang="en-US" dirty="0"/>
            <a:t> algorithm</a:t>
          </a:r>
        </a:p>
      </dgm:t>
    </dgm:pt>
    <dgm:pt modelId="{29C351DF-3AFE-4E13-98DD-F152967D8DB9}" type="parTrans" cxnId="{FF7009D4-52F7-4B4E-946F-F32AF84EDEFE}">
      <dgm:prSet/>
      <dgm:spPr/>
      <dgm:t>
        <a:bodyPr/>
        <a:lstStyle/>
        <a:p>
          <a:endParaRPr lang="en-US"/>
        </a:p>
      </dgm:t>
    </dgm:pt>
    <dgm:pt modelId="{BE55E379-25CF-4954-A95C-1768E03B162C}" type="sibTrans" cxnId="{FF7009D4-52F7-4B4E-946F-F32AF84EDEFE}">
      <dgm:prSet/>
      <dgm:spPr/>
      <dgm:t>
        <a:bodyPr/>
        <a:lstStyle/>
        <a:p>
          <a:endParaRPr lang="en-US"/>
        </a:p>
      </dgm:t>
    </dgm:pt>
    <dgm:pt modelId="{3E7CAAA5-6F09-4303-9505-D3640033A204}">
      <dgm:prSet/>
      <dgm:spPr/>
      <dgm:t>
        <a:bodyPr/>
        <a:lstStyle/>
        <a:p>
          <a:r>
            <a:rPr lang="en-US" dirty="0"/>
            <a:t>Implementation</a:t>
          </a:r>
        </a:p>
      </dgm:t>
    </dgm:pt>
    <dgm:pt modelId="{E8EE8943-5344-42C7-805C-A7456DC979D7}" type="parTrans" cxnId="{CA5EA555-3518-4ADC-8372-EE6AA9F2C489}">
      <dgm:prSet/>
      <dgm:spPr/>
      <dgm:t>
        <a:bodyPr/>
        <a:lstStyle/>
        <a:p>
          <a:endParaRPr lang="en-US"/>
        </a:p>
      </dgm:t>
    </dgm:pt>
    <dgm:pt modelId="{3139C7D9-F4E8-4DD2-9850-DECDDB66D7EC}" type="sibTrans" cxnId="{CA5EA555-3518-4ADC-8372-EE6AA9F2C489}">
      <dgm:prSet/>
      <dgm:spPr/>
      <dgm:t>
        <a:bodyPr/>
        <a:lstStyle/>
        <a:p>
          <a:endParaRPr lang="en-US"/>
        </a:p>
      </dgm:t>
    </dgm:pt>
    <dgm:pt modelId="{09AD9D37-0073-49EE-97C2-A519096F5F96}">
      <dgm:prSet/>
      <dgm:spPr/>
      <dgm:t>
        <a:bodyPr/>
        <a:lstStyle/>
        <a:p>
          <a:r>
            <a:rPr lang="en-US"/>
            <a:t>Comparisons</a:t>
          </a:r>
        </a:p>
      </dgm:t>
    </dgm:pt>
    <dgm:pt modelId="{EF06899B-2614-4947-BFE4-7B90849B0AF2}" type="parTrans" cxnId="{7C17058B-CD9A-4F89-9450-C21810B2C640}">
      <dgm:prSet/>
      <dgm:spPr/>
      <dgm:t>
        <a:bodyPr/>
        <a:lstStyle/>
        <a:p>
          <a:endParaRPr lang="en-US"/>
        </a:p>
      </dgm:t>
    </dgm:pt>
    <dgm:pt modelId="{FE510C39-4E38-453C-B6AA-8FB0E7F4CCFD}" type="sibTrans" cxnId="{7C17058B-CD9A-4F89-9450-C21810B2C640}">
      <dgm:prSet/>
      <dgm:spPr/>
      <dgm:t>
        <a:bodyPr/>
        <a:lstStyle/>
        <a:p>
          <a:endParaRPr lang="en-US"/>
        </a:p>
      </dgm:t>
    </dgm:pt>
    <dgm:pt modelId="{B2964272-C133-4E0A-A8FE-9BBE9D352700}" type="pres">
      <dgm:prSet presAssocID="{D0B5C25A-CA32-4D0A-8809-4EA3B50CF019}" presName="linearFlow" presStyleCnt="0">
        <dgm:presLayoutVars>
          <dgm:dir/>
          <dgm:resizeHandles val="exact"/>
        </dgm:presLayoutVars>
      </dgm:prSet>
      <dgm:spPr/>
    </dgm:pt>
    <dgm:pt modelId="{8435D320-DE72-4A13-B10F-9FA6D07A4520}" type="pres">
      <dgm:prSet presAssocID="{6AC882F8-A4E4-4FDF-AAF2-C8C8C6645091}" presName="composite" presStyleCnt="0"/>
      <dgm:spPr/>
    </dgm:pt>
    <dgm:pt modelId="{5933BD9D-E474-4A94-8861-C5AABF721C1A}" type="pres">
      <dgm:prSet presAssocID="{6AC882F8-A4E4-4FDF-AAF2-C8C8C6645091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AB7C1E7D-BEEA-46E5-92E2-FDCAF7CF4203}" type="pres">
      <dgm:prSet presAssocID="{6AC882F8-A4E4-4FDF-AAF2-C8C8C6645091}" presName="txShp" presStyleLbl="node1" presStyleIdx="0" presStyleCnt="3">
        <dgm:presLayoutVars>
          <dgm:bulletEnabled val="1"/>
        </dgm:presLayoutVars>
      </dgm:prSet>
      <dgm:spPr/>
    </dgm:pt>
    <dgm:pt modelId="{F8B286DB-22AD-4394-BE11-D98FD642F573}" type="pres">
      <dgm:prSet presAssocID="{BE55E379-25CF-4954-A95C-1768E03B162C}" presName="spacing" presStyleCnt="0"/>
      <dgm:spPr/>
    </dgm:pt>
    <dgm:pt modelId="{F398CDB3-D70A-4A00-ADED-E09D4CED995E}" type="pres">
      <dgm:prSet presAssocID="{3E7CAAA5-6F09-4303-9505-D3640033A204}" presName="composite" presStyleCnt="0"/>
      <dgm:spPr/>
    </dgm:pt>
    <dgm:pt modelId="{3B5F33D8-A5D2-4621-8DD9-936B5499CF61}" type="pres">
      <dgm:prSet presAssocID="{3E7CAAA5-6F09-4303-9505-D3640033A204}" presName="imgShp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B2764DF5-AE47-49EA-8C3D-5DB263BA768E}" type="pres">
      <dgm:prSet presAssocID="{3E7CAAA5-6F09-4303-9505-D3640033A204}" presName="txShp" presStyleLbl="node1" presStyleIdx="1" presStyleCnt="3">
        <dgm:presLayoutVars>
          <dgm:bulletEnabled val="1"/>
        </dgm:presLayoutVars>
      </dgm:prSet>
      <dgm:spPr/>
    </dgm:pt>
    <dgm:pt modelId="{2AFEE8DA-6D28-4001-A29B-C604289C6CA8}" type="pres">
      <dgm:prSet presAssocID="{3139C7D9-F4E8-4DD2-9850-DECDDB66D7EC}" presName="spacing" presStyleCnt="0"/>
      <dgm:spPr/>
    </dgm:pt>
    <dgm:pt modelId="{3821BCBB-61D3-4433-8308-53DA7603EF88}" type="pres">
      <dgm:prSet presAssocID="{09AD9D37-0073-49EE-97C2-A519096F5F96}" presName="composite" presStyleCnt="0"/>
      <dgm:spPr/>
    </dgm:pt>
    <dgm:pt modelId="{773BC33B-61D9-4215-8809-BE084C79DE0B}" type="pres">
      <dgm:prSet presAssocID="{09AD9D37-0073-49EE-97C2-A519096F5F96}" presName="imgShp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D90022DD-A7DA-4CC0-A3E2-B2A5BAA55005}" type="pres">
      <dgm:prSet presAssocID="{09AD9D37-0073-49EE-97C2-A519096F5F96}" presName="txShp" presStyleLbl="node1" presStyleIdx="2" presStyleCnt="3">
        <dgm:presLayoutVars>
          <dgm:bulletEnabled val="1"/>
        </dgm:presLayoutVars>
      </dgm:prSet>
      <dgm:spPr/>
    </dgm:pt>
  </dgm:ptLst>
  <dgm:cxnLst>
    <dgm:cxn modelId="{C7F64766-D786-48A7-B694-3A1F0474A22B}" type="presOf" srcId="{3E7CAAA5-6F09-4303-9505-D3640033A204}" destId="{B2764DF5-AE47-49EA-8C3D-5DB263BA768E}" srcOrd="0" destOrd="0" presId="urn:microsoft.com/office/officeart/2005/8/layout/vList3"/>
    <dgm:cxn modelId="{CA5EA555-3518-4ADC-8372-EE6AA9F2C489}" srcId="{D0B5C25A-CA32-4D0A-8809-4EA3B50CF019}" destId="{3E7CAAA5-6F09-4303-9505-D3640033A204}" srcOrd="1" destOrd="0" parTransId="{E8EE8943-5344-42C7-805C-A7456DC979D7}" sibTransId="{3139C7D9-F4E8-4DD2-9850-DECDDB66D7EC}"/>
    <dgm:cxn modelId="{7C17058B-CD9A-4F89-9450-C21810B2C640}" srcId="{D0B5C25A-CA32-4D0A-8809-4EA3B50CF019}" destId="{09AD9D37-0073-49EE-97C2-A519096F5F96}" srcOrd="2" destOrd="0" parTransId="{EF06899B-2614-4947-BFE4-7B90849B0AF2}" sibTransId="{FE510C39-4E38-453C-B6AA-8FB0E7F4CCFD}"/>
    <dgm:cxn modelId="{563AC8CC-E2A1-40A1-932C-59E1749B2BFF}" type="presOf" srcId="{09AD9D37-0073-49EE-97C2-A519096F5F96}" destId="{D90022DD-A7DA-4CC0-A3E2-B2A5BAA55005}" srcOrd="0" destOrd="0" presId="urn:microsoft.com/office/officeart/2005/8/layout/vList3"/>
    <dgm:cxn modelId="{FF7009D4-52F7-4B4E-946F-F32AF84EDEFE}" srcId="{D0B5C25A-CA32-4D0A-8809-4EA3B50CF019}" destId="{6AC882F8-A4E4-4FDF-AAF2-C8C8C6645091}" srcOrd="0" destOrd="0" parTransId="{29C351DF-3AFE-4E13-98DD-F152967D8DB9}" sibTransId="{BE55E379-25CF-4954-A95C-1768E03B162C}"/>
    <dgm:cxn modelId="{5E6914DE-4FF2-4811-AE89-C1219D6D0B0A}" type="presOf" srcId="{6AC882F8-A4E4-4FDF-AAF2-C8C8C6645091}" destId="{AB7C1E7D-BEEA-46E5-92E2-FDCAF7CF4203}" srcOrd="0" destOrd="0" presId="urn:microsoft.com/office/officeart/2005/8/layout/vList3"/>
    <dgm:cxn modelId="{0354B5E6-2551-41F9-801C-9C2AD2B6075B}" type="presOf" srcId="{D0B5C25A-CA32-4D0A-8809-4EA3B50CF019}" destId="{B2964272-C133-4E0A-A8FE-9BBE9D352700}" srcOrd="0" destOrd="0" presId="urn:microsoft.com/office/officeart/2005/8/layout/vList3"/>
    <dgm:cxn modelId="{37623BDA-2DE9-46E4-8FCD-C6290FC7457F}" type="presParOf" srcId="{B2964272-C133-4E0A-A8FE-9BBE9D352700}" destId="{8435D320-DE72-4A13-B10F-9FA6D07A4520}" srcOrd="0" destOrd="0" presId="urn:microsoft.com/office/officeart/2005/8/layout/vList3"/>
    <dgm:cxn modelId="{E548E223-BF84-45E3-B898-029520D39043}" type="presParOf" srcId="{8435D320-DE72-4A13-B10F-9FA6D07A4520}" destId="{5933BD9D-E474-4A94-8861-C5AABF721C1A}" srcOrd="0" destOrd="0" presId="urn:microsoft.com/office/officeart/2005/8/layout/vList3"/>
    <dgm:cxn modelId="{98FE48C7-9F4D-4D2F-9D14-FA0657B26D49}" type="presParOf" srcId="{8435D320-DE72-4A13-B10F-9FA6D07A4520}" destId="{AB7C1E7D-BEEA-46E5-92E2-FDCAF7CF4203}" srcOrd="1" destOrd="0" presId="urn:microsoft.com/office/officeart/2005/8/layout/vList3"/>
    <dgm:cxn modelId="{894F9656-9963-46E1-BABF-366199D83B73}" type="presParOf" srcId="{B2964272-C133-4E0A-A8FE-9BBE9D352700}" destId="{F8B286DB-22AD-4394-BE11-D98FD642F573}" srcOrd="1" destOrd="0" presId="urn:microsoft.com/office/officeart/2005/8/layout/vList3"/>
    <dgm:cxn modelId="{DC706C8F-CE43-4D11-A32D-648290AD621E}" type="presParOf" srcId="{B2964272-C133-4E0A-A8FE-9BBE9D352700}" destId="{F398CDB3-D70A-4A00-ADED-E09D4CED995E}" srcOrd="2" destOrd="0" presId="urn:microsoft.com/office/officeart/2005/8/layout/vList3"/>
    <dgm:cxn modelId="{94FBDD19-2F41-413F-B1F6-6ACA84001CAD}" type="presParOf" srcId="{F398CDB3-D70A-4A00-ADED-E09D4CED995E}" destId="{3B5F33D8-A5D2-4621-8DD9-936B5499CF61}" srcOrd="0" destOrd="0" presId="urn:microsoft.com/office/officeart/2005/8/layout/vList3"/>
    <dgm:cxn modelId="{5A127B57-7A8E-4C75-819C-BF3A92BBB4B1}" type="presParOf" srcId="{F398CDB3-D70A-4A00-ADED-E09D4CED995E}" destId="{B2764DF5-AE47-49EA-8C3D-5DB263BA768E}" srcOrd="1" destOrd="0" presId="urn:microsoft.com/office/officeart/2005/8/layout/vList3"/>
    <dgm:cxn modelId="{68846F85-C5E2-45A7-B3D4-EEF55BD492B1}" type="presParOf" srcId="{B2964272-C133-4E0A-A8FE-9BBE9D352700}" destId="{2AFEE8DA-6D28-4001-A29B-C604289C6CA8}" srcOrd="3" destOrd="0" presId="urn:microsoft.com/office/officeart/2005/8/layout/vList3"/>
    <dgm:cxn modelId="{5EA9B4AE-D250-4E61-BAB6-D2D71E67A642}" type="presParOf" srcId="{B2964272-C133-4E0A-A8FE-9BBE9D352700}" destId="{3821BCBB-61D3-4433-8308-53DA7603EF88}" srcOrd="4" destOrd="0" presId="urn:microsoft.com/office/officeart/2005/8/layout/vList3"/>
    <dgm:cxn modelId="{438D2154-FD02-4884-B0AC-59A9B3B28932}" type="presParOf" srcId="{3821BCBB-61D3-4433-8308-53DA7603EF88}" destId="{773BC33B-61D9-4215-8809-BE084C79DE0B}" srcOrd="0" destOrd="0" presId="urn:microsoft.com/office/officeart/2005/8/layout/vList3"/>
    <dgm:cxn modelId="{44102EB5-F772-4E5E-B3FC-915835041171}" type="presParOf" srcId="{3821BCBB-61D3-4433-8308-53DA7603EF88}" destId="{D90022DD-A7DA-4CC0-A3E2-B2A5BAA5500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B5C25A-CA32-4D0A-8809-4EA3B50CF019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AC882F8-A4E4-4FDF-AAF2-C8C8C6645091}">
      <dgm:prSet/>
      <dgm:spPr/>
      <dgm:t>
        <a:bodyPr/>
        <a:lstStyle/>
        <a:p>
          <a:r>
            <a:rPr lang="en-US" dirty="0"/>
            <a:t>Light a candle rather than curse the darkness</a:t>
          </a:r>
        </a:p>
      </dgm:t>
    </dgm:pt>
    <dgm:pt modelId="{29C351DF-3AFE-4E13-98DD-F152967D8DB9}" type="parTrans" cxnId="{FF7009D4-52F7-4B4E-946F-F32AF84EDEFE}">
      <dgm:prSet/>
      <dgm:spPr/>
      <dgm:t>
        <a:bodyPr/>
        <a:lstStyle/>
        <a:p>
          <a:endParaRPr lang="en-US"/>
        </a:p>
      </dgm:t>
    </dgm:pt>
    <dgm:pt modelId="{BE55E379-25CF-4954-A95C-1768E03B162C}" type="sibTrans" cxnId="{FF7009D4-52F7-4B4E-946F-F32AF84EDEFE}">
      <dgm:prSet/>
      <dgm:spPr/>
      <dgm:t>
        <a:bodyPr/>
        <a:lstStyle/>
        <a:p>
          <a:endParaRPr lang="en-US"/>
        </a:p>
      </dgm:t>
    </dgm:pt>
    <dgm:pt modelId="{FE88C6B1-4206-4A7D-AE34-9EB9CE1FBC4E}">
      <dgm:prSet/>
      <dgm:spPr/>
      <dgm:t>
        <a:bodyPr/>
        <a:lstStyle/>
        <a:p>
          <a:r>
            <a:rPr lang="en-US" dirty="0"/>
            <a:t>Encourage others</a:t>
          </a:r>
        </a:p>
      </dgm:t>
    </dgm:pt>
    <dgm:pt modelId="{B9EFF2ED-13E0-4A0E-8219-D7B209B48D73}" type="parTrans" cxnId="{84C1CD45-91C2-4B8E-AB0F-9A0B42087AD7}">
      <dgm:prSet/>
      <dgm:spPr/>
      <dgm:t>
        <a:bodyPr/>
        <a:lstStyle/>
        <a:p>
          <a:endParaRPr lang="en-US"/>
        </a:p>
      </dgm:t>
    </dgm:pt>
    <dgm:pt modelId="{1C693434-85FD-495C-A8BE-E456FC7395C8}" type="sibTrans" cxnId="{84C1CD45-91C2-4B8E-AB0F-9A0B42087AD7}">
      <dgm:prSet/>
      <dgm:spPr/>
      <dgm:t>
        <a:bodyPr/>
        <a:lstStyle/>
        <a:p>
          <a:endParaRPr lang="en-US"/>
        </a:p>
      </dgm:t>
    </dgm:pt>
    <dgm:pt modelId="{B2964272-C133-4E0A-A8FE-9BBE9D352700}" type="pres">
      <dgm:prSet presAssocID="{D0B5C25A-CA32-4D0A-8809-4EA3B50CF019}" presName="linearFlow" presStyleCnt="0">
        <dgm:presLayoutVars>
          <dgm:dir/>
          <dgm:resizeHandles val="exact"/>
        </dgm:presLayoutVars>
      </dgm:prSet>
      <dgm:spPr/>
    </dgm:pt>
    <dgm:pt modelId="{8435D320-DE72-4A13-B10F-9FA6D07A4520}" type="pres">
      <dgm:prSet presAssocID="{6AC882F8-A4E4-4FDF-AAF2-C8C8C6645091}" presName="composite" presStyleCnt="0"/>
      <dgm:spPr/>
    </dgm:pt>
    <dgm:pt modelId="{5933BD9D-E474-4A94-8861-C5AABF721C1A}" type="pres">
      <dgm:prSet presAssocID="{6AC882F8-A4E4-4FDF-AAF2-C8C8C6645091}" presName="imgShp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ndle"/>
        </a:ext>
      </dgm:extLst>
    </dgm:pt>
    <dgm:pt modelId="{AB7C1E7D-BEEA-46E5-92E2-FDCAF7CF4203}" type="pres">
      <dgm:prSet presAssocID="{6AC882F8-A4E4-4FDF-AAF2-C8C8C6645091}" presName="txShp" presStyleLbl="node1" presStyleIdx="0" presStyleCnt="2">
        <dgm:presLayoutVars>
          <dgm:bulletEnabled val="1"/>
        </dgm:presLayoutVars>
      </dgm:prSet>
      <dgm:spPr/>
    </dgm:pt>
    <dgm:pt modelId="{DCB14DC7-9A0C-410B-8BF7-71E2A11ED3EC}" type="pres">
      <dgm:prSet presAssocID="{BE55E379-25CF-4954-A95C-1768E03B162C}" presName="spacing" presStyleCnt="0"/>
      <dgm:spPr/>
    </dgm:pt>
    <dgm:pt modelId="{8D756390-F74B-415C-9F7E-7759FA7822BC}" type="pres">
      <dgm:prSet presAssocID="{FE88C6B1-4206-4A7D-AE34-9EB9CE1FBC4E}" presName="composite" presStyleCnt="0"/>
      <dgm:spPr/>
    </dgm:pt>
    <dgm:pt modelId="{462F3F7B-9883-44C5-B205-CA09DD4026D0}" type="pres">
      <dgm:prSet presAssocID="{FE88C6B1-4206-4A7D-AE34-9EB9CE1FBC4E}" presName="imgShp" presStyleLbl="fgImgPlac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EF36BDFE-854B-4A46-ACAE-C0BD19EAF4F7}" type="pres">
      <dgm:prSet presAssocID="{FE88C6B1-4206-4A7D-AE34-9EB9CE1FBC4E}" presName="txShp" presStyleLbl="node1" presStyleIdx="1" presStyleCnt="2">
        <dgm:presLayoutVars>
          <dgm:bulletEnabled val="1"/>
        </dgm:presLayoutVars>
      </dgm:prSet>
      <dgm:spPr/>
    </dgm:pt>
  </dgm:ptLst>
  <dgm:cxnLst>
    <dgm:cxn modelId="{8D2F8162-6CE4-4CA1-B2C6-60DE765A169E}" type="presOf" srcId="{FE88C6B1-4206-4A7D-AE34-9EB9CE1FBC4E}" destId="{EF36BDFE-854B-4A46-ACAE-C0BD19EAF4F7}" srcOrd="0" destOrd="0" presId="urn:microsoft.com/office/officeart/2005/8/layout/vList3"/>
    <dgm:cxn modelId="{84C1CD45-91C2-4B8E-AB0F-9A0B42087AD7}" srcId="{D0B5C25A-CA32-4D0A-8809-4EA3B50CF019}" destId="{FE88C6B1-4206-4A7D-AE34-9EB9CE1FBC4E}" srcOrd="1" destOrd="0" parTransId="{B9EFF2ED-13E0-4A0E-8219-D7B209B48D73}" sibTransId="{1C693434-85FD-495C-A8BE-E456FC7395C8}"/>
    <dgm:cxn modelId="{FF7009D4-52F7-4B4E-946F-F32AF84EDEFE}" srcId="{D0B5C25A-CA32-4D0A-8809-4EA3B50CF019}" destId="{6AC882F8-A4E4-4FDF-AAF2-C8C8C6645091}" srcOrd="0" destOrd="0" parTransId="{29C351DF-3AFE-4E13-98DD-F152967D8DB9}" sibTransId="{BE55E379-25CF-4954-A95C-1768E03B162C}"/>
    <dgm:cxn modelId="{5E6914DE-4FF2-4811-AE89-C1219D6D0B0A}" type="presOf" srcId="{6AC882F8-A4E4-4FDF-AAF2-C8C8C6645091}" destId="{AB7C1E7D-BEEA-46E5-92E2-FDCAF7CF4203}" srcOrd="0" destOrd="0" presId="urn:microsoft.com/office/officeart/2005/8/layout/vList3"/>
    <dgm:cxn modelId="{0354B5E6-2551-41F9-801C-9C2AD2B6075B}" type="presOf" srcId="{D0B5C25A-CA32-4D0A-8809-4EA3B50CF019}" destId="{B2964272-C133-4E0A-A8FE-9BBE9D352700}" srcOrd="0" destOrd="0" presId="urn:microsoft.com/office/officeart/2005/8/layout/vList3"/>
    <dgm:cxn modelId="{37623BDA-2DE9-46E4-8FCD-C6290FC7457F}" type="presParOf" srcId="{B2964272-C133-4E0A-A8FE-9BBE9D352700}" destId="{8435D320-DE72-4A13-B10F-9FA6D07A4520}" srcOrd="0" destOrd="0" presId="urn:microsoft.com/office/officeart/2005/8/layout/vList3"/>
    <dgm:cxn modelId="{E548E223-BF84-45E3-B898-029520D39043}" type="presParOf" srcId="{8435D320-DE72-4A13-B10F-9FA6D07A4520}" destId="{5933BD9D-E474-4A94-8861-C5AABF721C1A}" srcOrd="0" destOrd="0" presId="urn:microsoft.com/office/officeart/2005/8/layout/vList3"/>
    <dgm:cxn modelId="{98FE48C7-9F4D-4D2F-9D14-FA0657B26D49}" type="presParOf" srcId="{8435D320-DE72-4A13-B10F-9FA6D07A4520}" destId="{AB7C1E7D-BEEA-46E5-92E2-FDCAF7CF4203}" srcOrd="1" destOrd="0" presId="urn:microsoft.com/office/officeart/2005/8/layout/vList3"/>
    <dgm:cxn modelId="{8B2B852C-073A-4BCF-92D6-736B3C565064}" type="presParOf" srcId="{B2964272-C133-4E0A-A8FE-9BBE9D352700}" destId="{DCB14DC7-9A0C-410B-8BF7-71E2A11ED3EC}" srcOrd="1" destOrd="0" presId="urn:microsoft.com/office/officeart/2005/8/layout/vList3"/>
    <dgm:cxn modelId="{3428A75D-1A07-4CC5-8889-1A881B5DFEC2}" type="presParOf" srcId="{B2964272-C133-4E0A-A8FE-9BBE9D352700}" destId="{8D756390-F74B-415C-9F7E-7759FA7822BC}" srcOrd="2" destOrd="0" presId="urn:microsoft.com/office/officeart/2005/8/layout/vList3"/>
    <dgm:cxn modelId="{53E2D1BB-B959-4118-9116-E0183CF7A2E9}" type="presParOf" srcId="{8D756390-F74B-415C-9F7E-7759FA7822BC}" destId="{462F3F7B-9883-44C5-B205-CA09DD4026D0}" srcOrd="0" destOrd="0" presId="urn:microsoft.com/office/officeart/2005/8/layout/vList3"/>
    <dgm:cxn modelId="{E04BA092-97F1-4774-91CD-C9756DE8837D}" type="presParOf" srcId="{8D756390-F74B-415C-9F7E-7759FA7822BC}" destId="{EF36BDFE-854B-4A46-ACAE-C0BD19EAF4F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D1F48C-2239-4C22-A556-6C50E5D1EE42}" type="doc">
      <dgm:prSet loTypeId="urn:microsoft.com/office/officeart/2005/8/layout/pyramid2" loCatId="pyramid" qsTypeId="urn:microsoft.com/office/officeart/2005/8/quickstyle/simple1" qsCatId="simple" csTypeId="urn:microsoft.com/office/officeart/2005/8/colors/colorful1" csCatId="colorful" phldr="1"/>
      <dgm:spPr/>
    </dgm:pt>
    <dgm:pt modelId="{40C89724-58B1-4BCC-93B6-4D8619D155BA}">
      <dgm:prSet phldrT="[Text]"/>
      <dgm:spPr/>
      <dgm:t>
        <a:bodyPr/>
        <a:lstStyle/>
        <a:p>
          <a:r>
            <a:rPr lang="en-US" dirty="0"/>
            <a:t>Rich walkers: extract + markup</a:t>
          </a:r>
        </a:p>
      </dgm:t>
    </dgm:pt>
    <dgm:pt modelId="{C351B439-129C-4984-9E7A-CA7A7C4D4663}" type="parTrans" cxnId="{9124CE92-07A0-4880-B4C9-329A9246D12B}">
      <dgm:prSet/>
      <dgm:spPr/>
      <dgm:t>
        <a:bodyPr/>
        <a:lstStyle/>
        <a:p>
          <a:endParaRPr lang="en-US"/>
        </a:p>
      </dgm:t>
    </dgm:pt>
    <dgm:pt modelId="{94F8707E-701D-4BE3-80F6-B5454D9EA1A4}" type="sibTrans" cxnId="{9124CE92-07A0-4880-B4C9-329A9246D12B}">
      <dgm:prSet/>
      <dgm:spPr/>
      <dgm:t>
        <a:bodyPr/>
        <a:lstStyle/>
        <a:p>
          <a:endParaRPr lang="en-US"/>
        </a:p>
      </dgm:t>
    </dgm:pt>
    <dgm:pt modelId="{687DE240-577F-47BC-93E4-DFC4C3D546FF}">
      <dgm:prSet phldrT="[Text]"/>
      <dgm:spPr/>
      <dgm:t>
        <a:bodyPr/>
        <a:lstStyle/>
        <a:p>
          <a:r>
            <a:rPr lang="en-US" dirty="0"/>
            <a:t>Walkers: extract + markup</a:t>
          </a:r>
        </a:p>
      </dgm:t>
    </dgm:pt>
    <dgm:pt modelId="{5F1B38B6-A6F4-40D3-9DC9-9908B1F25950}" type="parTrans" cxnId="{1AEF1E31-2F24-4BD1-B75D-958F809D1CD5}">
      <dgm:prSet/>
      <dgm:spPr/>
      <dgm:t>
        <a:bodyPr/>
        <a:lstStyle/>
        <a:p>
          <a:endParaRPr lang="en-US"/>
        </a:p>
      </dgm:t>
    </dgm:pt>
    <dgm:pt modelId="{62D437C0-E815-4458-9195-F052A4C579C2}" type="sibTrans" cxnId="{1AEF1E31-2F24-4BD1-B75D-958F809D1CD5}">
      <dgm:prSet/>
      <dgm:spPr/>
      <dgm:t>
        <a:bodyPr/>
        <a:lstStyle/>
        <a:p>
          <a:endParaRPr lang="en-US"/>
        </a:p>
      </dgm:t>
    </dgm:pt>
    <dgm:pt modelId="{4FD40E18-C703-46B9-857C-534E3E0B1135}">
      <dgm:prSet phldrT="[Text]"/>
      <dgm:spPr/>
      <dgm:t>
        <a:bodyPr/>
        <a:lstStyle/>
        <a:p>
          <a:r>
            <a:rPr lang="en-US" dirty="0"/>
            <a:t>Basic: construction + matching + matches</a:t>
          </a:r>
        </a:p>
      </dgm:t>
    </dgm:pt>
    <dgm:pt modelId="{A7F4A11E-682A-4719-9618-8787D435C27C}" type="parTrans" cxnId="{240A2737-1AA5-49F3-91D2-2EDBD38A0287}">
      <dgm:prSet/>
      <dgm:spPr/>
      <dgm:t>
        <a:bodyPr/>
        <a:lstStyle/>
        <a:p>
          <a:endParaRPr lang="en-US"/>
        </a:p>
      </dgm:t>
    </dgm:pt>
    <dgm:pt modelId="{40291EC6-6802-40D5-960A-4E464D8C4E09}" type="sibTrans" cxnId="{240A2737-1AA5-49F3-91D2-2EDBD38A0287}">
      <dgm:prSet/>
      <dgm:spPr/>
      <dgm:t>
        <a:bodyPr/>
        <a:lstStyle/>
        <a:p>
          <a:endParaRPr lang="en-US"/>
        </a:p>
      </dgm:t>
    </dgm:pt>
    <dgm:pt modelId="{7C93DA7B-ABF7-45A2-8F23-0681EA6BB8B2}" type="pres">
      <dgm:prSet presAssocID="{D3D1F48C-2239-4C22-A556-6C50E5D1EE42}" presName="compositeShape" presStyleCnt="0">
        <dgm:presLayoutVars>
          <dgm:dir/>
          <dgm:resizeHandles/>
        </dgm:presLayoutVars>
      </dgm:prSet>
      <dgm:spPr/>
    </dgm:pt>
    <dgm:pt modelId="{9C76745F-65CF-493A-8517-90D04952956F}" type="pres">
      <dgm:prSet presAssocID="{D3D1F48C-2239-4C22-A556-6C50E5D1EE42}" presName="pyramid" presStyleLbl="node1" presStyleIdx="0" presStyleCnt="1"/>
      <dgm:spPr/>
    </dgm:pt>
    <dgm:pt modelId="{A66829A3-68F7-42E3-9BF9-0BCED0FDD477}" type="pres">
      <dgm:prSet presAssocID="{D3D1F48C-2239-4C22-A556-6C50E5D1EE42}" presName="theList" presStyleCnt="0"/>
      <dgm:spPr/>
    </dgm:pt>
    <dgm:pt modelId="{AB6CE869-732B-4A7C-8B74-D7BFD1F7D010}" type="pres">
      <dgm:prSet presAssocID="{40C89724-58B1-4BCC-93B6-4D8619D155BA}" presName="aNode" presStyleLbl="fgAcc1" presStyleIdx="0" presStyleCnt="3" custScaleX="315378" custLinFactNeighborX="0">
        <dgm:presLayoutVars>
          <dgm:bulletEnabled val="1"/>
        </dgm:presLayoutVars>
      </dgm:prSet>
      <dgm:spPr/>
    </dgm:pt>
    <dgm:pt modelId="{E41A739D-ADFF-40C7-AD36-D1A240CDE14B}" type="pres">
      <dgm:prSet presAssocID="{40C89724-58B1-4BCC-93B6-4D8619D155BA}" presName="aSpace" presStyleCnt="0"/>
      <dgm:spPr/>
    </dgm:pt>
    <dgm:pt modelId="{EF5CFAB3-24B4-4AF3-87F9-98E0DA1532EA}" type="pres">
      <dgm:prSet presAssocID="{687DE240-577F-47BC-93E4-DFC4C3D546FF}" presName="aNode" presStyleLbl="fgAcc1" presStyleIdx="1" presStyleCnt="3" custScaleX="355300">
        <dgm:presLayoutVars>
          <dgm:bulletEnabled val="1"/>
        </dgm:presLayoutVars>
      </dgm:prSet>
      <dgm:spPr/>
    </dgm:pt>
    <dgm:pt modelId="{7079B920-4ED5-4156-9103-A007AF585F5D}" type="pres">
      <dgm:prSet presAssocID="{687DE240-577F-47BC-93E4-DFC4C3D546FF}" presName="aSpace" presStyleCnt="0"/>
      <dgm:spPr/>
    </dgm:pt>
    <dgm:pt modelId="{A3D54972-033C-4F6F-B292-D9311D523E61}" type="pres">
      <dgm:prSet presAssocID="{4FD40E18-C703-46B9-857C-534E3E0B1135}" presName="aNode" presStyleLbl="fgAcc1" presStyleIdx="2" presStyleCnt="3" custScaleX="405776">
        <dgm:presLayoutVars>
          <dgm:bulletEnabled val="1"/>
        </dgm:presLayoutVars>
      </dgm:prSet>
      <dgm:spPr/>
    </dgm:pt>
    <dgm:pt modelId="{0BA083EC-0A72-437A-BE9A-C635DADC7ACF}" type="pres">
      <dgm:prSet presAssocID="{4FD40E18-C703-46B9-857C-534E3E0B1135}" presName="aSpace" presStyleCnt="0"/>
      <dgm:spPr/>
    </dgm:pt>
  </dgm:ptLst>
  <dgm:cxnLst>
    <dgm:cxn modelId="{109FF01B-1DDA-4F4F-B78C-63FAD83B0EDA}" type="presOf" srcId="{40C89724-58B1-4BCC-93B6-4D8619D155BA}" destId="{AB6CE869-732B-4A7C-8B74-D7BFD1F7D010}" srcOrd="0" destOrd="0" presId="urn:microsoft.com/office/officeart/2005/8/layout/pyramid2"/>
    <dgm:cxn modelId="{1AEF1E31-2F24-4BD1-B75D-958F809D1CD5}" srcId="{D3D1F48C-2239-4C22-A556-6C50E5D1EE42}" destId="{687DE240-577F-47BC-93E4-DFC4C3D546FF}" srcOrd="1" destOrd="0" parTransId="{5F1B38B6-A6F4-40D3-9DC9-9908B1F25950}" sibTransId="{62D437C0-E815-4458-9195-F052A4C579C2}"/>
    <dgm:cxn modelId="{240A2737-1AA5-49F3-91D2-2EDBD38A0287}" srcId="{D3D1F48C-2239-4C22-A556-6C50E5D1EE42}" destId="{4FD40E18-C703-46B9-857C-534E3E0B1135}" srcOrd="2" destOrd="0" parTransId="{A7F4A11E-682A-4719-9618-8787D435C27C}" sibTransId="{40291EC6-6802-40D5-960A-4E464D8C4E09}"/>
    <dgm:cxn modelId="{1D47A163-5B2E-4C3B-9FE6-A141F9CF20E3}" type="presOf" srcId="{D3D1F48C-2239-4C22-A556-6C50E5D1EE42}" destId="{7C93DA7B-ABF7-45A2-8F23-0681EA6BB8B2}" srcOrd="0" destOrd="0" presId="urn:microsoft.com/office/officeart/2005/8/layout/pyramid2"/>
    <dgm:cxn modelId="{80E0A551-75B6-4FD8-9ED7-F2B6201B55AA}" type="presOf" srcId="{4FD40E18-C703-46B9-857C-534E3E0B1135}" destId="{A3D54972-033C-4F6F-B292-D9311D523E61}" srcOrd="0" destOrd="0" presId="urn:microsoft.com/office/officeart/2005/8/layout/pyramid2"/>
    <dgm:cxn modelId="{9124CE92-07A0-4880-B4C9-329A9246D12B}" srcId="{D3D1F48C-2239-4C22-A556-6C50E5D1EE42}" destId="{40C89724-58B1-4BCC-93B6-4D8619D155BA}" srcOrd="0" destOrd="0" parTransId="{C351B439-129C-4984-9E7A-CA7A7C4D4663}" sibTransId="{94F8707E-701D-4BE3-80F6-B5454D9EA1A4}"/>
    <dgm:cxn modelId="{FCA51398-0755-47EC-A811-4EAEA76F892F}" type="presOf" srcId="{687DE240-577F-47BC-93E4-DFC4C3D546FF}" destId="{EF5CFAB3-24B4-4AF3-87F9-98E0DA1532EA}" srcOrd="0" destOrd="0" presId="urn:microsoft.com/office/officeart/2005/8/layout/pyramid2"/>
    <dgm:cxn modelId="{3B2D7B70-1C74-41F2-95FA-FB72998C8907}" type="presParOf" srcId="{7C93DA7B-ABF7-45A2-8F23-0681EA6BB8B2}" destId="{9C76745F-65CF-493A-8517-90D04952956F}" srcOrd="0" destOrd="0" presId="urn:microsoft.com/office/officeart/2005/8/layout/pyramid2"/>
    <dgm:cxn modelId="{2560C2B2-5F4F-40F9-8B92-220411570D6B}" type="presParOf" srcId="{7C93DA7B-ABF7-45A2-8F23-0681EA6BB8B2}" destId="{A66829A3-68F7-42E3-9BF9-0BCED0FDD477}" srcOrd="1" destOrd="0" presId="urn:microsoft.com/office/officeart/2005/8/layout/pyramid2"/>
    <dgm:cxn modelId="{C5C4BAAC-6200-42A9-9F2B-4794755AD983}" type="presParOf" srcId="{A66829A3-68F7-42E3-9BF9-0BCED0FDD477}" destId="{AB6CE869-732B-4A7C-8B74-D7BFD1F7D010}" srcOrd="0" destOrd="0" presId="urn:microsoft.com/office/officeart/2005/8/layout/pyramid2"/>
    <dgm:cxn modelId="{E4400F22-69F2-4C6F-8FEA-D8B6818D4A7D}" type="presParOf" srcId="{A66829A3-68F7-42E3-9BF9-0BCED0FDD477}" destId="{E41A739D-ADFF-40C7-AD36-D1A240CDE14B}" srcOrd="1" destOrd="0" presId="urn:microsoft.com/office/officeart/2005/8/layout/pyramid2"/>
    <dgm:cxn modelId="{5F77F961-5BD6-4D7F-9CEF-9EFF051085CF}" type="presParOf" srcId="{A66829A3-68F7-42E3-9BF9-0BCED0FDD477}" destId="{EF5CFAB3-24B4-4AF3-87F9-98E0DA1532EA}" srcOrd="2" destOrd="0" presId="urn:microsoft.com/office/officeart/2005/8/layout/pyramid2"/>
    <dgm:cxn modelId="{5E4C5C80-0FDF-4A3D-9677-2A1F56E4EB1C}" type="presParOf" srcId="{A66829A3-68F7-42E3-9BF9-0BCED0FDD477}" destId="{7079B920-4ED5-4156-9103-A007AF585F5D}" srcOrd="3" destOrd="0" presId="urn:microsoft.com/office/officeart/2005/8/layout/pyramid2"/>
    <dgm:cxn modelId="{C0F83F8D-2CE7-451F-A211-FF3F621BB51C}" type="presParOf" srcId="{A66829A3-68F7-42E3-9BF9-0BCED0FDD477}" destId="{A3D54972-033C-4F6F-B292-D9311D523E61}" srcOrd="4" destOrd="0" presId="urn:microsoft.com/office/officeart/2005/8/layout/pyramid2"/>
    <dgm:cxn modelId="{B762DBC9-1818-48DB-BB3C-442BB6AC0330}" type="presParOf" srcId="{A66829A3-68F7-42E3-9BF9-0BCED0FDD477}" destId="{0BA083EC-0A72-437A-BE9A-C635DADC7AC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C25956-DF72-4FCF-BDB3-37605BC9DBBE}" type="doc">
      <dgm:prSet loTypeId="urn:microsoft.com/office/officeart/2005/8/layout/hierarchy4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08279A3-779B-4447-A4F9-0F148E05F611}">
      <dgm:prSet phldrT="[Text]"/>
      <dgm:spPr/>
      <dgm:t>
        <a:bodyPr/>
        <a:lstStyle/>
        <a:p>
          <a:r>
            <a:rPr lang="en-US" dirty="0"/>
            <a:t>Construction</a:t>
          </a:r>
        </a:p>
      </dgm:t>
    </dgm:pt>
    <dgm:pt modelId="{C41792CC-D866-4888-8B68-EE79694C59A6}" type="parTrans" cxnId="{B312D899-B753-4760-A439-29308D6BCA2F}">
      <dgm:prSet/>
      <dgm:spPr/>
      <dgm:t>
        <a:bodyPr/>
        <a:lstStyle/>
        <a:p>
          <a:endParaRPr lang="en-US"/>
        </a:p>
      </dgm:t>
    </dgm:pt>
    <dgm:pt modelId="{0EA8253A-CBA7-43B7-9452-B5559F28F6E9}" type="sibTrans" cxnId="{B312D899-B753-4760-A439-29308D6BCA2F}">
      <dgm:prSet/>
      <dgm:spPr/>
      <dgm:t>
        <a:bodyPr/>
        <a:lstStyle/>
        <a:p>
          <a:endParaRPr lang="en-US"/>
        </a:p>
      </dgm:t>
    </dgm:pt>
    <dgm:pt modelId="{1AE475BC-5DD0-46F7-95FC-8E3420D60161}">
      <dgm:prSet phldrT="[Text]"/>
      <dgm:spPr/>
      <dgm:t>
        <a:bodyPr/>
        <a:lstStyle/>
        <a:p>
          <a:r>
            <a:rPr lang="en-US" dirty="0"/>
            <a:t>Case-sensitivity</a:t>
          </a:r>
        </a:p>
      </dgm:t>
    </dgm:pt>
    <dgm:pt modelId="{A136FEAD-D4B9-4088-8F3E-BE344B8ED127}" type="parTrans" cxnId="{AA486689-5E1A-4321-ADD8-31E400FDEEEC}">
      <dgm:prSet/>
      <dgm:spPr/>
      <dgm:t>
        <a:bodyPr/>
        <a:lstStyle/>
        <a:p>
          <a:endParaRPr lang="en-US"/>
        </a:p>
      </dgm:t>
    </dgm:pt>
    <dgm:pt modelId="{C7B6B0B3-F7A0-454D-808B-20B5918CEC27}" type="sibTrans" cxnId="{AA486689-5E1A-4321-ADD8-31E400FDEEEC}">
      <dgm:prSet/>
      <dgm:spPr/>
      <dgm:t>
        <a:bodyPr/>
        <a:lstStyle/>
        <a:p>
          <a:endParaRPr lang="en-US"/>
        </a:p>
      </dgm:t>
    </dgm:pt>
    <dgm:pt modelId="{D1AEAC75-DFC1-454D-B967-AC074C56EB63}">
      <dgm:prSet phldrT="[Text]"/>
      <dgm:spPr/>
      <dgm:t>
        <a:bodyPr/>
        <a:lstStyle/>
        <a:p>
          <a:r>
            <a:rPr lang="en-US" dirty="0"/>
            <a:t>Incrementalism</a:t>
          </a:r>
        </a:p>
      </dgm:t>
    </dgm:pt>
    <dgm:pt modelId="{1DB4D4AF-693A-46AF-B9CC-27B9C9AC9588}" type="parTrans" cxnId="{5D7E2E08-A1EE-4ACB-8685-3C4D4188A596}">
      <dgm:prSet/>
      <dgm:spPr/>
      <dgm:t>
        <a:bodyPr/>
        <a:lstStyle/>
        <a:p>
          <a:endParaRPr lang="en-US"/>
        </a:p>
      </dgm:t>
    </dgm:pt>
    <dgm:pt modelId="{112C941A-1CC1-4480-93AE-2D0CCBEB4C63}" type="sibTrans" cxnId="{5D7E2E08-A1EE-4ACB-8685-3C4D4188A596}">
      <dgm:prSet/>
      <dgm:spPr/>
      <dgm:t>
        <a:bodyPr/>
        <a:lstStyle/>
        <a:p>
          <a:endParaRPr lang="en-US"/>
        </a:p>
      </dgm:t>
    </dgm:pt>
    <dgm:pt modelId="{1EF4B973-081F-4C10-BFBE-5512CD89865C}">
      <dgm:prSet phldrT="[Text]"/>
      <dgm:spPr/>
      <dgm:t>
        <a:bodyPr/>
        <a:lstStyle/>
        <a:p>
          <a:r>
            <a:rPr lang="en-US" dirty="0"/>
            <a:t>Matching</a:t>
          </a:r>
        </a:p>
      </dgm:t>
    </dgm:pt>
    <dgm:pt modelId="{A9281884-76BA-49B5-B12A-31A3D5B66A86}" type="parTrans" cxnId="{45D43228-33B4-49DE-AA86-9C32B1674B04}">
      <dgm:prSet/>
      <dgm:spPr/>
      <dgm:t>
        <a:bodyPr/>
        <a:lstStyle/>
        <a:p>
          <a:endParaRPr lang="en-US"/>
        </a:p>
      </dgm:t>
    </dgm:pt>
    <dgm:pt modelId="{8376D47C-E458-4619-BBF3-188B1CB8DAAA}" type="sibTrans" cxnId="{45D43228-33B4-49DE-AA86-9C32B1674B04}">
      <dgm:prSet/>
      <dgm:spPr/>
      <dgm:t>
        <a:bodyPr/>
        <a:lstStyle/>
        <a:p>
          <a:endParaRPr lang="en-US"/>
        </a:p>
      </dgm:t>
    </dgm:pt>
    <dgm:pt modelId="{8540DAFB-9D89-4E42-823B-3B771B4CC7EE}">
      <dgm:prSet phldrT="[Text]"/>
      <dgm:spPr/>
      <dgm:t>
        <a:bodyPr/>
        <a:lstStyle/>
        <a:p>
          <a:r>
            <a:rPr lang="en-US" dirty="0"/>
            <a:t>Words</a:t>
          </a:r>
        </a:p>
      </dgm:t>
    </dgm:pt>
    <dgm:pt modelId="{EB397B62-62D5-4827-BFE6-D097E7A43259}" type="parTrans" cxnId="{350F292A-FAC4-461A-B64F-62D69540C866}">
      <dgm:prSet/>
      <dgm:spPr/>
      <dgm:t>
        <a:bodyPr/>
        <a:lstStyle/>
        <a:p>
          <a:endParaRPr lang="en-US"/>
        </a:p>
      </dgm:t>
    </dgm:pt>
    <dgm:pt modelId="{6F967A48-B2E4-4EE1-99D5-C49BA72493FC}" type="sibTrans" cxnId="{350F292A-FAC4-461A-B64F-62D69540C866}">
      <dgm:prSet/>
      <dgm:spPr/>
      <dgm:t>
        <a:bodyPr/>
        <a:lstStyle/>
        <a:p>
          <a:endParaRPr lang="en-US"/>
        </a:p>
      </dgm:t>
    </dgm:pt>
    <dgm:pt modelId="{5EFE7DDD-7DB8-41CA-B5A3-BA7BA913BCD1}">
      <dgm:prSet phldrT="[Text]"/>
      <dgm:spPr/>
      <dgm:t>
        <a:bodyPr/>
        <a:lstStyle/>
        <a:p>
          <a:r>
            <a:rPr lang="en-US" dirty="0"/>
            <a:t>Overlaps</a:t>
          </a:r>
        </a:p>
      </dgm:t>
    </dgm:pt>
    <dgm:pt modelId="{76FB14DB-2174-4A56-90DC-99D157974BD0}" type="parTrans" cxnId="{BA9F8FB5-571D-4589-822D-4F3914A3F4BC}">
      <dgm:prSet/>
      <dgm:spPr/>
      <dgm:t>
        <a:bodyPr/>
        <a:lstStyle/>
        <a:p>
          <a:endParaRPr lang="en-US"/>
        </a:p>
      </dgm:t>
    </dgm:pt>
    <dgm:pt modelId="{2A128D89-9FD8-4719-A3EE-CE0B7B4BD870}" type="sibTrans" cxnId="{BA9F8FB5-571D-4589-822D-4F3914A3F4BC}">
      <dgm:prSet/>
      <dgm:spPr/>
      <dgm:t>
        <a:bodyPr/>
        <a:lstStyle/>
        <a:p>
          <a:endParaRPr lang="en-US"/>
        </a:p>
      </dgm:t>
    </dgm:pt>
    <dgm:pt modelId="{019264DC-1B61-4A7A-8129-633921E94774}">
      <dgm:prSet phldrT="[Text]"/>
      <dgm:spPr/>
      <dgm:t>
        <a:bodyPr/>
        <a:lstStyle/>
        <a:p>
          <a:r>
            <a:rPr lang="en-US" dirty="0"/>
            <a:t>Matches</a:t>
          </a:r>
        </a:p>
      </dgm:t>
    </dgm:pt>
    <dgm:pt modelId="{EB7E558C-65E3-4262-95F2-B5ADE9157AD2}" type="parTrans" cxnId="{4199FC24-A7C6-4177-BFB3-810DEBC48852}">
      <dgm:prSet/>
      <dgm:spPr/>
      <dgm:t>
        <a:bodyPr/>
        <a:lstStyle/>
        <a:p>
          <a:endParaRPr lang="en-US"/>
        </a:p>
      </dgm:t>
    </dgm:pt>
    <dgm:pt modelId="{AC784CA5-02F8-4471-9136-EBFD0F3D3C52}" type="sibTrans" cxnId="{4199FC24-A7C6-4177-BFB3-810DEBC48852}">
      <dgm:prSet/>
      <dgm:spPr/>
      <dgm:t>
        <a:bodyPr/>
        <a:lstStyle/>
        <a:p>
          <a:endParaRPr lang="en-US"/>
        </a:p>
      </dgm:t>
    </dgm:pt>
    <dgm:pt modelId="{9B01CD5F-48E1-46F5-A347-19C92E4CA6F6}">
      <dgm:prSet phldrT="[Text]"/>
      <dgm:spPr/>
      <dgm:t>
        <a:bodyPr/>
        <a:lstStyle/>
        <a:p>
          <a:r>
            <a:rPr lang="en-US" dirty="0"/>
            <a:t>Keyword + offsets + index</a:t>
          </a:r>
        </a:p>
      </dgm:t>
    </dgm:pt>
    <dgm:pt modelId="{65BDD97B-7F55-4F04-A1BA-D6A8856548E8}" type="parTrans" cxnId="{A9D2BF77-2832-4DD8-9176-A8CEE9D9C88A}">
      <dgm:prSet/>
      <dgm:spPr/>
      <dgm:t>
        <a:bodyPr/>
        <a:lstStyle/>
        <a:p>
          <a:endParaRPr lang="en-US"/>
        </a:p>
      </dgm:t>
    </dgm:pt>
    <dgm:pt modelId="{87ADC052-B837-49F4-B985-9042C77AEB26}" type="sibTrans" cxnId="{A9D2BF77-2832-4DD8-9176-A8CEE9D9C88A}">
      <dgm:prSet/>
      <dgm:spPr/>
      <dgm:t>
        <a:bodyPr/>
        <a:lstStyle/>
        <a:p>
          <a:endParaRPr lang="en-US"/>
        </a:p>
      </dgm:t>
    </dgm:pt>
    <dgm:pt modelId="{3E020BF6-59EC-4E9E-9FEF-4B372E696098}" type="pres">
      <dgm:prSet presAssocID="{0EC25956-DF72-4FCF-BDB3-37605BC9DBB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F609C7-426D-4AAF-9E71-7B4F56E43008}" type="pres">
      <dgm:prSet presAssocID="{F08279A3-779B-4447-A4F9-0F148E05F611}" presName="vertOne" presStyleCnt="0"/>
      <dgm:spPr/>
    </dgm:pt>
    <dgm:pt modelId="{DBEBBCB5-8B9F-46FF-A0FE-4EA029B7E351}" type="pres">
      <dgm:prSet presAssocID="{F08279A3-779B-4447-A4F9-0F148E05F611}" presName="txOne" presStyleLbl="node0" presStyleIdx="0" presStyleCnt="3">
        <dgm:presLayoutVars>
          <dgm:chPref val="3"/>
        </dgm:presLayoutVars>
      </dgm:prSet>
      <dgm:spPr/>
    </dgm:pt>
    <dgm:pt modelId="{374A76DF-84C3-4635-B168-C23E12D54EAF}" type="pres">
      <dgm:prSet presAssocID="{F08279A3-779B-4447-A4F9-0F148E05F611}" presName="parTransOne" presStyleCnt="0"/>
      <dgm:spPr/>
    </dgm:pt>
    <dgm:pt modelId="{ACE6A9D4-69AA-443A-B6B6-921586BE6EA9}" type="pres">
      <dgm:prSet presAssocID="{F08279A3-779B-4447-A4F9-0F148E05F611}" presName="horzOne" presStyleCnt="0"/>
      <dgm:spPr/>
    </dgm:pt>
    <dgm:pt modelId="{6EF7165F-F886-4B4B-911D-9AAAE5085F86}" type="pres">
      <dgm:prSet presAssocID="{1AE475BC-5DD0-46F7-95FC-8E3420D60161}" presName="vertTwo" presStyleCnt="0"/>
      <dgm:spPr/>
    </dgm:pt>
    <dgm:pt modelId="{7B5E847A-D129-44E9-ACDC-A41B6FE85BE3}" type="pres">
      <dgm:prSet presAssocID="{1AE475BC-5DD0-46F7-95FC-8E3420D60161}" presName="txTwo" presStyleLbl="node2" presStyleIdx="0" presStyleCnt="5">
        <dgm:presLayoutVars>
          <dgm:chPref val="3"/>
        </dgm:presLayoutVars>
      </dgm:prSet>
      <dgm:spPr/>
    </dgm:pt>
    <dgm:pt modelId="{EFB50375-B509-431E-8112-16BC6F863BF8}" type="pres">
      <dgm:prSet presAssocID="{1AE475BC-5DD0-46F7-95FC-8E3420D60161}" presName="horzTwo" presStyleCnt="0"/>
      <dgm:spPr/>
    </dgm:pt>
    <dgm:pt modelId="{53C8ECDD-3EB5-4E66-950B-E7B3F01227D6}" type="pres">
      <dgm:prSet presAssocID="{C7B6B0B3-F7A0-454D-808B-20B5918CEC27}" presName="sibSpaceTwo" presStyleCnt="0"/>
      <dgm:spPr/>
    </dgm:pt>
    <dgm:pt modelId="{5961D5F9-395C-4488-98D3-B7AF8E6572FD}" type="pres">
      <dgm:prSet presAssocID="{D1AEAC75-DFC1-454D-B967-AC074C56EB63}" presName="vertTwo" presStyleCnt="0"/>
      <dgm:spPr/>
    </dgm:pt>
    <dgm:pt modelId="{58258E7D-78B9-4533-89C8-82BA12AFACD4}" type="pres">
      <dgm:prSet presAssocID="{D1AEAC75-DFC1-454D-B967-AC074C56EB63}" presName="txTwo" presStyleLbl="node2" presStyleIdx="1" presStyleCnt="5">
        <dgm:presLayoutVars>
          <dgm:chPref val="3"/>
        </dgm:presLayoutVars>
      </dgm:prSet>
      <dgm:spPr/>
    </dgm:pt>
    <dgm:pt modelId="{C371F874-1664-4A89-ADDD-86A45591945F}" type="pres">
      <dgm:prSet presAssocID="{D1AEAC75-DFC1-454D-B967-AC074C56EB63}" presName="horzTwo" presStyleCnt="0"/>
      <dgm:spPr/>
    </dgm:pt>
    <dgm:pt modelId="{97ED300A-E8BC-4535-B6C9-866CDDCFE657}" type="pres">
      <dgm:prSet presAssocID="{0EA8253A-CBA7-43B7-9452-B5559F28F6E9}" presName="sibSpaceOne" presStyleCnt="0"/>
      <dgm:spPr/>
    </dgm:pt>
    <dgm:pt modelId="{BE19A6A8-6B44-4CA2-8377-0ADA145393F7}" type="pres">
      <dgm:prSet presAssocID="{1EF4B973-081F-4C10-BFBE-5512CD89865C}" presName="vertOne" presStyleCnt="0"/>
      <dgm:spPr/>
    </dgm:pt>
    <dgm:pt modelId="{0DAFD50D-2BAE-4112-B595-772424BB33D2}" type="pres">
      <dgm:prSet presAssocID="{1EF4B973-081F-4C10-BFBE-5512CD89865C}" presName="txOne" presStyleLbl="node0" presStyleIdx="1" presStyleCnt="3">
        <dgm:presLayoutVars>
          <dgm:chPref val="3"/>
        </dgm:presLayoutVars>
      </dgm:prSet>
      <dgm:spPr/>
    </dgm:pt>
    <dgm:pt modelId="{B805145E-8B8E-48C7-8237-C46EC6C5A790}" type="pres">
      <dgm:prSet presAssocID="{1EF4B973-081F-4C10-BFBE-5512CD89865C}" presName="parTransOne" presStyleCnt="0"/>
      <dgm:spPr/>
    </dgm:pt>
    <dgm:pt modelId="{642D0CEE-280C-4261-B25D-59C94B385C36}" type="pres">
      <dgm:prSet presAssocID="{1EF4B973-081F-4C10-BFBE-5512CD89865C}" presName="horzOne" presStyleCnt="0"/>
      <dgm:spPr/>
    </dgm:pt>
    <dgm:pt modelId="{6481DC1A-D924-4660-87B2-53DB3A2F1486}" type="pres">
      <dgm:prSet presAssocID="{8540DAFB-9D89-4E42-823B-3B771B4CC7EE}" presName="vertTwo" presStyleCnt="0"/>
      <dgm:spPr/>
    </dgm:pt>
    <dgm:pt modelId="{14E7585F-51BC-4380-A9BF-16FF22172B39}" type="pres">
      <dgm:prSet presAssocID="{8540DAFB-9D89-4E42-823B-3B771B4CC7EE}" presName="txTwo" presStyleLbl="node2" presStyleIdx="2" presStyleCnt="5">
        <dgm:presLayoutVars>
          <dgm:chPref val="3"/>
        </dgm:presLayoutVars>
      </dgm:prSet>
      <dgm:spPr/>
    </dgm:pt>
    <dgm:pt modelId="{ECB0BCB0-08DC-4741-995F-E17DAA65EECE}" type="pres">
      <dgm:prSet presAssocID="{8540DAFB-9D89-4E42-823B-3B771B4CC7EE}" presName="horzTwo" presStyleCnt="0"/>
      <dgm:spPr/>
    </dgm:pt>
    <dgm:pt modelId="{8EEB1ACC-8629-4D6A-B9D3-53474F67C9A0}" type="pres">
      <dgm:prSet presAssocID="{6F967A48-B2E4-4EE1-99D5-C49BA72493FC}" presName="sibSpaceTwo" presStyleCnt="0"/>
      <dgm:spPr/>
    </dgm:pt>
    <dgm:pt modelId="{1821ABA4-E4FB-4989-A85C-0321B1120FE7}" type="pres">
      <dgm:prSet presAssocID="{5EFE7DDD-7DB8-41CA-B5A3-BA7BA913BCD1}" presName="vertTwo" presStyleCnt="0"/>
      <dgm:spPr/>
    </dgm:pt>
    <dgm:pt modelId="{5570EF3B-4813-4B06-AE86-1E2F9C5E68C0}" type="pres">
      <dgm:prSet presAssocID="{5EFE7DDD-7DB8-41CA-B5A3-BA7BA913BCD1}" presName="txTwo" presStyleLbl="node2" presStyleIdx="3" presStyleCnt="5">
        <dgm:presLayoutVars>
          <dgm:chPref val="3"/>
        </dgm:presLayoutVars>
      </dgm:prSet>
      <dgm:spPr/>
    </dgm:pt>
    <dgm:pt modelId="{D9388537-C05F-4E42-881E-D81CFD64D1FB}" type="pres">
      <dgm:prSet presAssocID="{5EFE7DDD-7DB8-41CA-B5A3-BA7BA913BCD1}" presName="horzTwo" presStyleCnt="0"/>
      <dgm:spPr/>
    </dgm:pt>
    <dgm:pt modelId="{635875FF-C139-4054-BF05-9192904CD568}" type="pres">
      <dgm:prSet presAssocID="{8376D47C-E458-4619-BBF3-188B1CB8DAAA}" presName="sibSpaceOne" presStyleCnt="0"/>
      <dgm:spPr/>
    </dgm:pt>
    <dgm:pt modelId="{A5DE8034-F91C-4DCC-ABDF-658388C2D608}" type="pres">
      <dgm:prSet presAssocID="{019264DC-1B61-4A7A-8129-633921E94774}" presName="vertOne" presStyleCnt="0"/>
      <dgm:spPr/>
    </dgm:pt>
    <dgm:pt modelId="{FD57C50D-5875-4516-A042-8BCCEB6DA8BB}" type="pres">
      <dgm:prSet presAssocID="{019264DC-1B61-4A7A-8129-633921E94774}" presName="txOne" presStyleLbl="node0" presStyleIdx="2" presStyleCnt="3">
        <dgm:presLayoutVars>
          <dgm:chPref val="3"/>
        </dgm:presLayoutVars>
      </dgm:prSet>
      <dgm:spPr/>
    </dgm:pt>
    <dgm:pt modelId="{8964A679-A8ED-4F49-96C5-3CFB5E286DCF}" type="pres">
      <dgm:prSet presAssocID="{019264DC-1B61-4A7A-8129-633921E94774}" presName="parTransOne" presStyleCnt="0"/>
      <dgm:spPr/>
    </dgm:pt>
    <dgm:pt modelId="{E13CE241-0052-4E79-B68E-67C1A598D3EC}" type="pres">
      <dgm:prSet presAssocID="{019264DC-1B61-4A7A-8129-633921E94774}" presName="horzOne" presStyleCnt="0"/>
      <dgm:spPr/>
    </dgm:pt>
    <dgm:pt modelId="{DB125B11-3FD8-46A6-8B55-DF3E8261C492}" type="pres">
      <dgm:prSet presAssocID="{9B01CD5F-48E1-46F5-A347-19C92E4CA6F6}" presName="vertTwo" presStyleCnt="0"/>
      <dgm:spPr/>
    </dgm:pt>
    <dgm:pt modelId="{19A0E7F9-C607-4E7F-89DB-68F89FD8ABC6}" type="pres">
      <dgm:prSet presAssocID="{9B01CD5F-48E1-46F5-A347-19C92E4CA6F6}" presName="txTwo" presStyleLbl="node2" presStyleIdx="4" presStyleCnt="5">
        <dgm:presLayoutVars>
          <dgm:chPref val="3"/>
        </dgm:presLayoutVars>
      </dgm:prSet>
      <dgm:spPr/>
    </dgm:pt>
    <dgm:pt modelId="{EE541EB2-112F-4A39-9746-B5E40461F984}" type="pres">
      <dgm:prSet presAssocID="{9B01CD5F-48E1-46F5-A347-19C92E4CA6F6}" presName="horzTwo" presStyleCnt="0"/>
      <dgm:spPr/>
    </dgm:pt>
  </dgm:ptLst>
  <dgm:cxnLst>
    <dgm:cxn modelId="{5D7E2E08-A1EE-4ACB-8685-3C4D4188A596}" srcId="{F08279A3-779B-4447-A4F9-0F148E05F611}" destId="{D1AEAC75-DFC1-454D-B967-AC074C56EB63}" srcOrd="1" destOrd="0" parTransId="{1DB4D4AF-693A-46AF-B9CC-27B9C9AC9588}" sibTransId="{112C941A-1CC1-4480-93AE-2D0CCBEB4C63}"/>
    <dgm:cxn modelId="{1E4A400B-BC08-414E-BEA0-7CBDFCA5BEC1}" type="presOf" srcId="{1AE475BC-5DD0-46F7-95FC-8E3420D60161}" destId="{7B5E847A-D129-44E9-ACDC-A41B6FE85BE3}" srcOrd="0" destOrd="0" presId="urn:microsoft.com/office/officeart/2005/8/layout/hierarchy4"/>
    <dgm:cxn modelId="{8B594F13-C752-4F9D-B320-B28C9DAEEC32}" type="presOf" srcId="{8540DAFB-9D89-4E42-823B-3B771B4CC7EE}" destId="{14E7585F-51BC-4380-A9BF-16FF22172B39}" srcOrd="0" destOrd="0" presId="urn:microsoft.com/office/officeart/2005/8/layout/hierarchy4"/>
    <dgm:cxn modelId="{83D54D1A-C57F-4566-92A2-15A3F9A2D322}" type="presOf" srcId="{0EC25956-DF72-4FCF-BDB3-37605BC9DBBE}" destId="{3E020BF6-59EC-4E9E-9FEF-4B372E696098}" srcOrd="0" destOrd="0" presId="urn:microsoft.com/office/officeart/2005/8/layout/hierarchy4"/>
    <dgm:cxn modelId="{1AFCF71E-0304-4CA6-BD16-ECC1060B2AC0}" type="presOf" srcId="{1EF4B973-081F-4C10-BFBE-5512CD89865C}" destId="{0DAFD50D-2BAE-4112-B595-772424BB33D2}" srcOrd="0" destOrd="0" presId="urn:microsoft.com/office/officeart/2005/8/layout/hierarchy4"/>
    <dgm:cxn modelId="{4199FC24-A7C6-4177-BFB3-810DEBC48852}" srcId="{0EC25956-DF72-4FCF-BDB3-37605BC9DBBE}" destId="{019264DC-1B61-4A7A-8129-633921E94774}" srcOrd="2" destOrd="0" parTransId="{EB7E558C-65E3-4262-95F2-B5ADE9157AD2}" sibTransId="{AC784CA5-02F8-4471-9136-EBFD0F3D3C52}"/>
    <dgm:cxn modelId="{45D43228-33B4-49DE-AA86-9C32B1674B04}" srcId="{0EC25956-DF72-4FCF-BDB3-37605BC9DBBE}" destId="{1EF4B973-081F-4C10-BFBE-5512CD89865C}" srcOrd="1" destOrd="0" parTransId="{A9281884-76BA-49B5-B12A-31A3D5B66A86}" sibTransId="{8376D47C-E458-4619-BBF3-188B1CB8DAAA}"/>
    <dgm:cxn modelId="{350F292A-FAC4-461A-B64F-62D69540C866}" srcId="{1EF4B973-081F-4C10-BFBE-5512CD89865C}" destId="{8540DAFB-9D89-4E42-823B-3B771B4CC7EE}" srcOrd="0" destOrd="0" parTransId="{EB397B62-62D5-4827-BFE6-D097E7A43259}" sibTransId="{6F967A48-B2E4-4EE1-99D5-C49BA72493FC}"/>
    <dgm:cxn modelId="{C0146252-25E2-4318-8921-87E4BE66F2A1}" type="presOf" srcId="{9B01CD5F-48E1-46F5-A347-19C92E4CA6F6}" destId="{19A0E7F9-C607-4E7F-89DB-68F89FD8ABC6}" srcOrd="0" destOrd="0" presId="urn:microsoft.com/office/officeart/2005/8/layout/hierarchy4"/>
    <dgm:cxn modelId="{A9D2BF77-2832-4DD8-9176-A8CEE9D9C88A}" srcId="{019264DC-1B61-4A7A-8129-633921E94774}" destId="{9B01CD5F-48E1-46F5-A347-19C92E4CA6F6}" srcOrd="0" destOrd="0" parTransId="{65BDD97B-7F55-4F04-A1BA-D6A8856548E8}" sibTransId="{87ADC052-B837-49F4-B985-9042C77AEB26}"/>
    <dgm:cxn modelId="{AA486689-5E1A-4321-ADD8-31E400FDEEEC}" srcId="{F08279A3-779B-4447-A4F9-0F148E05F611}" destId="{1AE475BC-5DD0-46F7-95FC-8E3420D60161}" srcOrd="0" destOrd="0" parTransId="{A136FEAD-D4B9-4088-8F3E-BE344B8ED127}" sibTransId="{C7B6B0B3-F7A0-454D-808B-20B5918CEC27}"/>
    <dgm:cxn modelId="{6D80CE8A-8252-41BB-884E-5869292379AC}" type="presOf" srcId="{019264DC-1B61-4A7A-8129-633921E94774}" destId="{FD57C50D-5875-4516-A042-8BCCEB6DA8BB}" srcOrd="0" destOrd="0" presId="urn:microsoft.com/office/officeart/2005/8/layout/hierarchy4"/>
    <dgm:cxn modelId="{B312D899-B753-4760-A439-29308D6BCA2F}" srcId="{0EC25956-DF72-4FCF-BDB3-37605BC9DBBE}" destId="{F08279A3-779B-4447-A4F9-0F148E05F611}" srcOrd="0" destOrd="0" parTransId="{C41792CC-D866-4888-8B68-EE79694C59A6}" sibTransId="{0EA8253A-CBA7-43B7-9452-B5559F28F6E9}"/>
    <dgm:cxn modelId="{1D84F5A5-D981-4D15-B2F7-BCBE9AF11558}" type="presOf" srcId="{F08279A3-779B-4447-A4F9-0F148E05F611}" destId="{DBEBBCB5-8B9F-46FF-A0FE-4EA029B7E351}" srcOrd="0" destOrd="0" presId="urn:microsoft.com/office/officeart/2005/8/layout/hierarchy4"/>
    <dgm:cxn modelId="{BA9F8FB5-571D-4589-822D-4F3914A3F4BC}" srcId="{1EF4B973-081F-4C10-BFBE-5512CD89865C}" destId="{5EFE7DDD-7DB8-41CA-B5A3-BA7BA913BCD1}" srcOrd="1" destOrd="0" parTransId="{76FB14DB-2174-4A56-90DC-99D157974BD0}" sibTransId="{2A128D89-9FD8-4719-A3EE-CE0B7B4BD870}"/>
    <dgm:cxn modelId="{BB020FD0-4987-4907-A527-532FA761929E}" type="presOf" srcId="{D1AEAC75-DFC1-454D-B967-AC074C56EB63}" destId="{58258E7D-78B9-4533-89C8-82BA12AFACD4}" srcOrd="0" destOrd="0" presId="urn:microsoft.com/office/officeart/2005/8/layout/hierarchy4"/>
    <dgm:cxn modelId="{ED1000E5-A49F-41D0-9F55-B7ED8EB929BC}" type="presOf" srcId="{5EFE7DDD-7DB8-41CA-B5A3-BA7BA913BCD1}" destId="{5570EF3B-4813-4B06-AE86-1E2F9C5E68C0}" srcOrd="0" destOrd="0" presId="urn:microsoft.com/office/officeart/2005/8/layout/hierarchy4"/>
    <dgm:cxn modelId="{FAC39E39-E091-4DEF-839A-41B867376571}" type="presParOf" srcId="{3E020BF6-59EC-4E9E-9FEF-4B372E696098}" destId="{9BF609C7-426D-4AAF-9E71-7B4F56E43008}" srcOrd="0" destOrd="0" presId="urn:microsoft.com/office/officeart/2005/8/layout/hierarchy4"/>
    <dgm:cxn modelId="{02781A84-3AD9-4FDD-95C0-9658BA12B84C}" type="presParOf" srcId="{9BF609C7-426D-4AAF-9E71-7B4F56E43008}" destId="{DBEBBCB5-8B9F-46FF-A0FE-4EA029B7E351}" srcOrd="0" destOrd="0" presId="urn:microsoft.com/office/officeart/2005/8/layout/hierarchy4"/>
    <dgm:cxn modelId="{A608456B-61AA-4760-9DEF-67A97DAE10A9}" type="presParOf" srcId="{9BF609C7-426D-4AAF-9E71-7B4F56E43008}" destId="{374A76DF-84C3-4635-B168-C23E12D54EAF}" srcOrd="1" destOrd="0" presId="urn:microsoft.com/office/officeart/2005/8/layout/hierarchy4"/>
    <dgm:cxn modelId="{109CB9DE-8969-4B0A-B96A-AA664FADC611}" type="presParOf" srcId="{9BF609C7-426D-4AAF-9E71-7B4F56E43008}" destId="{ACE6A9D4-69AA-443A-B6B6-921586BE6EA9}" srcOrd="2" destOrd="0" presId="urn:microsoft.com/office/officeart/2005/8/layout/hierarchy4"/>
    <dgm:cxn modelId="{B9BA0F5A-080D-446E-BD82-38C432A623A2}" type="presParOf" srcId="{ACE6A9D4-69AA-443A-B6B6-921586BE6EA9}" destId="{6EF7165F-F886-4B4B-911D-9AAAE5085F86}" srcOrd="0" destOrd="0" presId="urn:microsoft.com/office/officeart/2005/8/layout/hierarchy4"/>
    <dgm:cxn modelId="{CD452774-640B-4773-A3F7-77E9BE04B2C5}" type="presParOf" srcId="{6EF7165F-F886-4B4B-911D-9AAAE5085F86}" destId="{7B5E847A-D129-44E9-ACDC-A41B6FE85BE3}" srcOrd="0" destOrd="0" presId="urn:microsoft.com/office/officeart/2005/8/layout/hierarchy4"/>
    <dgm:cxn modelId="{660F3A79-5655-4290-B729-C2AABB37CAD3}" type="presParOf" srcId="{6EF7165F-F886-4B4B-911D-9AAAE5085F86}" destId="{EFB50375-B509-431E-8112-16BC6F863BF8}" srcOrd="1" destOrd="0" presId="urn:microsoft.com/office/officeart/2005/8/layout/hierarchy4"/>
    <dgm:cxn modelId="{BF35694F-1658-4A04-95F4-2C6D5FC159E2}" type="presParOf" srcId="{ACE6A9D4-69AA-443A-B6B6-921586BE6EA9}" destId="{53C8ECDD-3EB5-4E66-950B-E7B3F01227D6}" srcOrd="1" destOrd="0" presId="urn:microsoft.com/office/officeart/2005/8/layout/hierarchy4"/>
    <dgm:cxn modelId="{CCB25748-24EA-48FB-94AD-361F848C5979}" type="presParOf" srcId="{ACE6A9D4-69AA-443A-B6B6-921586BE6EA9}" destId="{5961D5F9-395C-4488-98D3-B7AF8E6572FD}" srcOrd="2" destOrd="0" presId="urn:microsoft.com/office/officeart/2005/8/layout/hierarchy4"/>
    <dgm:cxn modelId="{2AA89ECF-B0E5-4A21-9635-FC0FFD82A72D}" type="presParOf" srcId="{5961D5F9-395C-4488-98D3-B7AF8E6572FD}" destId="{58258E7D-78B9-4533-89C8-82BA12AFACD4}" srcOrd="0" destOrd="0" presId="urn:microsoft.com/office/officeart/2005/8/layout/hierarchy4"/>
    <dgm:cxn modelId="{8A55C88D-721A-4443-97D5-DB995657633E}" type="presParOf" srcId="{5961D5F9-395C-4488-98D3-B7AF8E6572FD}" destId="{C371F874-1664-4A89-ADDD-86A45591945F}" srcOrd="1" destOrd="0" presId="urn:microsoft.com/office/officeart/2005/8/layout/hierarchy4"/>
    <dgm:cxn modelId="{AFD7CDFB-EBDC-4AA6-BCE8-5C1DA32167D9}" type="presParOf" srcId="{3E020BF6-59EC-4E9E-9FEF-4B372E696098}" destId="{97ED300A-E8BC-4535-B6C9-866CDDCFE657}" srcOrd="1" destOrd="0" presId="urn:microsoft.com/office/officeart/2005/8/layout/hierarchy4"/>
    <dgm:cxn modelId="{9C1AFD19-B18B-43DA-9BE7-ED42E11D23EC}" type="presParOf" srcId="{3E020BF6-59EC-4E9E-9FEF-4B372E696098}" destId="{BE19A6A8-6B44-4CA2-8377-0ADA145393F7}" srcOrd="2" destOrd="0" presId="urn:microsoft.com/office/officeart/2005/8/layout/hierarchy4"/>
    <dgm:cxn modelId="{5B7B7838-9AC1-444D-8D3A-6233E66BD28F}" type="presParOf" srcId="{BE19A6A8-6B44-4CA2-8377-0ADA145393F7}" destId="{0DAFD50D-2BAE-4112-B595-772424BB33D2}" srcOrd="0" destOrd="0" presId="urn:microsoft.com/office/officeart/2005/8/layout/hierarchy4"/>
    <dgm:cxn modelId="{CBA6A108-E8F0-4CC1-9FAA-9DF14009E2E9}" type="presParOf" srcId="{BE19A6A8-6B44-4CA2-8377-0ADA145393F7}" destId="{B805145E-8B8E-48C7-8237-C46EC6C5A790}" srcOrd="1" destOrd="0" presId="urn:microsoft.com/office/officeart/2005/8/layout/hierarchy4"/>
    <dgm:cxn modelId="{E8F8B1CD-3BD6-4E96-A7CB-89F1A3DCE6C4}" type="presParOf" srcId="{BE19A6A8-6B44-4CA2-8377-0ADA145393F7}" destId="{642D0CEE-280C-4261-B25D-59C94B385C36}" srcOrd="2" destOrd="0" presId="urn:microsoft.com/office/officeart/2005/8/layout/hierarchy4"/>
    <dgm:cxn modelId="{B78767AF-CD88-4FEA-8C83-D1CD010DAC52}" type="presParOf" srcId="{642D0CEE-280C-4261-B25D-59C94B385C36}" destId="{6481DC1A-D924-4660-87B2-53DB3A2F1486}" srcOrd="0" destOrd="0" presId="urn:microsoft.com/office/officeart/2005/8/layout/hierarchy4"/>
    <dgm:cxn modelId="{F767E7EC-F36D-4D9D-AAD1-E79B60D4B3D4}" type="presParOf" srcId="{6481DC1A-D924-4660-87B2-53DB3A2F1486}" destId="{14E7585F-51BC-4380-A9BF-16FF22172B39}" srcOrd="0" destOrd="0" presId="urn:microsoft.com/office/officeart/2005/8/layout/hierarchy4"/>
    <dgm:cxn modelId="{A1101F91-DB3D-4FC9-A8D5-0700959A3AF6}" type="presParOf" srcId="{6481DC1A-D924-4660-87B2-53DB3A2F1486}" destId="{ECB0BCB0-08DC-4741-995F-E17DAA65EECE}" srcOrd="1" destOrd="0" presId="urn:microsoft.com/office/officeart/2005/8/layout/hierarchy4"/>
    <dgm:cxn modelId="{DDD0280F-A0C5-442E-85DC-FEC6572175BC}" type="presParOf" srcId="{642D0CEE-280C-4261-B25D-59C94B385C36}" destId="{8EEB1ACC-8629-4D6A-B9D3-53474F67C9A0}" srcOrd="1" destOrd="0" presId="urn:microsoft.com/office/officeart/2005/8/layout/hierarchy4"/>
    <dgm:cxn modelId="{76E70E01-7A1D-4168-B3AB-27C0004001F3}" type="presParOf" srcId="{642D0CEE-280C-4261-B25D-59C94B385C36}" destId="{1821ABA4-E4FB-4989-A85C-0321B1120FE7}" srcOrd="2" destOrd="0" presId="urn:microsoft.com/office/officeart/2005/8/layout/hierarchy4"/>
    <dgm:cxn modelId="{0B35E379-8B4D-4FE8-A11C-54F192590865}" type="presParOf" srcId="{1821ABA4-E4FB-4989-A85C-0321B1120FE7}" destId="{5570EF3B-4813-4B06-AE86-1E2F9C5E68C0}" srcOrd="0" destOrd="0" presId="urn:microsoft.com/office/officeart/2005/8/layout/hierarchy4"/>
    <dgm:cxn modelId="{16BE9C14-A604-42BF-9BDB-A69239C1B6B1}" type="presParOf" srcId="{1821ABA4-E4FB-4989-A85C-0321B1120FE7}" destId="{D9388537-C05F-4E42-881E-D81CFD64D1FB}" srcOrd="1" destOrd="0" presId="urn:microsoft.com/office/officeart/2005/8/layout/hierarchy4"/>
    <dgm:cxn modelId="{DECF8CFF-D3FC-4BA8-8566-DB775B435D93}" type="presParOf" srcId="{3E020BF6-59EC-4E9E-9FEF-4B372E696098}" destId="{635875FF-C139-4054-BF05-9192904CD568}" srcOrd="3" destOrd="0" presId="urn:microsoft.com/office/officeart/2005/8/layout/hierarchy4"/>
    <dgm:cxn modelId="{815311BD-314F-4D36-A95F-07F945B8D56A}" type="presParOf" srcId="{3E020BF6-59EC-4E9E-9FEF-4B372E696098}" destId="{A5DE8034-F91C-4DCC-ABDF-658388C2D608}" srcOrd="4" destOrd="0" presId="urn:microsoft.com/office/officeart/2005/8/layout/hierarchy4"/>
    <dgm:cxn modelId="{8B4E1292-4CE0-4809-8252-78D4B4261810}" type="presParOf" srcId="{A5DE8034-F91C-4DCC-ABDF-658388C2D608}" destId="{FD57C50D-5875-4516-A042-8BCCEB6DA8BB}" srcOrd="0" destOrd="0" presId="urn:microsoft.com/office/officeart/2005/8/layout/hierarchy4"/>
    <dgm:cxn modelId="{590DC5CD-68A2-4B84-A038-08C9C77C8630}" type="presParOf" srcId="{A5DE8034-F91C-4DCC-ABDF-658388C2D608}" destId="{8964A679-A8ED-4F49-96C5-3CFB5E286DCF}" srcOrd="1" destOrd="0" presId="urn:microsoft.com/office/officeart/2005/8/layout/hierarchy4"/>
    <dgm:cxn modelId="{4A77BB51-9655-48C3-9A6D-A29F8B126EE2}" type="presParOf" srcId="{A5DE8034-F91C-4DCC-ABDF-658388C2D608}" destId="{E13CE241-0052-4E79-B68E-67C1A598D3EC}" srcOrd="2" destOrd="0" presId="urn:microsoft.com/office/officeart/2005/8/layout/hierarchy4"/>
    <dgm:cxn modelId="{70DF167B-2D78-46FE-9E57-A91FFD913E4C}" type="presParOf" srcId="{E13CE241-0052-4E79-B68E-67C1A598D3EC}" destId="{DB125B11-3FD8-46A6-8B55-DF3E8261C492}" srcOrd="0" destOrd="0" presId="urn:microsoft.com/office/officeart/2005/8/layout/hierarchy4"/>
    <dgm:cxn modelId="{8DEC2302-9816-4FA7-A299-FC8512BCC02C}" type="presParOf" srcId="{DB125B11-3FD8-46A6-8B55-DF3E8261C492}" destId="{19A0E7F9-C607-4E7F-89DB-68F89FD8ABC6}" srcOrd="0" destOrd="0" presId="urn:microsoft.com/office/officeart/2005/8/layout/hierarchy4"/>
    <dgm:cxn modelId="{2F2CD839-B38D-49F9-B58B-4C725EE7C237}" type="presParOf" srcId="{DB125B11-3FD8-46A6-8B55-DF3E8261C492}" destId="{EE541EB2-112F-4A39-9746-B5E40461F98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C1E7D-BEEA-46E5-92E2-FDCAF7CF4203}">
      <dsp:nvSpPr>
        <dsp:cNvPr id="0" name=""/>
        <dsp:cNvSpPr/>
      </dsp:nvSpPr>
      <dsp:spPr>
        <a:xfrm rot="10800000">
          <a:off x="1954714" y="1515"/>
          <a:ext cx="6737397" cy="103080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556" tIns="179070" rIns="334264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 err="1"/>
            <a:t>Aho-Corasick</a:t>
          </a:r>
          <a:r>
            <a:rPr lang="en-US" sz="4700" kern="1200" dirty="0"/>
            <a:t> algorithm</a:t>
          </a:r>
        </a:p>
      </dsp:txBody>
      <dsp:txXfrm rot="10800000">
        <a:off x="2212415" y="1515"/>
        <a:ext cx="6479696" cy="1030803"/>
      </dsp:txXfrm>
    </dsp:sp>
    <dsp:sp modelId="{5933BD9D-E474-4A94-8861-C5AABF721C1A}">
      <dsp:nvSpPr>
        <dsp:cNvPr id="0" name=""/>
        <dsp:cNvSpPr/>
      </dsp:nvSpPr>
      <dsp:spPr>
        <a:xfrm>
          <a:off x="1439312" y="1515"/>
          <a:ext cx="1030803" cy="10308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764DF5-AE47-49EA-8C3D-5DB263BA768E}">
      <dsp:nvSpPr>
        <dsp:cNvPr id="0" name=""/>
        <dsp:cNvSpPr/>
      </dsp:nvSpPr>
      <dsp:spPr>
        <a:xfrm rot="10800000">
          <a:off x="1954714" y="1309429"/>
          <a:ext cx="6737397" cy="1030803"/>
        </a:xfrm>
        <a:prstGeom prst="homePlate">
          <a:avLst/>
        </a:prstGeom>
        <a:solidFill>
          <a:schemeClr val="accent2">
            <a:hueOff val="-1555074"/>
            <a:satOff val="-8227"/>
            <a:lumOff val="-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556" tIns="179070" rIns="334264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Implementation</a:t>
          </a:r>
        </a:p>
      </dsp:txBody>
      <dsp:txXfrm rot="10800000">
        <a:off x="2212415" y="1309429"/>
        <a:ext cx="6479696" cy="1030803"/>
      </dsp:txXfrm>
    </dsp:sp>
    <dsp:sp modelId="{3B5F33D8-A5D2-4621-8DD9-936B5499CF61}">
      <dsp:nvSpPr>
        <dsp:cNvPr id="0" name=""/>
        <dsp:cNvSpPr/>
      </dsp:nvSpPr>
      <dsp:spPr>
        <a:xfrm>
          <a:off x="1439312" y="1309429"/>
          <a:ext cx="1030803" cy="103080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022DD-A7DA-4CC0-A3E2-B2A5BAA55005}">
      <dsp:nvSpPr>
        <dsp:cNvPr id="0" name=""/>
        <dsp:cNvSpPr/>
      </dsp:nvSpPr>
      <dsp:spPr>
        <a:xfrm rot="10800000">
          <a:off x="1954714" y="2617343"/>
          <a:ext cx="6737397" cy="1030803"/>
        </a:xfrm>
        <a:prstGeom prst="homePlate">
          <a:avLst/>
        </a:prstGeom>
        <a:solidFill>
          <a:schemeClr val="accent2">
            <a:hueOff val="-3110148"/>
            <a:satOff val="-16453"/>
            <a:lumOff val="-627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556" tIns="179070" rIns="334264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Comparisons</a:t>
          </a:r>
        </a:p>
      </dsp:txBody>
      <dsp:txXfrm rot="10800000">
        <a:off x="2212415" y="2617343"/>
        <a:ext cx="6479696" cy="1030803"/>
      </dsp:txXfrm>
    </dsp:sp>
    <dsp:sp modelId="{773BC33B-61D9-4215-8809-BE084C79DE0B}">
      <dsp:nvSpPr>
        <dsp:cNvPr id="0" name=""/>
        <dsp:cNvSpPr/>
      </dsp:nvSpPr>
      <dsp:spPr>
        <a:xfrm>
          <a:off x="1439312" y="2617343"/>
          <a:ext cx="1030803" cy="1030803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7C1E7D-BEEA-46E5-92E2-FDCAF7CF4203}">
      <dsp:nvSpPr>
        <dsp:cNvPr id="0" name=""/>
        <dsp:cNvSpPr/>
      </dsp:nvSpPr>
      <dsp:spPr>
        <a:xfrm rot="10800000">
          <a:off x="2098894" y="1233"/>
          <a:ext cx="6737397" cy="160752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873" tIns="163830" rIns="305816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Light a candle rather than curse the darkness</a:t>
          </a:r>
        </a:p>
      </dsp:txBody>
      <dsp:txXfrm rot="10800000">
        <a:off x="2500774" y="1233"/>
        <a:ext cx="6335517" cy="1607522"/>
      </dsp:txXfrm>
    </dsp:sp>
    <dsp:sp modelId="{5933BD9D-E474-4A94-8861-C5AABF721C1A}">
      <dsp:nvSpPr>
        <dsp:cNvPr id="0" name=""/>
        <dsp:cNvSpPr/>
      </dsp:nvSpPr>
      <dsp:spPr>
        <a:xfrm>
          <a:off x="1295133" y="1233"/>
          <a:ext cx="1607522" cy="160752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6BDFE-854B-4A46-ACAE-C0BD19EAF4F7}">
      <dsp:nvSpPr>
        <dsp:cNvPr id="0" name=""/>
        <dsp:cNvSpPr/>
      </dsp:nvSpPr>
      <dsp:spPr>
        <a:xfrm rot="10800000">
          <a:off x="2098894" y="2040905"/>
          <a:ext cx="6737397" cy="1607522"/>
        </a:xfrm>
        <a:prstGeom prst="homePlate">
          <a:avLst/>
        </a:prstGeom>
        <a:solidFill>
          <a:schemeClr val="accent2">
            <a:hueOff val="-3110148"/>
            <a:satOff val="-16453"/>
            <a:lumOff val="-627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873" tIns="163830" rIns="305816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Encourage others</a:t>
          </a:r>
        </a:p>
      </dsp:txBody>
      <dsp:txXfrm rot="10800000">
        <a:off x="2500774" y="2040905"/>
        <a:ext cx="6335517" cy="1607522"/>
      </dsp:txXfrm>
    </dsp:sp>
    <dsp:sp modelId="{462F3F7B-9883-44C5-B205-CA09DD4026D0}">
      <dsp:nvSpPr>
        <dsp:cNvPr id="0" name=""/>
        <dsp:cNvSpPr/>
      </dsp:nvSpPr>
      <dsp:spPr>
        <a:xfrm>
          <a:off x="1295133" y="2040905"/>
          <a:ext cx="1607522" cy="16075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6745F-65CF-493A-8517-90D04952956F}">
      <dsp:nvSpPr>
        <dsp:cNvPr id="0" name=""/>
        <dsp:cNvSpPr/>
      </dsp:nvSpPr>
      <dsp:spPr>
        <a:xfrm>
          <a:off x="2054741" y="0"/>
          <a:ext cx="3649662" cy="3649662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6CE869-732B-4A7C-8B74-D7BFD1F7D010}">
      <dsp:nvSpPr>
        <dsp:cNvPr id="0" name=""/>
        <dsp:cNvSpPr/>
      </dsp:nvSpPr>
      <dsp:spPr>
        <a:xfrm>
          <a:off x="1324887" y="366926"/>
          <a:ext cx="7481650" cy="8639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Rich walkers: extract + markup</a:t>
          </a:r>
        </a:p>
      </dsp:txBody>
      <dsp:txXfrm>
        <a:off x="1367061" y="409100"/>
        <a:ext cx="7397302" cy="779595"/>
      </dsp:txXfrm>
    </dsp:sp>
    <dsp:sp modelId="{EF5CFAB3-24B4-4AF3-87F9-98E0DA1532EA}">
      <dsp:nvSpPr>
        <dsp:cNvPr id="0" name=""/>
        <dsp:cNvSpPr/>
      </dsp:nvSpPr>
      <dsp:spPr>
        <a:xfrm>
          <a:off x="851356" y="1338862"/>
          <a:ext cx="8428711" cy="8639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Walkers: extract + markup</a:t>
          </a:r>
        </a:p>
      </dsp:txBody>
      <dsp:txXfrm>
        <a:off x="893530" y="1381036"/>
        <a:ext cx="8344363" cy="779595"/>
      </dsp:txXfrm>
    </dsp:sp>
    <dsp:sp modelId="{A3D54972-033C-4F6F-B292-D9311D523E61}">
      <dsp:nvSpPr>
        <dsp:cNvPr id="0" name=""/>
        <dsp:cNvSpPr/>
      </dsp:nvSpPr>
      <dsp:spPr>
        <a:xfrm>
          <a:off x="252640" y="2310799"/>
          <a:ext cx="9626144" cy="8639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Basic: construction + matching + matches</a:t>
          </a:r>
        </a:p>
      </dsp:txBody>
      <dsp:txXfrm>
        <a:off x="294814" y="2352973"/>
        <a:ext cx="9541796" cy="7795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BBCB5-8B9F-46FF-A0FE-4EA029B7E351}">
      <dsp:nvSpPr>
        <dsp:cNvPr id="0" name=""/>
        <dsp:cNvSpPr/>
      </dsp:nvSpPr>
      <dsp:spPr>
        <a:xfrm>
          <a:off x="1346" y="1657"/>
          <a:ext cx="4076208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Construction</a:t>
          </a:r>
        </a:p>
      </dsp:txBody>
      <dsp:txXfrm>
        <a:off x="50670" y="50981"/>
        <a:ext cx="3977560" cy="1585400"/>
      </dsp:txXfrm>
    </dsp:sp>
    <dsp:sp modelId="{7B5E847A-D129-44E9-ACDC-A41B6FE85BE3}">
      <dsp:nvSpPr>
        <dsp:cNvPr id="0" name=""/>
        <dsp:cNvSpPr/>
      </dsp:nvSpPr>
      <dsp:spPr>
        <a:xfrm>
          <a:off x="1346" y="1963956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Case-sensitivity</a:t>
          </a:r>
        </a:p>
      </dsp:txBody>
      <dsp:txXfrm>
        <a:off x="50670" y="2013280"/>
        <a:ext cx="1857306" cy="1585400"/>
      </dsp:txXfrm>
    </dsp:sp>
    <dsp:sp modelId="{58258E7D-78B9-4533-89C8-82BA12AFACD4}">
      <dsp:nvSpPr>
        <dsp:cNvPr id="0" name=""/>
        <dsp:cNvSpPr/>
      </dsp:nvSpPr>
      <dsp:spPr>
        <a:xfrm>
          <a:off x="2121600" y="1963956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Incrementalism</a:t>
          </a:r>
        </a:p>
      </dsp:txBody>
      <dsp:txXfrm>
        <a:off x="2170924" y="2013280"/>
        <a:ext cx="1857306" cy="1585400"/>
      </dsp:txXfrm>
    </dsp:sp>
    <dsp:sp modelId="{0DAFD50D-2BAE-4112-B595-772424BB33D2}">
      <dsp:nvSpPr>
        <dsp:cNvPr id="0" name=""/>
        <dsp:cNvSpPr/>
      </dsp:nvSpPr>
      <dsp:spPr>
        <a:xfrm>
          <a:off x="4406154" y="1657"/>
          <a:ext cx="4076208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Matching</a:t>
          </a:r>
        </a:p>
      </dsp:txBody>
      <dsp:txXfrm>
        <a:off x="4455478" y="50981"/>
        <a:ext cx="3977560" cy="1585400"/>
      </dsp:txXfrm>
    </dsp:sp>
    <dsp:sp modelId="{14E7585F-51BC-4380-A9BF-16FF22172B39}">
      <dsp:nvSpPr>
        <dsp:cNvPr id="0" name=""/>
        <dsp:cNvSpPr/>
      </dsp:nvSpPr>
      <dsp:spPr>
        <a:xfrm>
          <a:off x="4406154" y="1963956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Words</a:t>
          </a:r>
        </a:p>
      </dsp:txBody>
      <dsp:txXfrm>
        <a:off x="4455478" y="2013280"/>
        <a:ext cx="1857306" cy="1585400"/>
      </dsp:txXfrm>
    </dsp:sp>
    <dsp:sp modelId="{5570EF3B-4813-4B06-AE86-1E2F9C5E68C0}">
      <dsp:nvSpPr>
        <dsp:cNvPr id="0" name=""/>
        <dsp:cNvSpPr/>
      </dsp:nvSpPr>
      <dsp:spPr>
        <a:xfrm>
          <a:off x="6526408" y="1963956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Overlaps</a:t>
          </a:r>
        </a:p>
      </dsp:txBody>
      <dsp:txXfrm>
        <a:off x="6575732" y="2013280"/>
        <a:ext cx="1857306" cy="1585400"/>
      </dsp:txXfrm>
    </dsp:sp>
    <dsp:sp modelId="{FD57C50D-5875-4516-A042-8BCCEB6DA8BB}">
      <dsp:nvSpPr>
        <dsp:cNvPr id="0" name=""/>
        <dsp:cNvSpPr/>
      </dsp:nvSpPr>
      <dsp:spPr>
        <a:xfrm>
          <a:off x="8810962" y="1657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Matches</a:t>
          </a:r>
        </a:p>
      </dsp:txBody>
      <dsp:txXfrm>
        <a:off x="8860286" y="50981"/>
        <a:ext cx="1857306" cy="1585400"/>
      </dsp:txXfrm>
    </dsp:sp>
    <dsp:sp modelId="{19A0E7F9-C607-4E7F-89DB-68F89FD8ABC6}">
      <dsp:nvSpPr>
        <dsp:cNvPr id="0" name=""/>
        <dsp:cNvSpPr/>
      </dsp:nvSpPr>
      <dsp:spPr>
        <a:xfrm>
          <a:off x="8810962" y="1963956"/>
          <a:ext cx="1955954" cy="16840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Keyword + offsets + index</a:t>
          </a:r>
        </a:p>
      </dsp:txBody>
      <dsp:txXfrm>
        <a:off x="8860286" y="2013280"/>
        <a:ext cx="1857306" cy="1585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D81A9-CFC2-4640-899E-DD3E177BE50A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605DA-80A8-4B7B-B889-6C5700BB4C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E50F4-C55A-473A-A70B-4B042EF011A9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544625-0ADF-4414-89A2-9E135F0C849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44625-0ADF-4414-89A2-9E135F0C84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44625-0ADF-4414-89A2-9E135F0C849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479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44625-0ADF-4414-89A2-9E135F0C849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45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65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177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45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480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44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041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85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3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@mathling http://mathling.com/code/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30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@mathling http://mathling.com/code/</a:t>
            </a:r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80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@mathling http://mathling.com/code/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6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@mathling http://mathling.com/code/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9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96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221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9/2/2021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264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athling.com/code" TargetMode="External"/><Relationship Id="rId5" Type="http://schemas.openxmlformats.org/officeDocument/2006/relationships/hyperlink" Target="mailto:holstege@mathling.com" TargetMode="Externa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D9832D-0175-444E-83F1-594164C75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night sky with mountains far away on the horizon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979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7573" y="2554817"/>
            <a:ext cx="5642552" cy="24214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FAST BULK STRING-MATCHING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399" y="4976282"/>
            <a:ext cx="7197726" cy="140546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Mary </a:t>
            </a:r>
            <a:r>
              <a:rPr lang="en-US" dirty="0" err="1"/>
              <a:t>Holstege</a:t>
            </a:r>
            <a:endParaRPr lang="en-US" dirty="0"/>
          </a:p>
          <a:p>
            <a:pPr algn="l"/>
            <a:r>
              <a:rPr lang="en-US" dirty="0"/>
              <a:t>@mathling</a:t>
            </a: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9226EE3A-0906-45DC-A21B-FC6D0C50E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  <a:p>
            <a:endParaRPr lang="en-US" dirty="0"/>
          </a:p>
          <a:p>
            <a:r>
              <a:rPr lang="en-US" dirty="0"/>
              <a:t>Emit ‘dog’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7794301" y="4503769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‘g’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90384" y="4864543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13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55E69CD8-1693-40B8-834A-DE65A7226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4778441" y="154559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Failed on ‘ 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51731" y="537044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28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617E9214-7922-4DF3-A887-8C6582C5C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4788209" y="1205068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‘c’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267EB-BAC7-46BB-BD61-8607D077E1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32516" y="1570225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86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3F2285A7-4DC8-447C-B646-AD6AD9D07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4821075" y="2288944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‘a’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31280" y="2676955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29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A9EE6C79-A42F-490D-98E1-2A956564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4736506" y="3377541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‘r’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51731" y="3740517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25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106">
            <a:extLst>
              <a:ext uri="{FF2B5EF4-FFF2-40B4-BE49-F238E27FC236}">
                <a16:creationId xmlns:a16="http://schemas.microsoft.com/office/drawing/2014/main" id="{C48EE65B-89B5-493F-AB45-93BFD39FE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7694017" y="1767211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Failed on ‘t’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92992" y="2135155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28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2BC5DFE0-C98E-47EE-AF4D-ADA05DA13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  <a:p>
            <a:endParaRPr lang="en-US" dirty="0"/>
          </a:p>
          <a:p>
            <a:r>
              <a:rPr lang="en-US" dirty="0"/>
              <a:t>Emit ‘art’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9338081" y="2619181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‘t’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53621" y="2881466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735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10FF02DD-D505-433C-8754-DD0D13B33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4987600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BUILDING FAILURE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99374" y="1846880"/>
            <a:ext cx="6152440" cy="2911873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Traverse complete </a:t>
            </a:r>
            <a:r>
              <a:rPr lang="en-US" dirty="0" err="1"/>
              <a:t>trie</a:t>
            </a:r>
            <a:r>
              <a:rPr lang="en-US" dirty="0"/>
              <a:t> breadth first</a:t>
            </a:r>
          </a:p>
          <a:p>
            <a:r>
              <a:rPr lang="en-US" dirty="0"/>
              <a:t>Failure link of child depends on failure link of parent</a:t>
            </a:r>
          </a:p>
          <a:p>
            <a:pPr lvl="1"/>
            <a:r>
              <a:rPr lang="en-US" dirty="0"/>
              <a:t>Failure link of parent = longest suffix of parent that is a valid prefix</a:t>
            </a:r>
          </a:p>
          <a:p>
            <a:pPr lvl="1"/>
            <a:r>
              <a:rPr lang="en-US" dirty="0"/>
              <a:t>Child A = extension of parent’s suffix by A</a:t>
            </a:r>
          </a:p>
          <a:p>
            <a:pPr lvl="1"/>
            <a:r>
              <a:rPr lang="en-US" dirty="0"/>
              <a:t>Therefore: failure link of child A is extension of parent’s failure link by A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05016F9-F2CC-4B64-8E00-769294B37BB5}"/>
              </a:ext>
            </a:extLst>
          </p:cNvPr>
          <p:cNvGrpSpPr/>
          <p:nvPr/>
        </p:nvGrpSpPr>
        <p:grpSpPr>
          <a:xfrm>
            <a:off x="6606073" y="1558872"/>
            <a:ext cx="2444012" cy="1469697"/>
            <a:chOff x="5748189" y="784250"/>
            <a:chExt cx="2444012" cy="1469697"/>
          </a:xfrm>
        </p:grpSpPr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79EFAE32-9BF1-424A-BB56-29B8C43E9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09379" y="831641"/>
              <a:ext cx="346605" cy="330669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CB9D71ED-B22D-456A-BB0A-4872E9025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52192391-9BE1-48CC-8E6E-E52D26B9C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AEEC6A37-D3C3-4C6D-8216-79A70D71A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7CCD6F4-43BB-4CA0-9939-DFC1AC9F8493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X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843E0AC1-8669-4DCA-B441-818057814166}"/>
                </a:ext>
              </a:extLst>
            </p:cNvPr>
            <p:cNvSpPr txBox="1"/>
            <p:nvPr/>
          </p:nvSpPr>
          <p:spPr>
            <a:xfrm>
              <a:off x="5842783" y="1884615"/>
              <a:ext cx="5064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Xa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FEB720CB-C1C2-4FF5-B6DB-15B7FB2C6D65}"/>
                </a:ext>
              </a:extLst>
            </p:cNvPr>
            <p:cNvSpPr txBox="1"/>
            <p:nvPr/>
          </p:nvSpPr>
          <p:spPr>
            <a:xfrm>
              <a:off x="7739185" y="795077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Y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3FA358B7-0652-4178-9577-C709E56FD3A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D5773E08-9EDE-41B6-92D3-FB7B63A711E6}"/>
                </a:ext>
              </a:extLst>
            </p:cNvPr>
            <p:cNvCxnSpPr>
              <a:cxnSpLocks/>
            </p:cNvCxnSpPr>
            <p:nvPr/>
          </p:nvCxnSpPr>
          <p:spPr>
            <a:xfrm>
              <a:off x="6376055" y="964494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67A4E614-0BE9-4FEC-AEC9-8FC3627DA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42667" y="1896307"/>
              <a:ext cx="346605" cy="330669"/>
            </a:xfrm>
            <a:prstGeom prst="rect">
              <a:avLst/>
            </a:prstGeom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5CD70DBA-BB14-4E18-92F3-DC2249DA4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7545608" y="1395688"/>
              <a:ext cx="708605" cy="292633"/>
            </a:xfrm>
            <a:prstGeom prst="rect">
              <a:avLst/>
            </a:prstGeom>
          </p:spPr>
        </p:pic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BC76E823-6D22-45BF-A2FB-FD6DFDA05C21}"/>
                </a:ext>
              </a:extLst>
            </p:cNvPr>
            <p:cNvSpPr txBox="1"/>
            <p:nvPr/>
          </p:nvSpPr>
          <p:spPr>
            <a:xfrm>
              <a:off x="7685767" y="1882843"/>
              <a:ext cx="5064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Ya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7204D1F6-93F8-4A2D-8603-E11E82753066}"/>
                </a:ext>
              </a:extLst>
            </p:cNvPr>
            <p:cNvSpPr txBox="1"/>
            <p:nvPr/>
          </p:nvSpPr>
          <p:spPr>
            <a:xfrm>
              <a:off x="7591173" y="1266912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E01BE111-9929-4296-9631-B54385089CA5}"/>
                </a:ext>
              </a:extLst>
            </p:cNvPr>
            <p:cNvCxnSpPr>
              <a:cxnSpLocks/>
            </p:cNvCxnSpPr>
            <p:nvPr/>
          </p:nvCxnSpPr>
          <p:spPr>
            <a:xfrm>
              <a:off x="6406117" y="2063841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5AA40F9D-99DB-4DA2-81A2-C33CDA7A5A07}"/>
              </a:ext>
            </a:extLst>
          </p:cNvPr>
          <p:cNvGrpSpPr/>
          <p:nvPr/>
        </p:nvGrpSpPr>
        <p:grpSpPr>
          <a:xfrm>
            <a:off x="6607289" y="3893069"/>
            <a:ext cx="4238286" cy="1483387"/>
            <a:chOff x="5900589" y="3453517"/>
            <a:chExt cx="4238286" cy="1483387"/>
          </a:xfrm>
        </p:grpSpPr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4E20D32A-469A-423D-BACB-4E586CE1F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61779" y="3472849"/>
              <a:ext cx="346605" cy="330669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5C437A64-1F2D-4C76-BCE0-C26228D3E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2083" y="4581036"/>
              <a:ext cx="346605" cy="330669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B9470A40-6A8D-41D7-8DCA-3EC827654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5855024" y="4080417"/>
              <a:ext cx="708605" cy="292633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59CF648D-344C-4B6B-962A-055BF141D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8819" y="3473577"/>
              <a:ext cx="347502" cy="329213"/>
            </a:xfrm>
            <a:prstGeom prst="rect">
              <a:avLst/>
            </a:prstGeom>
          </p:spPr>
        </p:pic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4DA84AE-0B12-42D5-AC11-AFBE958CBAD4}"/>
                </a:ext>
              </a:extLst>
            </p:cNvPr>
            <p:cNvSpPr txBox="1"/>
            <p:nvPr/>
          </p:nvSpPr>
          <p:spPr>
            <a:xfrm>
              <a:off x="6062253" y="3453517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X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84B2D0D2-1024-4D33-A5B3-93EF0CA0B5F0}"/>
                </a:ext>
              </a:extLst>
            </p:cNvPr>
            <p:cNvSpPr txBox="1"/>
            <p:nvPr/>
          </p:nvSpPr>
          <p:spPr>
            <a:xfrm>
              <a:off x="5995183" y="4567572"/>
              <a:ext cx="5064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Xa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758B5E3F-C2EF-4181-9D91-0E04320C7069}"/>
                </a:ext>
              </a:extLst>
            </p:cNvPr>
            <p:cNvSpPr txBox="1"/>
            <p:nvPr/>
          </p:nvSpPr>
          <p:spPr>
            <a:xfrm>
              <a:off x="7891585" y="3453517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Y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116EE915-5414-49A9-B1C6-2D6AD454FA0D}"/>
                </a:ext>
              </a:extLst>
            </p:cNvPr>
            <p:cNvSpPr txBox="1"/>
            <p:nvPr/>
          </p:nvSpPr>
          <p:spPr>
            <a:xfrm>
              <a:off x="5900589" y="3951641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E5DC7B92-5B5D-457F-8C31-99664969FB76}"/>
                </a:ext>
              </a:extLst>
            </p:cNvPr>
            <p:cNvCxnSpPr>
              <a:cxnSpLocks/>
            </p:cNvCxnSpPr>
            <p:nvPr/>
          </p:nvCxnSpPr>
          <p:spPr>
            <a:xfrm>
              <a:off x="6528455" y="3635972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1DE29C0D-0EBC-4D9A-BD32-88D1F2ED5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43603" y="4592749"/>
              <a:ext cx="346605" cy="330669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32CE7296-EE9C-46FD-97D1-D93EB1FB6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9562604" y="4078645"/>
              <a:ext cx="708605" cy="292633"/>
            </a:xfrm>
            <a:prstGeom prst="rect">
              <a:avLst/>
            </a:prstGeom>
          </p:spPr>
        </p:pic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B1DC9C8-0AAC-4D9B-9CA3-781EBB27B1CE}"/>
                </a:ext>
              </a:extLst>
            </p:cNvPr>
            <p:cNvSpPr txBox="1"/>
            <p:nvPr/>
          </p:nvSpPr>
          <p:spPr>
            <a:xfrm>
              <a:off x="9672307" y="4567572"/>
              <a:ext cx="466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Za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059200B4-CCD6-47D4-BC43-80ABF6F10692}"/>
                </a:ext>
              </a:extLst>
            </p:cNvPr>
            <p:cNvSpPr txBox="1"/>
            <p:nvPr/>
          </p:nvSpPr>
          <p:spPr>
            <a:xfrm>
              <a:off x="9609986" y="3949869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EF924956-9BFE-4348-94C8-71DF9BEA3261}"/>
                </a:ext>
              </a:extLst>
            </p:cNvPr>
            <p:cNvCxnSpPr>
              <a:cxnSpLocks/>
              <a:endCxn id="135" idx="1"/>
            </p:cNvCxnSpPr>
            <p:nvPr/>
          </p:nvCxnSpPr>
          <p:spPr>
            <a:xfrm>
              <a:off x="6558517" y="4746798"/>
              <a:ext cx="3113790" cy="544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6C4E8BD1-9DB6-407A-BDA8-9998F6C4E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05564" y="3472849"/>
              <a:ext cx="346605" cy="330669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D5523CC8-6AD4-429E-975B-7C793811726D}"/>
                </a:ext>
              </a:extLst>
            </p:cNvPr>
            <p:cNvSpPr txBox="1"/>
            <p:nvPr/>
          </p:nvSpPr>
          <p:spPr>
            <a:xfrm>
              <a:off x="9735370" y="3453517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Z</a:t>
              </a:r>
            </a:p>
          </p:txBody>
        </p: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B4E502D3-AEAF-48F5-888D-044E7260C1CE}"/>
                </a:ext>
              </a:extLst>
            </p:cNvPr>
            <p:cNvCxnSpPr>
              <a:cxnSpLocks/>
            </p:cNvCxnSpPr>
            <p:nvPr/>
          </p:nvCxnSpPr>
          <p:spPr>
            <a:xfrm>
              <a:off x="8381513" y="3640394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9852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A907D236-144B-4A5C-96EB-F5FB07EB5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A PROBLEM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Trie</a:t>
            </a:r>
            <a:r>
              <a:rPr lang="en-US" dirty="0"/>
              <a:t>:  </a:t>
            </a:r>
            <a:r>
              <a:rPr lang="en-US" dirty="0" err="1"/>
              <a:t>i</a:t>
            </a:r>
            <a:r>
              <a:rPr lang="en-US" dirty="0"/>
              <a:t>, in, tin, sting</a:t>
            </a:r>
          </a:p>
          <a:p>
            <a:r>
              <a:rPr lang="en-US" dirty="0"/>
              <a:t>Matching ‘sting’</a:t>
            </a:r>
          </a:p>
          <a:p>
            <a:r>
              <a:rPr lang="en-US" dirty="0"/>
              <a:t>Only emits at state 11: ‘sting’ </a:t>
            </a:r>
          </a:p>
          <a:p>
            <a:r>
              <a:rPr lang="en-US" dirty="0"/>
              <a:t>Misses ‘</a:t>
            </a:r>
            <a:r>
              <a:rPr lang="en-US" dirty="0" err="1"/>
              <a:t>i</a:t>
            </a:r>
            <a:r>
              <a:rPr lang="en-US" dirty="0"/>
              <a:t>’, ‘in’, and ‘tin’</a:t>
            </a:r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5220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1CBC76D4-EADE-4880-A3E0-48FD6A750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Capture matching suffixes</a:t>
            </a:r>
          </a:p>
          <a:p>
            <a:r>
              <a:rPr lang="en-US" dirty="0"/>
              <a:t>Emit at terminal nodes AND</a:t>
            </a:r>
          </a:p>
          <a:p>
            <a:r>
              <a:rPr lang="en-US" dirty="0"/>
              <a:t>Emit from output links (recursively)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447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BE5DF7D-66CF-4F2F-AEDC-3F909D2BDE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250" b="-17499"/>
          <a:stretch/>
        </p:blipFill>
        <p:spPr>
          <a:xfrm>
            <a:off x="0" y="0"/>
            <a:ext cx="12192000" cy="929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542407-0DEE-44DB-8713-8564009BC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BA42331-CC16-47FD-9F7E-BB1F33D34C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9187926"/>
              </p:ext>
            </p:extLst>
          </p:nvPr>
        </p:nvGraphicFramePr>
        <p:xfrm>
          <a:off x="685800" y="2141538"/>
          <a:ext cx="10131425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17787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614788C0-4907-4662-A866-267C0F181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17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D96C9740-3F81-48BA-A27D-37D5D5C81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5295" y="3724140"/>
            <a:ext cx="1042506" cy="951058"/>
          </a:xfrm>
          <a:prstGeom prst="rect">
            <a:avLst/>
          </a:prstGeom>
        </p:spPr>
      </p:pic>
      <p:sp>
        <p:nvSpPr>
          <p:cNvPr id="64" name="Arrow: Down 63">
            <a:extLst>
              <a:ext uri="{FF2B5EF4-FFF2-40B4-BE49-F238E27FC236}">
                <a16:creationId xmlns:a16="http://schemas.microsoft.com/office/drawing/2014/main" id="{DC31E7DD-3EAB-48D0-A4C1-1D2F3567EC8A}"/>
              </a:ext>
            </a:extLst>
          </p:cNvPr>
          <p:cNvSpPr/>
          <p:nvPr/>
        </p:nvSpPr>
        <p:spPr>
          <a:xfrm rot="16200000">
            <a:off x="4631528" y="3361033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</a:t>
            </a:r>
            <a:r>
              <a:rPr lang="en-US" dirty="0" err="1"/>
              <a:t>i</a:t>
            </a:r>
            <a:r>
              <a:rPr lang="en-US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35451565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381A6579-CCEE-4112-B9DF-E5E01B5A2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endParaRPr lang="en-US" dirty="0"/>
          </a:p>
          <a:p>
            <a:r>
              <a:rPr lang="en-US" dirty="0"/>
              <a:t>Follow link to 2, emit ‘</a:t>
            </a:r>
            <a:r>
              <a:rPr lang="en-US" dirty="0" err="1"/>
              <a:t>i</a:t>
            </a:r>
            <a:r>
              <a:rPr lang="en-US" dirty="0"/>
              <a:t>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5295" y="3724140"/>
            <a:ext cx="1042506" cy="9510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C3A7D1E-23DD-4551-B1C6-8E11B16DD3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7219" y="1293824"/>
            <a:ext cx="1042506" cy="951058"/>
          </a:xfrm>
          <a:prstGeom prst="rect">
            <a:avLst/>
          </a:prstGeom>
        </p:spPr>
      </p:pic>
      <p:sp>
        <p:nvSpPr>
          <p:cNvPr id="66" name="Arrow: Down 65">
            <a:extLst>
              <a:ext uri="{FF2B5EF4-FFF2-40B4-BE49-F238E27FC236}">
                <a16:creationId xmlns:a16="http://schemas.microsoft.com/office/drawing/2014/main" id="{75AFF5CC-C81F-4FD9-9950-FA902BB62545}"/>
              </a:ext>
            </a:extLst>
          </p:cNvPr>
          <p:cNvSpPr/>
          <p:nvPr/>
        </p:nvSpPr>
        <p:spPr>
          <a:xfrm rot="16200000">
            <a:off x="6420602" y="932123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Follow link</a:t>
            </a:r>
          </a:p>
        </p:txBody>
      </p:sp>
    </p:spTree>
    <p:extLst>
      <p:ext uri="{BB962C8B-B14F-4D97-AF65-F5344CB8AC3E}">
        <p14:creationId xmlns:p14="http://schemas.microsoft.com/office/powerpoint/2010/main" val="8849319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20FAA574-3EB8-4208-A33D-56B7C1367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1377" y="4788809"/>
            <a:ext cx="1042506" cy="951058"/>
          </a:xfrm>
          <a:prstGeom prst="rect">
            <a:avLst/>
          </a:prstGeom>
        </p:spPr>
      </p:pic>
      <p:sp>
        <p:nvSpPr>
          <p:cNvPr id="64" name="Arrow: Down 63">
            <a:extLst>
              <a:ext uri="{FF2B5EF4-FFF2-40B4-BE49-F238E27FC236}">
                <a16:creationId xmlns:a16="http://schemas.microsoft.com/office/drawing/2014/main" id="{DC31E7DD-3EAB-48D0-A4C1-1D2F3567EC8A}"/>
              </a:ext>
            </a:extLst>
          </p:cNvPr>
          <p:cNvSpPr/>
          <p:nvPr/>
        </p:nvSpPr>
        <p:spPr>
          <a:xfrm rot="16200000">
            <a:off x="4863828" y="4446833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‘n’</a:t>
            </a:r>
          </a:p>
        </p:txBody>
      </p:sp>
    </p:spTree>
    <p:extLst>
      <p:ext uri="{BB962C8B-B14F-4D97-AF65-F5344CB8AC3E}">
        <p14:creationId xmlns:p14="http://schemas.microsoft.com/office/powerpoint/2010/main" val="4249765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A791003C-2B44-423C-B921-59DA322BD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endParaRPr lang="en-US" dirty="0"/>
          </a:p>
          <a:p>
            <a:r>
              <a:rPr lang="en-US" dirty="0"/>
              <a:t>Follow link to 6, emit ‘tin’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1377" y="4788809"/>
            <a:ext cx="1042506" cy="951058"/>
          </a:xfrm>
          <a:prstGeom prst="rect">
            <a:avLst/>
          </a:prstGeom>
        </p:spPr>
      </p:pic>
      <p:sp>
        <p:nvSpPr>
          <p:cNvPr id="64" name="Arrow: Down 63">
            <a:extLst>
              <a:ext uri="{FF2B5EF4-FFF2-40B4-BE49-F238E27FC236}">
                <a16:creationId xmlns:a16="http://schemas.microsoft.com/office/drawing/2014/main" id="{DC31E7DD-3EAB-48D0-A4C1-1D2F3567EC8A}"/>
              </a:ext>
            </a:extLst>
          </p:cNvPr>
          <p:cNvSpPr/>
          <p:nvPr/>
        </p:nvSpPr>
        <p:spPr>
          <a:xfrm rot="16200000">
            <a:off x="7981413" y="4541827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Follow link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D90EEB7-12E0-48C6-BAEB-19563F29AC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5951" y="4867684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12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A9AAF6B3-D5CF-44E5-B0AF-2419F939C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endParaRPr lang="en-US" dirty="0"/>
          </a:p>
          <a:p>
            <a:r>
              <a:rPr lang="en-US" dirty="0"/>
              <a:t>Follow link to 3, emit ‘in’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1377" y="4788809"/>
            <a:ext cx="1042506" cy="951058"/>
          </a:xfrm>
          <a:prstGeom prst="rect">
            <a:avLst/>
          </a:prstGeom>
        </p:spPr>
      </p:pic>
      <p:sp>
        <p:nvSpPr>
          <p:cNvPr id="64" name="Arrow: Down 63">
            <a:extLst>
              <a:ext uri="{FF2B5EF4-FFF2-40B4-BE49-F238E27FC236}">
                <a16:creationId xmlns:a16="http://schemas.microsoft.com/office/drawing/2014/main" id="{DC31E7DD-3EAB-48D0-A4C1-1D2F3567EC8A}"/>
              </a:ext>
            </a:extLst>
          </p:cNvPr>
          <p:cNvSpPr/>
          <p:nvPr/>
        </p:nvSpPr>
        <p:spPr>
          <a:xfrm rot="16200000">
            <a:off x="7939183" y="1740284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Follow link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D90EEB7-12E0-48C6-BAEB-19563F29AC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57408" y="2139989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43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7CDFAB7E-DCB1-4650-B7CE-55E3089D2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‘sting’</a:t>
            </a:r>
          </a:p>
          <a:p>
            <a:endParaRPr lang="en-US" dirty="0"/>
          </a:p>
          <a:p>
            <a:r>
              <a:rPr lang="en-US" dirty="0"/>
              <a:t>Emit ‘sting’</a:t>
            </a:r>
          </a:p>
          <a:p>
            <a:endParaRPr lang="en-US" dirty="0"/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D2078-E128-43AF-9F4C-A2D162FDD72D}"/>
              </a:ext>
            </a:extLst>
          </p:cNvPr>
          <p:cNvGrpSpPr/>
          <p:nvPr/>
        </p:nvGrpSpPr>
        <p:grpSpPr>
          <a:xfrm>
            <a:off x="5031071" y="784250"/>
            <a:ext cx="5075747" cy="5754634"/>
            <a:chOff x="5031071" y="784250"/>
            <a:chExt cx="5075747" cy="575463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862841" y="5071597"/>
              <a:ext cx="519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875370" y="6169552"/>
              <a:ext cx="50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2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 3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endParaRPr lang="en-US" dirty="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9334223" y="239754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in(2)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tin(3)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31071" y="6144755"/>
              <a:ext cx="1060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sting(4)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CEC56C0-F0A5-4140-99B9-436B2ED11E7E}"/>
                </a:ext>
              </a:extLst>
            </p:cNvPr>
            <p:cNvSpPr txBox="1"/>
            <p:nvPr/>
          </p:nvSpPr>
          <p:spPr>
            <a:xfrm>
              <a:off x="7793421" y="1535351"/>
              <a:ext cx="526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i</a:t>
              </a:r>
              <a:r>
                <a:rPr lang="en-US" dirty="0"/>
                <a:t>(1)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D8807A6-4BA4-45B5-A0D7-820FF5565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9825" y="2765141"/>
              <a:ext cx="83128" cy="233874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77784179-6E68-4736-980A-24370632B00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83280" y="1993483"/>
              <a:ext cx="495155" cy="1619054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ADC67B0-F320-4A08-9FA9-29F16C9FEA1D}"/>
                </a:ext>
              </a:extLst>
            </p:cNvPr>
            <p:cNvCxnSpPr>
              <a:stCxn id="70" idx="3"/>
              <a:endCxn id="75" idx="1"/>
            </p:cNvCxnSpPr>
            <p:nvPr/>
          </p:nvCxnSpPr>
          <p:spPr>
            <a:xfrm flipV="1">
              <a:off x="6290986" y="2413853"/>
              <a:ext cx="662573" cy="69565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E2C37D59-4881-43C3-A4D9-4927C945BFFE}"/>
                </a:ext>
              </a:extLst>
            </p:cNvPr>
            <p:cNvCxnSpPr>
              <a:stCxn id="72" idx="3"/>
              <a:endCxn id="76" idx="1"/>
            </p:cNvCxnSpPr>
            <p:nvPr/>
          </p:nvCxnSpPr>
          <p:spPr>
            <a:xfrm flipV="1">
              <a:off x="6265365" y="3821444"/>
              <a:ext cx="1732275" cy="39698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FD0434D-A3FA-4790-97A3-8DD62F344F16}"/>
                </a:ext>
              </a:extLst>
            </p:cNvPr>
            <p:cNvCxnSpPr>
              <a:stCxn id="73" idx="3"/>
              <a:endCxn id="77" idx="1"/>
            </p:cNvCxnSpPr>
            <p:nvPr/>
          </p:nvCxnSpPr>
          <p:spPr>
            <a:xfrm>
              <a:off x="6382161" y="5256263"/>
              <a:ext cx="2609457" cy="36695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168636E-16A8-422A-A4CA-34F94269148F}"/>
              </a:ext>
            </a:extLst>
          </p:cNvPr>
          <p:cNvCxnSpPr>
            <a:cxnSpLocks/>
          </p:cNvCxnSpPr>
          <p:nvPr/>
        </p:nvCxnSpPr>
        <p:spPr>
          <a:xfrm flipH="1" flipV="1">
            <a:off x="7873435" y="2069744"/>
            <a:ext cx="459583" cy="1553627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7998032-D743-4D96-B742-F16EE20F9382}"/>
              </a:ext>
            </a:extLst>
          </p:cNvPr>
          <p:cNvCxnSpPr/>
          <p:nvPr/>
        </p:nvCxnSpPr>
        <p:spPr>
          <a:xfrm flipV="1">
            <a:off x="9382817" y="2846557"/>
            <a:ext cx="78225" cy="222504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6DCBF09-55C5-4812-9BAC-69651CD81EE1}"/>
              </a:ext>
            </a:extLst>
          </p:cNvPr>
          <p:cNvCxnSpPr>
            <a:cxnSpLocks/>
          </p:cNvCxnSpPr>
          <p:nvPr/>
        </p:nvCxnSpPr>
        <p:spPr>
          <a:xfrm>
            <a:off x="6365849" y="5463422"/>
            <a:ext cx="2625769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7FCF767E-A148-47DD-ABBC-0AEB8262B789}"/>
              </a:ext>
            </a:extLst>
          </p:cNvPr>
          <p:cNvCxnSpPr>
            <a:cxnSpLocks/>
            <a:stCxn id="72" idx="1"/>
            <a:endCxn id="78" idx="0"/>
          </p:cNvCxnSpPr>
          <p:nvPr/>
        </p:nvCxnSpPr>
        <p:spPr>
          <a:xfrm rot="10800000" flipH="1">
            <a:off x="5918759" y="1615564"/>
            <a:ext cx="1765549" cy="2602861"/>
          </a:xfrm>
          <a:prstGeom prst="curvedConnector4">
            <a:avLst>
              <a:gd name="adj1" fmla="val -60223"/>
              <a:gd name="adj2" fmla="val 144526"/>
            </a:avLst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86C2031-345F-4B98-9BD8-8F7D10FC1C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1731" y="5868066"/>
            <a:ext cx="1042506" cy="951058"/>
          </a:xfrm>
          <a:prstGeom prst="rect">
            <a:avLst/>
          </a:prstGeom>
        </p:spPr>
      </p:pic>
      <p:sp>
        <p:nvSpPr>
          <p:cNvPr id="64" name="Arrow: Down 63">
            <a:extLst>
              <a:ext uri="{FF2B5EF4-FFF2-40B4-BE49-F238E27FC236}">
                <a16:creationId xmlns:a16="http://schemas.microsoft.com/office/drawing/2014/main" id="{DC31E7DD-3EAB-48D0-A4C1-1D2F3567EC8A}"/>
              </a:ext>
            </a:extLst>
          </p:cNvPr>
          <p:cNvSpPr/>
          <p:nvPr/>
        </p:nvSpPr>
        <p:spPr>
          <a:xfrm rot="16200000">
            <a:off x="4006384" y="5514739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‘g’</a:t>
            </a:r>
          </a:p>
        </p:txBody>
      </p:sp>
    </p:spTree>
    <p:extLst>
      <p:ext uri="{BB962C8B-B14F-4D97-AF65-F5344CB8AC3E}">
        <p14:creationId xmlns:p14="http://schemas.microsoft.com/office/powerpoint/2010/main" val="14546873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F6DF241D-6C9B-4E0D-B860-B0C4F537A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5007159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BUILDING OUTPUT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0" y="1829755"/>
            <a:ext cx="5537641" cy="2911873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Breadth first traversal</a:t>
            </a:r>
          </a:p>
          <a:p>
            <a:r>
              <a:rPr lang="en-US" dirty="0"/>
              <a:t>Output link = longest terminal suffix</a:t>
            </a:r>
          </a:p>
          <a:p>
            <a:r>
              <a:rPr lang="en-US" dirty="0"/>
              <a:t>Does the target of failure link have output? </a:t>
            </a:r>
          </a:p>
          <a:p>
            <a:pPr lvl="1"/>
            <a:r>
              <a:rPr lang="en-US" dirty="0"/>
              <a:t>Yes: set output link to the target of failure link</a:t>
            </a:r>
          </a:p>
          <a:p>
            <a:pPr lvl="1"/>
            <a:r>
              <a:rPr lang="en-US" dirty="0"/>
              <a:t>No: copy output link from target of failure link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B61C79D-AB46-4A07-B4DF-74586C388026}"/>
              </a:ext>
            </a:extLst>
          </p:cNvPr>
          <p:cNvGrpSpPr/>
          <p:nvPr/>
        </p:nvGrpSpPr>
        <p:grpSpPr>
          <a:xfrm>
            <a:off x="6421391" y="1806241"/>
            <a:ext cx="2169565" cy="380159"/>
            <a:chOff x="1111900" y="3408191"/>
            <a:chExt cx="2169565" cy="380159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0607A9A1-2DE4-4D34-97C0-8DB8C09D9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4860" y="3455582"/>
              <a:ext cx="346605" cy="3306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3CD66C5-737B-4A8D-8942-86CF6044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1900" y="3439078"/>
              <a:ext cx="347502" cy="329213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692B2C9-D487-4F9A-954D-D8A6EF096A2A}"/>
                </a:ext>
              </a:extLst>
            </p:cNvPr>
            <p:cNvSpPr txBox="1"/>
            <p:nvPr/>
          </p:nvSpPr>
          <p:spPr>
            <a:xfrm>
              <a:off x="1135334" y="3408191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X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9D6C835-F945-4A44-A3C0-24E236654089}"/>
                </a:ext>
              </a:extLst>
            </p:cNvPr>
            <p:cNvSpPr txBox="1"/>
            <p:nvPr/>
          </p:nvSpPr>
          <p:spPr>
            <a:xfrm>
              <a:off x="2964666" y="3419018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Y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9A6DB7D0-B1F7-476C-A340-A9AE88D2A4D3}"/>
                </a:ext>
              </a:extLst>
            </p:cNvPr>
            <p:cNvCxnSpPr>
              <a:cxnSpLocks/>
            </p:cNvCxnSpPr>
            <p:nvPr/>
          </p:nvCxnSpPr>
          <p:spPr>
            <a:xfrm>
              <a:off x="1601536" y="3588435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ED4DA19-F252-4F43-BA19-9F5AAF4D5FA8}"/>
              </a:ext>
            </a:extLst>
          </p:cNvPr>
          <p:cNvCxnSpPr>
            <a:cxnSpLocks/>
          </p:cNvCxnSpPr>
          <p:nvPr/>
        </p:nvCxnSpPr>
        <p:spPr>
          <a:xfrm>
            <a:off x="6878021" y="2169683"/>
            <a:ext cx="1312393" cy="11780"/>
          </a:xfrm>
          <a:prstGeom prst="straightConnector1">
            <a:avLst/>
          </a:prstGeom>
          <a:ln w="635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ontent Placeholder 41">
            <a:extLst>
              <a:ext uri="{FF2B5EF4-FFF2-40B4-BE49-F238E27FC236}">
                <a16:creationId xmlns:a16="http://schemas.microsoft.com/office/drawing/2014/main" id="{214484B9-0BDA-4E1E-B7D3-3714516C38B5}"/>
              </a:ext>
            </a:extLst>
          </p:cNvPr>
          <p:cNvSpPr txBox="1">
            <a:spLocks/>
          </p:cNvSpPr>
          <p:nvPr/>
        </p:nvSpPr>
        <p:spPr>
          <a:xfrm>
            <a:off x="8590429" y="2033104"/>
            <a:ext cx="742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/>
              <a:t>Y(n)</a:t>
            </a:r>
            <a:endParaRPr lang="en-US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992D2C-3715-4A62-A0EC-E98C54ED8DDD}"/>
              </a:ext>
            </a:extLst>
          </p:cNvPr>
          <p:cNvGrpSpPr/>
          <p:nvPr/>
        </p:nvGrpSpPr>
        <p:grpSpPr>
          <a:xfrm>
            <a:off x="6444825" y="3458993"/>
            <a:ext cx="4013350" cy="375682"/>
            <a:chOff x="6244912" y="3443755"/>
            <a:chExt cx="4013350" cy="37568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64724E8E-A428-4378-8778-232E0D5A5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7872" y="3463087"/>
              <a:ext cx="346605" cy="33066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C652A38-7B93-4756-874B-E3C6449C7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44912" y="3463815"/>
              <a:ext cx="347502" cy="329213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BA8D6BE-4923-4D28-AC8C-62F0CE7EA1C2}"/>
                </a:ext>
              </a:extLst>
            </p:cNvPr>
            <p:cNvSpPr txBox="1"/>
            <p:nvPr/>
          </p:nvSpPr>
          <p:spPr>
            <a:xfrm>
              <a:off x="6268346" y="3443755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X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083C9F8-C6E1-4B2F-B594-B25D76EAC4C8}"/>
                </a:ext>
              </a:extLst>
            </p:cNvPr>
            <p:cNvSpPr txBox="1"/>
            <p:nvPr/>
          </p:nvSpPr>
          <p:spPr>
            <a:xfrm>
              <a:off x="8097678" y="3443755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Y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56E13ACC-37D1-45EC-8EBB-27211F5A4C98}"/>
                </a:ext>
              </a:extLst>
            </p:cNvPr>
            <p:cNvCxnSpPr>
              <a:cxnSpLocks/>
            </p:cNvCxnSpPr>
            <p:nvPr/>
          </p:nvCxnSpPr>
          <p:spPr>
            <a:xfrm>
              <a:off x="6734548" y="3626210"/>
              <a:ext cx="1279387" cy="4422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42F957ED-6135-4DD5-A4CA-ACC747B3F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11657" y="3463087"/>
              <a:ext cx="346605" cy="330669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A61801F-4217-4188-8A08-CAF5E7332B20}"/>
                </a:ext>
              </a:extLst>
            </p:cNvPr>
            <p:cNvSpPr txBox="1"/>
            <p:nvPr/>
          </p:nvSpPr>
          <p:spPr>
            <a:xfrm>
              <a:off x="9941463" y="3443755"/>
              <a:ext cx="3167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Z</a:t>
              </a: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D108D2BB-065E-41BA-96D3-329FBAE62E14}"/>
                </a:ext>
              </a:extLst>
            </p:cNvPr>
            <p:cNvCxnSpPr>
              <a:cxnSpLocks/>
            </p:cNvCxnSpPr>
            <p:nvPr/>
          </p:nvCxnSpPr>
          <p:spPr>
            <a:xfrm>
              <a:off x="8506870" y="3635054"/>
              <a:ext cx="1312393" cy="11780"/>
            </a:xfrm>
            <a:prstGeom prst="straightConnector1">
              <a:avLst/>
            </a:prstGeom>
            <a:ln w="635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: Curved 53">
              <a:extLst>
                <a:ext uri="{FF2B5EF4-FFF2-40B4-BE49-F238E27FC236}">
                  <a16:creationId xmlns:a16="http://schemas.microsoft.com/office/drawing/2014/main" id="{C47E5BB6-5714-422C-939B-5296AB169383}"/>
                </a:ext>
              </a:extLst>
            </p:cNvPr>
            <p:cNvCxnSpPr>
              <a:cxnSpLocks/>
              <a:stCxn id="48" idx="2"/>
              <a:endCxn id="52" idx="2"/>
            </p:cNvCxnSpPr>
            <p:nvPr/>
          </p:nvCxnSpPr>
          <p:spPr>
            <a:xfrm rot="16200000" flipH="1">
              <a:off x="8257452" y="1970676"/>
              <a:ext cx="12700" cy="3684822"/>
            </a:xfrm>
            <a:prstGeom prst="curvedConnector3">
              <a:avLst>
                <a:gd name="adj1" fmla="val 1800000"/>
              </a:avLst>
            </a:prstGeom>
            <a:ln w="635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1205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F66B3D8-B45C-4595-B9CB-2D5747A18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2DF9BE-0188-463E-81F4-1EBFFC7C8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in </a:t>
            </a:r>
            <a:r>
              <a:rPr lang="en-US" dirty="0" err="1"/>
              <a:t>xquery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722F19-F055-46FC-8192-38FAA293B1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details in paper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12B49-AF6D-4B04-AF61-6FE6C4DE08B1}"/>
              </a:ext>
            </a:extLst>
          </p:cNvPr>
          <p:cNvSpPr txBox="1"/>
          <p:nvPr/>
        </p:nvSpPr>
        <p:spPr>
          <a:xfrm>
            <a:off x="734786" y="5802086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http://mathling.com/code/</a:t>
            </a:r>
          </a:p>
        </p:txBody>
      </p:sp>
    </p:spTree>
    <p:extLst>
      <p:ext uri="{BB962C8B-B14F-4D97-AF65-F5344CB8AC3E}">
        <p14:creationId xmlns:p14="http://schemas.microsoft.com/office/powerpoint/2010/main" val="3538119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D70C66-570F-49D6-9A49-44206BE1F0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1B639-8D3F-4633-A7DF-D30726BFE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“Updating graph links” IN XQUERY!?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75F2B-DC7C-402B-B4A8-9B14C0712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Trie</a:t>
            </a:r>
            <a:r>
              <a:rPr lang="en-US" dirty="0"/>
              <a:t> and other data structures: maps</a:t>
            </a:r>
          </a:p>
          <a:p>
            <a:r>
              <a:rPr lang="en-US" dirty="0"/>
              <a:t>States in </a:t>
            </a:r>
            <a:r>
              <a:rPr lang="en-US" dirty="0" err="1"/>
              <a:t>trie</a:t>
            </a:r>
            <a:r>
              <a:rPr lang="en-US" dirty="0"/>
              <a:t>: flat array of states</a:t>
            </a:r>
          </a:p>
          <a:p>
            <a:r>
              <a:rPr lang="en-US" dirty="0"/>
              <a:t>Links between states: index numbers into state array</a:t>
            </a:r>
          </a:p>
          <a:p>
            <a:r>
              <a:rPr lang="en-US" dirty="0"/>
              <a:t>Update: Folds and recursion using </a:t>
            </a:r>
            <a:r>
              <a:rPr lang="en-US" dirty="0" err="1"/>
              <a:t>map:put</a:t>
            </a:r>
            <a:r>
              <a:rPr lang="en-US" dirty="0"/>
              <a:t> create new versions</a:t>
            </a:r>
          </a:p>
          <a:p>
            <a:pPr lvl="1"/>
            <a:r>
              <a:rPr lang="en-US" dirty="0"/>
              <a:t>Quality implementations avoid full copy</a:t>
            </a:r>
          </a:p>
        </p:txBody>
      </p:sp>
    </p:spTree>
    <p:extLst>
      <p:ext uri="{BB962C8B-B14F-4D97-AF65-F5344CB8AC3E}">
        <p14:creationId xmlns:p14="http://schemas.microsoft.com/office/powerpoint/2010/main" val="205539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24410A-A3D6-4CC0-89FF-5684B260B9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969" r="-385"/>
          <a:stretch/>
        </p:blipFill>
        <p:spPr>
          <a:xfrm>
            <a:off x="-100013" y="-1"/>
            <a:ext cx="12406313" cy="69246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542407-0DEE-44DB-8713-8564009BC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HIDDEN AGENDA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BA42331-CC16-47FD-9F7E-BB1F33D34CA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5800" y="2141538"/>
          <a:ext cx="10131425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0803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43CCB3-AAFF-4768-AA7E-39B915BB55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STATE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9FAA0D-618E-4418-B040-D2AFB9131465}"/>
              </a:ext>
            </a:extLst>
          </p:cNvPr>
          <p:cNvSpPr txBox="1"/>
          <p:nvPr/>
        </p:nvSpPr>
        <p:spPr>
          <a:xfrm>
            <a:off x="685801" y="2146957"/>
            <a:ext cx="4355431" cy="2585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map {</a:t>
            </a:r>
          </a:p>
          <a:p>
            <a:r>
              <a:rPr lang="en-US" dirty="0">
                <a:latin typeface="Consolas" panose="020B0609020204030204" pitchFamily="49" charset="0"/>
              </a:rPr>
              <a:t>    "id": 6,</a:t>
            </a:r>
          </a:p>
          <a:p>
            <a:r>
              <a:rPr lang="en-US" dirty="0">
                <a:latin typeface="Consolas" panose="020B0609020204030204" pitchFamily="49" charset="0"/>
              </a:rPr>
              <a:t>    "depth": 4,</a:t>
            </a:r>
          </a:p>
          <a:p>
            <a:r>
              <a:rPr lang="en-US" dirty="0">
                <a:latin typeface="Consolas" panose="020B0609020204030204" pitchFamily="49" charset="0"/>
              </a:rPr>
              <a:t>    "success":  map {115: 7},</a:t>
            </a:r>
          </a:p>
          <a:p>
            <a:r>
              <a:rPr lang="en-US" dirty="0">
                <a:latin typeface="Consolas" panose="020B0609020204030204" pitchFamily="49" charset="0"/>
              </a:rPr>
              <a:t>    "failure": 8,</a:t>
            </a:r>
          </a:p>
          <a:p>
            <a:r>
              <a:rPr lang="en-US" dirty="0">
                <a:latin typeface="Consolas" panose="020B0609020204030204" pitchFamily="49" charset="0"/>
              </a:rPr>
              <a:t>    "output": 8,</a:t>
            </a:r>
          </a:p>
          <a:p>
            <a:r>
              <a:rPr lang="en-US" dirty="0">
                <a:latin typeface="Consolas" panose="020B0609020204030204" pitchFamily="49" charset="0"/>
              </a:rPr>
              <a:t>    "emits": map {"card": [2]}</a:t>
            </a:r>
          </a:p>
          <a:p>
            <a:r>
              <a:rPr lang="en-US" dirty="0">
                <a:latin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6238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1F6BFD-7E41-4CA5-9F6B-D4742754DE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TRIE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FD6196C-47E6-4B7F-8044-83B352BC9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9FAA0D-618E-4418-B040-D2AFB9131465}"/>
              </a:ext>
            </a:extLst>
          </p:cNvPr>
          <p:cNvSpPr txBox="1"/>
          <p:nvPr/>
        </p:nvSpPr>
        <p:spPr>
          <a:xfrm>
            <a:off x="685801" y="2142067"/>
            <a:ext cx="10223204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</a:rPr>
              <a:t>map {</a:t>
            </a:r>
          </a:p>
          <a:p>
            <a:r>
              <a:rPr lang="en-US" dirty="0">
                <a:latin typeface="Consolas" panose="020B0609020204030204" pitchFamily="49" charset="0"/>
              </a:rPr>
              <a:t>    "root": 1,</a:t>
            </a:r>
          </a:p>
          <a:p>
            <a:r>
              <a:rPr lang="en-US" dirty="0">
                <a:latin typeface="Consolas" panose="020B0609020204030204" pitchFamily="49" charset="0"/>
              </a:rPr>
              <a:t>    "states": map {</a:t>
            </a:r>
          </a:p>
          <a:p>
            <a:r>
              <a:rPr lang="en-US" dirty="0">
                <a:latin typeface="Consolas" panose="020B0609020204030204" pitchFamily="49" charset="0"/>
              </a:rPr>
              <a:t>       0: map {},</a:t>
            </a:r>
          </a:p>
          <a:p>
            <a:r>
              <a:rPr lang="en-US" dirty="0">
                <a:latin typeface="Consolas" panose="020B0609020204030204" pitchFamily="49" charset="0"/>
              </a:rPr>
              <a:t>       1: map {</a:t>
            </a:r>
          </a:p>
          <a:p>
            <a:r>
              <a:rPr lang="en-US" dirty="0">
                <a:latin typeface="Consolas" panose="020B0609020204030204" pitchFamily="49" charset="0"/>
              </a:rPr>
              <a:t>        "id": 1, "depth": 0, </a:t>
            </a:r>
          </a:p>
          <a:p>
            <a:r>
              <a:rPr lang="en-US" dirty="0">
                <a:latin typeface="Consolas" panose="020B0609020204030204" pitchFamily="49" charset="0"/>
              </a:rPr>
              <a:t>        "success": map {97:11, 99:2, 100:8, 115:4}, "failure": 1,</a:t>
            </a:r>
          </a:p>
          <a:p>
            <a:r>
              <a:rPr lang="en-US" dirty="0">
                <a:latin typeface="Consolas" panose="020B0609020204030204" pitchFamily="49" charset="0"/>
              </a:rPr>
              <a:t>        "output": 0, "emits": map{}</a:t>
            </a:r>
          </a:p>
          <a:p>
            <a:r>
              <a:rPr lang="en-US" dirty="0">
                <a:latin typeface="Consolas" panose="020B0609020204030204" pitchFamily="49" charset="0"/>
              </a:rPr>
              <a:t>       },</a:t>
            </a:r>
          </a:p>
          <a:p>
            <a:r>
              <a:rPr lang="en-US" dirty="0">
                <a:latin typeface="Consolas" panose="020B0609020204030204" pitchFamily="49" charset="0"/>
              </a:rPr>
              <a:t>       ...</a:t>
            </a:r>
          </a:p>
          <a:p>
            <a:r>
              <a:rPr lang="en-US" dirty="0">
                <a:latin typeface="Consolas" panose="020B0609020204030204" pitchFamily="49" charset="0"/>
              </a:rPr>
              <a:t>     },</a:t>
            </a:r>
          </a:p>
          <a:p>
            <a:r>
              <a:rPr lang="en-US" dirty="0">
                <a:latin typeface="Consolas" panose="020B0609020204030204" pitchFamily="49" charset="0"/>
              </a:rPr>
              <a:t>     "constructed-failure-states": true(),</a:t>
            </a:r>
          </a:p>
          <a:p>
            <a:r>
              <a:rPr lang="en-US" dirty="0">
                <a:latin typeface="Consolas" panose="020B0609020204030204" pitchFamily="49" charset="0"/>
              </a:rPr>
              <a:t>     "config": map {"case-insensitive": true(), "</a:t>
            </a:r>
            <a:r>
              <a:rPr lang="en-US" dirty="0" err="1">
                <a:latin typeface="Consolas" panose="020B0609020204030204" pitchFamily="49" charset="0"/>
              </a:rPr>
              <a:t>unicode</a:t>
            </a:r>
            <a:r>
              <a:rPr lang="en-US" dirty="0">
                <a:latin typeface="Consolas" panose="020B0609020204030204" pitchFamily="49" charset="0"/>
              </a:rPr>
              <a:t>-normalization": "NFC"},</a:t>
            </a:r>
          </a:p>
          <a:p>
            <a:r>
              <a:rPr lang="en-US" dirty="0">
                <a:latin typeface="Consolas" panose="020B0609020204030204" pitchFamily="49" charset="0"/>
              </a:rPr>
              <a:t>     ...</a:t>
            </a:r>
          </a:p>
          <a:p>
            <a:r>
              <a:rPr lang="en-US" dirty="0">
                <a:latin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3984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304B3-78EF-4104-AFAD-2348F82403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4B379B-5A58-4828-8610-6BB765843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THE TRIE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11ADB-9C47-4F05-9B1D-7AB3E2C5B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Adding a word:</a:t>
            </a:r>
          </a:p>
          <a:p>
            <a:pPr lvl="1"/>
            <a:r>
              <a:rPr lang="en-US" dirty="0"/>
              <a:t>Fold over codepoints in word</a:t>
            </a:r>
          </a:p>
          <a:p>
            <a:pPr lvl="1"/>
            <a:r>
              <a:rPr lang="en-US" dirty="0"/>
              <a:t>Return updated </a:t>
            </a:r>
            <a:r>
              <a:rPr lang="en-US" dirty="0" err="1"/>
              <a:t>trie</a:t>
            </a:r>
            <a:r>
              <a:rPr lang="en-US" dirty="0"/>
              <a:t> + new current state </a:t>
            </a:r>
          </a:p>
          <a:p>
            <a:r>
              <a:rPr lang="en-US" dirty="0"/>
              <a:t>Building failure and output links</a:t>
            </a:r>
          </a:p>
          <a:p>
            <a:pPr lvl="1"/>
            <a:r>
              <a:rPr lang="en-US" dirty="0"/>
              <a:t>Fold over siblings</a:t>
            </a:r>
          </a:p>
          <a:p>
            <a:pPr lvl="1"/>
            <a:r>
              <a:rPr lang="en-US" dirty="0"/>
              <a:t>Fold over recursion to children</a:t>
            </a:r>
          </a:p>
        </p:txBody>
      </p:sp>
    </p:spTree>
    <p:extLst>
      <p:ext uri="{BB962C8B-B14F-4D97-AF65-F5344CB8AC3E}">
        <p14:creationId xmlns:p14="http://schemas.microsoft.com/office/powerpoint/2010/main" val="7313711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DF048F-A3B5-4383-8124-AF45C6C4A1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50"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2DCD7F-DA4C-4D64-86FC-4195837F8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 LAYERS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8F576233-1189-482C-AFF5-C8E3FA4BC1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894255"/>
              </p:ext>
            </p:extLst>
          </p:nvPr>
        </p:nvGraphicFramePr>
        <p:xfrm>
          <a:off x="685800" y="2141538"/>
          <a:ext cx="10131425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3084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00DB9D-7DE4-47DE-8E35-19014A083E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50"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RICH MARKUP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FD6196C-47E6-4B7F-8044-83B352BC9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9FAA0D-618E-4418-B040-D2AFB9131465}"/>
              </a:ext>
            </a:extLst>
          </p:cNvPr>
          <p:cNvSpPr txBox="1"/>
          <p:nvPr/>
        </p:nvSpPr>
        <p:spPr>
          <a:xfrm>
            <a:off x="685801" y="2142067"/>
            <a:ext cx="11461897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Lucida Console" panose="020B0609040504020204" pitchFamily="49" charset="0"/>
              </a:rPr>
              <a:t>&lt;PLAY </a:t>
            </a:r>
            <a:r>
              <a:rPr lang="en-US" sz="1600" dirty="0" err="1">
                <a:latin typeface="Lucida Console" panose="020B0609040504020204" pitchFamily="49" charset="0"/>
              </a:rPr>
              <a:t>xmlns:entity</a:t>
            </a:r>
            <a:r>
              <a:rPr lang="en-US" sz="1600" dirty="0">
                <a:latin typeface="Lucida Console" panose="020B0609040504020204" pitchFamily="49" charset="0"/>
              </a:rPr>
              <a:t>="http://mathling.com/entity"&gt;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&lt;TITLE&gt;The Tragedy of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&lt;</a:t>
            </a:r>
            <a:r>
              <a:rPr lang="en-US" sz="1600" dirty="0" err="1">
                <a:latin typeface="Lucida Console" panose="020B0609040504020204" pitchFamily="49" charset="0"/>
              </a:rPr>
              <a:t>entity:imaginary_being</a:t>
            </a:r>
            <a:r>
              <a:rPr lang="en-US" sz="1600" dirty="0">
                <a:latin typeface="Lucida Console" panose="020B0609040504020204" pitchFamily="49" charset="0"/>
              </a:rPr>
              <a:t>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id="09599891"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normalized="Hamlet"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subtype="fictional character"&gt;Hamlet&lt;/</a:t>
            </a:r>
            <a:r>
              <a:rPr lang="en-US" sz="1600" dirty="0" err="1">
                <a:latin typeface="Lucida Console" panose="020B0609040504020204" pitchFamily="49" charset="0"/>
              </a:rPr>
              <a:t>entity:imaginary_being</a:t>
            </a:r>
            <a:r>
              <a:rPr lang="en-US" sz="1600" dirty="0">
                <a:latin typeface="Lucida Console" panose="020B0609040504020204" pitchFamily="49" charset="0"/>
              </a:rPr>
              <a:t>&gt;, Prince of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&lt;</a:t>
            </a:r>
            <a:r>
              <a:rPr lang="en-US" sz="1600" dirty="0" err="1">
                <a:latin typeface="Lucida Console" panose="020B0609040504020204" pitchFamily="49" charset="0"/>
              </a:rPr>
              <a:t>entity:administrative_district</a:t>
            </a:r>
            <a:r>
              <a:rPr lang="en-US" sz="1600" dirty="0">
                <a:latin typeface="Lucida Console" panose="020B0609040504020204" pitchFamily="49" charset="0"/>
              </a:rPr>
              <a:t>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id="08761244"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normalized="Denmark"   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subtype="country"&gt;Denmark&lt;/</a:t>
            </a:r>
            <a:r>
              <a:rPr lang="en-US" sz="1600" dirty="0" err="1">
                <a:latin typeface="Lucida Console" panose="020B0609040504020204" pitchFamily="49" charset="0"/>
              </a:rPr>
              <a:t>entity:administrative_district</a:t>
            </a:r>
            <a:r>
              <a:rPr lang="en-US" sz="1600" dirty="0">
                <a:latin typeface="Lucida Console" panose="020B0609040504020204" pitchFamily="49" charset="0"/>
              </a:rPr>
              <a:t>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&lt;/TITLE&gt;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&lt;FM&gt;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&lt;P&gt;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   &lt;</a:t>
            </a:r>
            <a:r>
              <a:rPr lang="en-US" sz="1600" dirty="0" err="1">
                <a:latin typeface="Lucida Console" panose="020B0609040504020204" pitchFamily="49" charset="0"/>
              </a:rPr>
              <a:t>entity:writing</a:t>
            </a:r>
            <a:r>
              <a:rPr lang="en-US" sz="1600" dirty="0">
                <a:latin typeface="Lucida Console" panose="020B0609040504020204" pitchFamily="49" charset="0"/>
              </a:rPr>
              <a:t> id="06356755"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                   normalized="American Standard Code for Information Interchange"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                         subtype="code"&gt;ASCII&lt;/</a:t>
            </a:r>
            <a:r>
              <a:rPr lang="en-US" sz="1600" dirty="0" err="1">
                <a:latin typeface="Lucida Console" panose="020B0609040504020204" pitchFamily="49" charset="0"/>
              </a:rPr>
              <a:t>entity:writing</a:t>
            </a:r>
            <a:r>
              <a:rPr lang="en-US" sz="1600" dirty="0">
                <a:latin typeface="Lucida Console" panose="020B0609040504020204" pitchFamily="49" charset="0"/>
              </a:rPr>
              <a:t>&gt;</a:t>
            </a:r>
          </a:p>
          <a:p>
            <a:r>
              <a:rPr lang="en-US" sz="1600" dirty="0">
                <a:latin typeface="Lucida Console" panose="020B0609040504020204" pitchFamily="49" charset="0"/>
              </a:rPr>
              <a:t>...</a:t>
            </a:r>
            <a:endParaRPr lang="en-US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3897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DF048F-A3B5-4383-8124-AF45C6C4A1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50" b="25000"/>
          <a:stretch/>
        </p:blipFill>
        <p:spPr>
          <a:xfrm>
            <a:off x="0" y="-5443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2DCD7F-DA4C-4D64-86FC-4195837F8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API OPTIONS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0FA0EAF0-2DB9-4FF6-A7E0-1010ECB91DE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5800" y="2141538"/>
          <a:ext cx="10768263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28070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15E65A-FB0D-4C5D-965E-67B18756A4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7" b="343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5178F1-9BA6-4800-9DED-91784A902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701D95-C83C-408F-A618-F000C026D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Existing string functions: matches, analyze-string, etc.</a:t>
            </a:r>
          </a:p>
        </p:txBody>
      </p:sp>
    </p:spTree>
    <p:extLst>
      <p:ext uri="{BB962C8B-B14F-4D97-AF65-F5344CB8AC3E}">
        <p14:creationId xmlns:p14="http://schemas.microsoft.com/office/powerpoint/2010/main" val="20479915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19CD06-D9D4-44E4-8E54-4D681B375B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7" b="343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A45F92-D68E-4286-90D9-351BC1220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REGEX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3E68F-E683-428A-AF97-6512636CC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regular expression from words:</a:t>
            </a:r>
          </a:p>
          <a:p>
            <a:pPr lvl="1"/>
            <a:r>
              <a:rPr lang="en-US" dirty="0"/>
              <a:t>Each word becomes an alternative </a:t>
            </a:r>
          </a:p>
          <a:p>
            <a:pPr lvl="1"/>
            <a:r>
              <a:rPr lang="en-US" dirty="0"/>
              <a:t>Escape metacharacters</a:t>
            </a:r>
          </a:p>
          <a:p>
            <a:r>
              <a:rPr lang="en-US" dirty="0"/>
              <a:t>Apply regular expression to obtain matches</a:t>
            </a:r>
          </a:p>
          <a:p>
            <a:r>
              <a:rPr lang="en-US" dirty="0"/>
              <a:t>Linkage to extra information</a:t>
            </a:r>
          </a:p>
          <a:p>
            <a:pPr lvl="1"/>
            <a:r>
              <a:rPr lang="en-US" dirty="0"/>
              <a:t>Group numbers (with care)</a:t>
            </a:r>
          </a:p>
        </p:txBody>
      </p:sp>
    </p:spTree>
    <p:extLst>
      <p:ext uri="{BB962C8B-B14F-4D97-AF65-F5344CB8AC3E}">
        <p14:creationId xmlns:p14="http://schemas.microsoft.com/office/powerpoint/2010/main" val="28345773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94DFBD-0C15-492A-BED5-3A30FA231B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7" b="343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60524F-3ED6-426F-AC17-530C3E90F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DIFFERENCES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B62CF-5861-4956-8CC3-1D84EFD5E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Regex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448F74-6B3F-42A8-B493-249E4FECE8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Case-sensitivity: match option</a:t>
            </a:r>
          </a:p>
          <a:p>
            <a:r>
              <a:rPr lang="en-US" dirty="0"/>
              <a:t>Overlaps: first match only</a:t>
            </a:r>
          </a:p>
          <a:p>
            <a:r>
              <a:rPr lang="en-US" dirty="0"/>
              <a:t>Slices up string, no positional information</a:t>
            </a:r>
          </a:p>
          <a:p>
            <a:r>
              <a:rPr lang="en-US" dirty="0"/>
              <a:t>Word boundaries: integrated</a:t>
            </a:r>
          </a:p>
          <a:p>
            <a:r>
              <a:rPr lang="en-US" dirty="0"/>
              <a:t>Can integrate contextual constraints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8316F2-6DC2-432C-8308-13B18D31CD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/>
              <a:t>aho:get-matches</a:t>
            </a:r>
            <a:r>
              <a:rPr lang="en-US" dirty="0"/>
              <a:t>()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043847-958E-4B10-B8B5-9823B7D012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23482" y="2870201"/>
            <a:ext cx="5285241" cy="2920998"/>
          </a:xfrm>
        </p:spPr>
        <p:txBody>
          <a:bodyPr/>
          <a:lstStyle/>
          <a:p>
            <a:r>
              <a:rPr lang="en-US" dirty="0"/>
              <a:t>Case-sensitivity: </a:t>
            </a:r>
            <a:r>
              <a:rPr lang="en-US" dirty="0" err="1"/>
              <a:t>trie</a:t>
            </a:r>
            <a:r>
              <a:rPr lang="en-US" dirty="0"/>
              <a:t> option</a:t>
            </a:r>
          </a:p>
          <a:p>
            <a:r>
              <a:rPr lang="en-US" dirty="0"/>
              <a:t>Overlaps: control over which to prefer</a:t>
            </a:r>
          </a:p>
          <a:p>
            <a:r>
              <a:rPr lang="en-US" dirty="0"/>
              <a:t>Positional information, no slicing up string</a:t>
            </a:r>
          </a:p>
          <a:p>
            <a:r>
              <a:rPr lang="en-US" dirty="0"/>
              <a:t>Word boundaries: more work</a:t>
            </a:r>
          </a:p>
          <a:p>
            <a:r>
              <a:rPr lang="en-US" dirty="0"/>
              <a:t>Can provide direct linkage to richer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3894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B17514-4E32-4D12-9156-FCA458EB43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7" b="3430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60524F-3ED6-426F-AC17-530C3E90F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DIFFERENCES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B62CF-5861-4956-8CC3-1D84EFD5E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Regex function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448F74-6B3F-42A8-B493-249E4FECE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5219699" cy="2920998"/>
          </a:xfrm>
        </p:spPr>
        <p:txBody>
          <a:bodyPr/>
          <a:lstStyle/>
          <a:p>
            <a:r>
              <a:rPr lang="en-US" dirty="0"/>
              <a:t>Short input strings, few matches</a:t>
            </a:r>
          </a:p>
          <a:p>
            <a:r>
              <a:rPr lang="en-US" dirty="0"/>
              <a:t>Small dictionary, distinctive words</a:t>
            </a:r>
          </a:p>
          <a:p>
            <a:r>
              <a:rPr lang="en-US" dirty="0"/>
              <a:t>Non-overlapping matches</a:t>
            </a:r>
          </a:p>
          <a:p>
            <a:r>
              <a:rPr lang="en-US" dirty="0"/>
              <a:t>matches() “succeed fast”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8316F2-6DC2-432C-8308-13B18D31CD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31432" y="2226734"/>
            <a:ext cx="4722813" cy="576262"/>
          </a:xfrm>
        </p:spPr>
        <p:txBody>
          <a:bodyPr/>
          <a:lstStyle/>
          <a:p>
            <a:r>
              <a:rPr lang="en-US" dirty="0" err="1"/>
              <a:t>Aho-Corasick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043847-958E-4B10-B8B5-9823B7D012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8911" y="2870201"/>
            <a:ext cx="5350703" cy="2920998"/>
          </a:xfrm>
        </p:spPr>
        <p:txBody>
          <a:bodyPr/>
          <a:lstStyle/>
          <a:p>
            <a:r>
              <a:rPr lang="en-US" dirty="0"/>
              <a:t>Long input strings, many matches</a:t>
            </a:r>
          </a:p>
          <a:p>
            <a:r>
              <a:rPr lang="en-US" dirty="0"/>
              <a:t>Large dictionary, many similar words</a:t>
            </a:r>
          </a:p>
          <a:p>
            <a:r>
              <a:rPr lang="en-US" dirty="0"/>
              <a:t>Pruning overlapping matches is work</a:t>
            </a:r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AA04F9-0C88-4956-AEEE-FBF82C64E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07859"/>
              </p:ext>
            </p:extLst>
          </p:nvPr>
        </p:nvGraphicFramePr>
        <p:xfrm>
          <a:off x="3295650" y="4645297"/>
          <a:ext cx="458238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7788">
                  <a:extLst>
                    <a:ext uri="{9D8B030D-6E8A-4147-A177-3AD203B41FA5}">
                      <a16:colId xmlns:a16="http://schemas.microsoft.com/office/drawing/2014/main" val="4151780211"/>
                    </a:ext>
                  </a:extLst>
                </a:gridCol>
                <a:gridCol w="1340428">
                  <a:extLst>
                    <a:ext uri="{9D8B030D-6E8A-4147-A177-3AD203B41FA5}">
                      <a16:colId xmlns:a16="http://schemas.microsoft.com/office/drawing/2014/main" val="4078418986"/>
                    </a:ext>
                  </a:extLst>
                </a:gridCol>
                <a:gridCol w="1174172">
                  <a:extLst>
                    <a:ext uri="{9D8B030D-6E8A-4147-A177-3AD203B41FA5}">
                      <a16:colId xmlns:a16="http://schemas.microsoft.com/office/drawing/2014/main" val="21443079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Regex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Trie</a:t>
                      </a:r>
                      <a:r>
                        <a:rPr lang="en-US" dirty="0"/>
                        <a:t>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81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Hamlet, verb 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3403s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8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Hamlet, roles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0.7s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3.1s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928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491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9B6CCD-23AA-4173-B905-B3DAF78AC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DC355A5-24C0-46F0-BAA9-EC4CB2DB4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Aho</a:t>
            </a:r>
            <a:r>
              <a:rPr lang="en-US" dirty="0"/>
              <a:t>-CORASICK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AA410B-2CAB-458F-AF61-FBD9C8E648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Classic string-matching ALGORITHM, BASED on TRIE DATA STRUCTURE</a:t>
            </a:r>
          </a:p>
        </p:txBody>
      </p:sp>
    </p:spTree>
    <p:extLst>
      <p:ext uri="{BB962C8B-B14F-4D97-AF65-F5344CB8AC3E}">
        <p14:creationId xmlns:p14="http://schemas.microsoft.com/office/powerpoint/2010/main" val="9404447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ight spots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1F687C-60ED-405C-8193-9BC41A5B99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750"/>
          <a:stretch/>
        </p:blipFill>
        <p:spPr>
          <a:xfrm>
            <a:off x="0" y="10"/>
            <a:ext cx="12191980" cy="68579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>
            <a:normAutofit/>
          </a:bodyPr>
          <a:lstStyle/>
          <a:p>
            <a:r>
              <a:rPr lang="en-US" dirty="0"/>
              <a:t>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2399" y="4995332"/>
            <a:ext cx="7197726" cy="140546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hlinkClick r:id="rId5"/>
              </a:rPr>
              <a:t>holstege@mathling.com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@mathling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250B80-5D1C-4B78-B8F4-2ECF7E4E56EF}"/>
              </a:ext>
            </a:extLst>
          </p:cNvPr>
          <p:cNvSpPr txBox="1"/>
          <p:nvPr/>
        </p:nvSpPr>
        <p:spPr>
          <a:xfrm>
            <a:off x="1063256" y="3971260"/>
            <a:ext cx="3625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Availability: </a:t>
            </a:r>
            <a:r>
              <a:rPr lang="en-US" dirty="0">
                <a:hlinkClick r:id="rId6"/>
              </a:rPr>
              <a:t>http://mathling.com/code</a:t>
            </a:r>
            <a:endParaRPr lang="en-US" dirty="0"/>
          </a:p>
          <a:p>
            <a:r>
              <a:rPr lang="en-US" dirty="0"/>
              <a:t>CC-BY 4.0 licensing*</a:t>
            </a: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A57CCD-2F26-46D8-A86F-ED847F260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SLIDES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33DB11-D7A8-4A22-8E2D-9B060C4124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089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A25C76-F872-42DD-BC88-CED1547D0F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50" b="2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WORDNET</a:t>
            </a:r>
            <a:r>
              <a:rPr lang="en-US" b="0" i="0" dirty="0">
                <a:effectLst/>
              </a:rPr>
              <a:t> “ENTITY” tables</a:t>
            </a:r>
            <a:endParaRPr lang="en-US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348BBCE6-4C1E-45F2-B331-1733D3E605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787631"/>
              </p:ext>
            </p:extLst>
          </p:nvPr>
        </p:nvGraphicFramePr>
        <p:xfrm>
          <a:off x="685800" y="2141538"/>
          <a:ext cx="10131423" cy="3337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90618">
                  <a:extLst>
                    <a:ext uri="{9D8B030D-6E8A-4147-A177-3AD203B41FA5}">
                      <a16:colId xmlns:a16="http://schemas.microsoft.com/office/drawing/2014/main" val="1763074984"/>
                    </a:ext>
                  </a:extLst>
                </a:gridCol>
                <a:gridCol w="1785845">
                  <a:extLst>
                    <a:ext uri="{9D8B030D-6E8A-4147-A177-3AD203B41FA5}">
                      <a16:colId xmlns:a16="http://schemas.microsoft.com/office/drawing/2014/main" val="1523264036"/>
                    </a:ext>
                  </a:extLst>
                </a:gridCol>
                <a:gridCol w="1694994">
                  <a:extLst>
                    <a:ext uri="{9D8B030D-6E8A-4147-A177-3AD203B41FA5}">
                      <a16:colId xmlns:a16="http://schemas.microsoft.com/office/drawing/2014/main" val="3122076435"/>
                    </a:ext>
                  </a:extLst>
                </a:gridCol>
                <a:gridCol w="3838280">
                  <a:extLst>
                    <a:ext uri="{9D8B030D-6E8A-4147-A177-3AD203B41FA5}">
                      <a16:colId xmlns:a16="http://schemas.microsoft.com/office/drawing/2014/main" val="3314557221"/>
                    </a:ext>
                  </a:extLst>
                </a:gridCol>
                <a:gridCol w="1021686">
                  <a:extLst>
                    <a:ext uri="{9D8B030D-6E8A-4147-A177-3AD203B41FA5}">
                      <a16:colId xmlns:a16="http://schemas.microsoft.com/office/drawing/2014/main" val="63126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Normalized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Class:subclass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Index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976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604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animate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88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beast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004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brute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038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creature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63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00015388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animal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fauna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living </a:t>
                      </a:r>
                      <a:r>
                        <a:rPr kumimoji="0" lang="en-US" altLang="en-US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thing:organism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4873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07993279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fauna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fauna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group:collection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7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883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07993279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fauna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zoology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group:collection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8</a:t>
                      </a:r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814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86143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SIMPLE EXTRACTION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FD6196C-47E6-4B7F-8044-83B352BC9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9FAA0D-618E-4418-B040-D2AFB9131465}"/>
              </a:ext>
            </a:extLst>
          </p:cNvPr>
          <p:cNvSpPr txBox="1"/>
          <p:nvPr/>
        </p:nvSpPr>
        <p:spPr>
          <a:xfrm>
            <a:off x="685801" y="2142067"/>
            <a:ext cx="11461897" cy="452431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$people := ("Claudius", "Hamlet", "Polonius", "Horatio", "Laertes", 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Lucianus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", 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Voltimand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", "Cornelius", "Rosencrantz", "Guildenstern", 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Osric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", "Marcellus", "Bernardo", "Francisco", "Reynaldo", "Fortinbras", "Gertrude", "Ophelia")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let $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trie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 :=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aho:trie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(map {"case-insensitive": true()}, $people)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$hamlet := doc("hamlet.xml")//text()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let $matches := for $text in $hamlet return $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trie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=&gt;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aho:get-matches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($text)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$zero := fold-left($people, map {}, function ($counts, $person) { $counts=&gt;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map:put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($person, 0) } 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$counts := fold-left($matches, $zero,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function ($counts, $match) {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$counts=&gt;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map:put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aho:keyword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($match), $counts(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aho:keyword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($match))+1 )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}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for $person in $people order by $counts($person) descending return $person||" mentioned "||$counts($person)||" times "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latin typeface="Consolas" panose="020B0609020204030204" pitchFamily="49" charset="0"/>
            </a:endParaRPr>
          </a:p>
          <a:p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6403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STRIP STOPWORDS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90CC81-5B10-47DD-BDFD-C17FDCF6B65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85800" y="2950707"/>
            <a:ext cx="10131425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stopwords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 := ("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I","me","mine</a:t>
            </a:r>
            <a:r>
              <a:rPr lang="en-US" altLang="en-US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","myself","he","him","his","himself</a:t>
            </a:r>
            <a:r>
              <a:rPr lang="en-US" altLang="en-US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",…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let $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trie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 :=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aho:trie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(map {"case-insensitive": true()}, $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stopwords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latin typeface="Consolas" panose="020B0609020204030204" pitchFamily="49" charset="0"/>
              </a:rPr>
              <a:t>let $hamlet := doc("hamlet.xml")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latin typeface="Consolas" panose="020B0609020204030204" pitchFamily="49" charset="0"/>
              </a:rPr>
              <a:t>  $</a:t>
            </a:r>
            <a:r>
              <a:rPr lang="en-US" altLang="en-US" dirty="0" err="1">
                <a:latin typeface="Consolas" panose="020B0609020204030204" pitchFamily="49" charset="0"/>
              </a:rPr>
              <a:t>trie</a:t>
            </a:r>
            <a:r>
              <a:rPr lang="en-US" altLang="en-US" dirty="0">
                <a:latin typeface="Consolas" panose="020B0609020204030204" pitchFamily="49" charset="0"/>
              </a:rPr>
              <a:t>=&gt;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effectLst/>
                <a:latin typeface="Consolas" panose="020B0609020204030204" pitchFamily="49" charset="0"/>
              </a:rPr>
              <a:t>aho:markup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($</a:t>
            </a:r>
            <a:r>
              <a:rPr lang="en-US" altLang="en-US" dirty="0">
                <a:latin typeface="Consolas" panose="020B0609020204030204" pitchFamily="49" charset="0"/>
              </a:rPr>
              <a:t>hamlet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, aho:remove#2,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latin typeface="Consolas" panose="020B0609020204030204" pitchFamily="49" charset="0"/>
              </a:rPr>
              <a:t>   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map {"whole-words-only": true(), "allow-overlaps": false())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latin typeface="Consolas" panose="020B0609020204030204" pitchFamily="49" charset="0"/>
            </a:endParaRPr>
          </a:p>
          <a:p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417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282D-A922-4ECF-BF85-303546A7B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ENTITY MARKUP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0E3A1CA-949A-4D55-954D-2402A33B7E6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85800" y="2768605"/>
            <a:ext cx="10131425" cy="23955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sz="1800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let $dictionary := </a:t>
            </a:r>
            <a:r>
              <a:rPr lang="en-US" sz="1800" dirty="0" err="1">
                <a:latin typeface="Consolas" panose="020B0609020204030204" pitchFamily="49" charset="0"/>
              </a:rPr>
              <a:t>entity:load-compiled</a:t>
            </a:r>
            <a:r>
              <a:rPr lang="en-US" sz="1800" dirty="0">
                <a:latin typeface="Consolas" panose="020B0609020204030204" pitchFamily="49" charset="0"/>
              </a:rPr>
              <a:t>("data/</a:t>
            </a:r>
            <a:r>
              <a:rPr lang="en-US" sz="1800" dirty="0" err="1">
                <a:latin typeface="Consolas" panose="020B0609020204030204" pitchFamily="49" charset="0"/>
              </a:rPr>
              <a:t>nouns.json</a:t>
            </a:r>
            <a:r>
              <a:rPr lang="en-US" sz="1800" dirty="0">
                <a:latin typeface="Consolas" panose="020B0609020204030204" pitchFamily="49" charset="0"/>
              </a:rPr>
              <a:t>")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let $input := doc("hamlet.xml")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let $markup-function := entity:full-entity#3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</a:rPr>
              <a:t>return $dictionary=&gt;</a:t>
            </a:r>
            <a:r>
              <a:rPr lang="en-US" sz="1800" dirty="0" err="1">
                <a:latin typeface="Consolas" panose="020B0609020204030204" pitchFamily="49" charset="0"/>
              </a:rPr>
              <a:t>entity:markup</a:t>
            </a:r>
            <a:r>
              <a:rPr lang="en-US" sz="1800" dirty="0">
                <a:latin typeface="Consolas" panose="020B0609020204030204" pitchFamily="49" charset="0"/>
              </a:rPr>
              <a:t>($input, $markup-function)</a:t>
            </a:r>
          </a:p>
          <a:p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9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449CFB7-954D-4051-ADA4-B995BC534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94F7862-9B4F-4372-8536-2D05142956E3}"/>
              </a:ext>
            </a:extLst>
          </p:cNvPr>
          <p:cNvGrpSpPr/>
          <p:nvPr/>
        </p:nvGrpSpPr>
        <p:grpSpPr>
          <a:xfrm>
            <a:off x="5028793" y="298282"/>
            <a:ext cx="6866146" cy="6251188"/>
            <a:chOff x="5028793" y="293392"/>
            <a:chExt cx="6866146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28793" y="6152607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</p:grpSp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208772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TRIE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4758814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Trie</a:t>
            </a:r>
            <a:r>
              <a:rPr lang="en-US" dirty="0"/>
              <a:t> containing: cat, card, cards, dog,  art, sat</a:t>
            </a:r>
          </a:p>
        </p:txBody>
      </p:sp>
    </p:spTree>
    <p:extLst>
      <p:ext uri="{BB962C8B-B14F-4D97-AF65-F5344CB8AC3E}">
        <p14:creationId xmlns:p14="http://schemas.microsoft.com/office/powerpoint/2010/main" val="194060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74BBB003-4DE7-4148-8540-23565C956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208772"/>
            <a:ext cx="5473453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TRIE WITH FAILURE LINKS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4364272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Failure link: longest suffix that is also a valid prefix</a:t>
            </a:r>
          </a:p>
          <a:p>
            <a:endParaRPr lang="en-US" dirty="0"/>
          </a:p>
          <a:p>
            <a:r>
              <a:rPr lang="en-US" dirty="0"/>
              <a:t>Note: Eliding most links back to root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9947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7F0D5C57-749E-49A1-B482-3ED5D5BEE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4761995" y="137979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Start</a:t>
            </a:r>
          </a:p>
        </p:txBody>
      </p:sp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BAB99D3D-C3AD-4DB6-84EA-3660EB755C21}"/>
              </a:ext>
            </a:extLst>
          </p:cNvPr>
          <p:cNvSpPr/>
          <p:nvPr/>
        </p:nvSpPr>
        <p:spPr>
          <a:xfrm>
            <a:off x="5557969" y="481292"/>
            <a:ext cx="1042784" cy="952757"/>
          </a:xfrm>
          <a:prstGeom prst="flowChartConnector">
            <a:avLst/>
          </a:prstGeom>
          <a:solidFill>
            <a:schemeClr val="accent5">
              <a:lumMod val="40000"/>
              <a:lumOff val="6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67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2AAD7D5-9B4C-4119-AAB4-E1689227D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5571352" y="1621308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‘d’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80295" y="1930448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84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A09407BE-AC89-4866-9AEB-527A364EF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3" name="Title 3">
            <a:extLst>
              <a:ext uri="{FF2B5EF4-FFF2-40B4-BE49-F238E27FC236}">
                <a16:creationId xmlns:a16="http://schemas.microsoft.com/office/drawing/2014/main" id="{97DA9BDE-8967-4A65-8CF9-EACE583BF23D}"/>
              </a:ext>
            </a:extLst>
          </p:cNvPr>
          <p:cNvSpPr txBox="1">
            <a:spLocks/>
          </p:cNvSpPr>
          <p:nvPr/>
        </p:nvSpPr>
        <p:spPr>
          <a:xfrm>
            <a:off x="171181" y="198381"/>
            <a:ext cx="3680885" cy="13716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MATCHING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FD52939B-D7E2-445D-B1C4-24470C9E0FDB}"/>
              </a:ext>
            </a:extLst>
          </p:cNvPr>
          <p:cNvSpPr txBox="1">
            <a:spLocks/>
          </p:cNvSpPr>
          <p:nvPr/>
        </p:nvSpPr>
        <p:spPr>
          <a:xfrm>
            <a:off x="171181" y="1829756"/>
            <a:ext cx="3680885" cy="18288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Matching ‘dog cart’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89770D-FBED-47CA-93A9-B4FD34E47966}"/>
              </a:ext>
            </a:extLst>
          </p:cNvPr>
          <p:cNvGrpSpPr/>
          <p:nvPr/>
        </p:nvGrpSpPr>
        <p:grpSpPr>
          <a:xfrm>
            <a:off x="5032847" y="293392"/>
            <a:ext cx="6862092" cy="6251188"/>
            <a:chOff x="5032847" y="293392"/>
            <a:chExt cx="6862092" cy="6251188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D8DAA7C8-EB1D-44CF-AD86-59184691C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962875">
              <a:off x="6362225" y="544992"/>
              <a:ext cx="1310754" cy="877900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B9DC995-D4AA-4D72-9B7B-F78F86D9B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23510" y="309792"/>
              <a:ext cx="1572904" cy="138391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34079C5-1144-4E36-8DD2-B102FF9EE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7640" y="293392"/>
              <a:ext cx="1572904" cy="138391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7B294AF-695A-4E1C-8605-434E61BE3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9058" y="5146955"/>
              <a:ext cx="346605" cy="33066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E0EAD0-2B4F-4506-9F5F-625FF2278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73128" y="3667190"/>
              <a:ext cx="346605" cy="3306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8B1D9F-B112-4C9E-80DD-D0CD711D6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5053" y="2251656"/>
              <a:ext cx="346605" cy="3306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C86A2-73D9-4568-A4E1-B379FB514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69805" y="4365515"/>
              <a:ext cx="346605" cy="3306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DC881E1-85CF-4346-A993-46BF88D70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25757" y="3211206"/>
              <a:ext cx="346605" cy="3306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2DDFBDC-4BC5-4107-98F3-1814BC6C5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36212" y="2444478"/>
              <a:ext cx="346605" cy="3306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A89D87D-C4DD-4BDE-873B-F9BFAF45B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94698" y="1645073"/>
              <a:ext cx="346605" cy="3306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DA04DC-3C8E-4C70-9763-CFF6D4335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2967371"/>
              <a:ext cx="346605" cy="3306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49D4AB-E4AF-457F-9323-927F1FA44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6175248"/>
              <a:ext cx="346605" cy="3306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FE7F523-7E4A-4DBB-BCD2-E0B410DF1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01228" y="841910"/>
              <a:ext cx="346605" cy="3306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B2B358-56C0-4C2A-B022-55E6E4C6E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99595" y="841910"/>
              <a:ext cx="346605" cy="3306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189F6A-83D3-4F42-8231-E2FB5D46D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97962" y="841910"/>
              <a:ext cx="346605" cy="3306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58C4F7-3295-41FF-9338-FC0305B60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5105955"/>
              <a:ext cx="346605" cy="3306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FA6B1-07AE-4C45-9D37-AC344D39D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4036663"/>
              <a:ext cx="346605" cy="33066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070985-6E11-4F46-A0E6-DE5D9A45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9683" y="1898079"/>
              <a:ext cx="346605" cy="3306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F9EB880-2986-474A-9B78-933A1AAF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5702624" y="1397460"/>
              <a:ext cx="708605" cy="2926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42410B-CE02-4D6F-B737-DED2D8D98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54520">
              <a:off x="6228430" y="1290758"/>
              <a:ext cx="1320463" cy="29263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6E1CC37-272E-44E5-BCFF-12A3EAE6C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2264640"/>
              <a:ext cx="292633" cy="70719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3D1F97A-3C46-472D-8180-7D4A46395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60" y="3329466"/>
              <a:ext cx="292633" cy="70719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51E4F09-7DDF-4A13-9D3E-9F5EDACD5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26668" y="4391806"/>
              <a:ext cx="292633" cy="707197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244F549-F37E-4993-93F7-835C254E6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18759" y="5468051"/>
              <a:ext cx="292633" cy="7071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D772D4E-FAAB-4F63-B1C6-1935B7A5D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06844" y="1789798"/>
              <a:ext cx="1310754" cy="8779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EF8F98B-A022-4590-8511-52384922E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48910" y="2587775"/>
              <a:ext cx="1310754" cy="8779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4148DDC-AB9E-49A6-998B-E66B22EE2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555738">
              <a:off x="5958506" y="1318196"/>
              <a:ext cx="1310754" cy="87790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6A3480D-4427-439D-A35E-9E7E58D0A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831301" y="2515766"/>
              <a:ext cx="1572904" cy="137171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117C381-7315-4EF0-AD93-06DBBA8E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88138" y="3899570"/>
              <a:ext cx="1572904" cy="137171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9925F2A-2031-4403-AF30-908A11F5A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3989" y="3122349"/>
              <a:ext cx="1572904" cy="137171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046E9C81-2986-472B-A65F-2A29A76D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86419" y="815137"/>
              <a:ext cx="347502" cy="329213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038D6FD-9240-49EA-AEA7-A849CF9D3D59}"/>
                </a:ext>
              </a:extLst>
            </p:cNvPr>
            <p:cNvSpPr txBox="1"/>
            <p:nvPr/>
          </p:nvSpPr>
          <p:spPr>
            <a:xfrm>
              <a:off x="5909853" y="784250"/>
              <a:ext cx="2933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C5CC2B-9224-4644-87A4-76BA77348281}"/>
                </a:ext>
              </a:extLst>
            </p:cNvPr>
            <p:cNvSpPr txBox="1"/>
            <p:nvPr/>
          </p:nvSpPr>
          <p:spPr>
            <a:xfrm>
              <a:off x="5926668" y="1874244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0B620B2-8206-4F77-AE15-5121023E2FB5}"/>
                </a:ext>
              </a:extLst>
            </p:cNvPr>
            <p:cNvSpPr txBox="1"/>
            <p:nvPr/>
          </p:nvSpPr>
          <p:spPr>
            <a:xfrm>
              <a:off x="5929138" y="2924842"/>
              <a:ext cx="361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2C76775-7355-4F6C-A451-DA26009C212C}"/>
                </a:ext>
              </a:extLst>
            </p:cNvPr>
            <p:cNvSpPr txBox="1"/>
            <p:nvPr/>
          </p:nvSpPr>
          <p:spPr>
            <a:xfrm>
              <a:off x="6984187" y="4326852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CC9091D-03D0-4380-AF45-64A8D3B24695}"/>
                </a:ext>
              </a:extLst>
            </p:cNvPr>
            <p:cNvSpPr txBox="1"/>
            <p:nvPr/>
          </p:nvSpPr>
          <p:spPr>
            <a:xfrm>
              <a:off x="5918760" y="403375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07D41B-D358-48E5-9437-AFC0FDB1D9BD}"/>
                </a:ext>
              </a:extLst>
            </p:cNvPr>
            <p:cNvSpPr txBox="1"/>
            <p:nvPr/>
          </p:nvSpPr>
          <p:spPr>
            <a:xfrm>
              <a:off x="5918759" y="5083006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483CE88-300F-4CEF-AE93-B37558B73767}"/>
                </a:ext>
              </a:extLst>
            </p:cNvPr>
            <p:cNvSpPr txBox="1"/>
            <p:nvPr/>
          </p:nvSpPr>
          <p:spPr>
            <a:xfrm>
              <a:off x="5910610" y="6175248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3AF94BE-164F-4E6F-87D2-C182905C787B}"/>
                </a:ext>
              </a:extLst>
            </p:cNvPr>
            <p:cNvSpPr txBox="1"/>
            <p:nvPr/>
          </p:nvSpPr>
          <p:spPr>
            <a:xfrm>
              <a:off x="6953559" y="2230572"/>
              <a:ext cx="376518" cy="366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96CF958-CA98-42E8-ACB6-4FF6C4FC3DD4}"/>
                </a:ext>
              </a:extLst>
            </p:cNvPr>
            <p:cNvSpPr txBox="1"/>
            <p:nvPr/>
          </p:nvSpPr>
          <p:spPr>
            <a:xfrm>
              <a:off x="7997640" y="3636778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2752E02-7C2B-4267-AD55-E00F5A2C299B}"/>
                </a:ext>
              </a:extLst>
            </p:cNvPr>
            <p:cNvSpPr txBox="1"/>
            <p:nvPr/>
          </p:nvSpPr>
          <p:spPr>
            <a:xfrm>
              <a:off x="8991618" y="5108292"/>
              <a:ext cx="469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7589173-5083-4589-B008-663F5C8C5D55}"/>
                </a:ext>
              </a:extLst>
            </p:cNvPr>
            <p:cNvSpPr txBox="1"/>
            <p:nvPr/>
          </p:nvSpPr>
          <p:spPr>
            <a:xfrm>
              <a:off x="7469156" y="1615563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7911EC8-04C8-441D-8B7B-F5486DA6EB64}"/>
                </a:ext>
              </a:extLst>
            </p:cNvPr>
            <p:cNvSpPr txBox="1"/>
            <p:nvPr/>
          </p:nvSpPr>
          <p:spPr>
            <a:xfrm>
              <a:off x="8991618" y="2400215"/>
              <a:ext cx="6356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D03411B-94FB-40A5-B0CB-C45119D676FD}"/>
                </a:ext>
              </a:extLst>
            </p:cNvPr>
            <p:cNvSpPr txBox="1"/>
            <p:nvPr/>
          </p:nvSpPr>
          <p:spPr>
            <a:xfrm>
              <a:off x="10598416" y="3188089"/>
              <a:ext cx="435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FE63EBE-80EA-4770-8D09-AA8CB4EDD66A}"/>
                </a:ext>
              </a:extLst>
            </p:cNvPr>
            <p:cNvSpPr txBox="1"/>
            <p:nvPr/>
          </p:nvSpPr>
          <p:spPr>
            <a:xfrm>
              <a:off x="7654519" y="807757"/>
              <a:ext cx="4498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2894AEB-CED4-4A79-AD5B-3B6067CDCE99}"/>
                </a:ext>
              </a:extLst>
            </p:cNvPr>
            <p:cNvSpPr txBox="1"/>
            <p:nvPr/>
          </p:nvSpPr>
          <p:spPr>
            <a:xfrm>
              <a:off x="9468614" y="820142"/>
              <a:ext cx="513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1A0F179-E04E-40C7-BA0A-5A871E6362FF}"/>
                </a:ext>
              </a:extLst>
            </p:cNvPr>
            <p:cNvSpPr txBox="1"/>
            <p:nvPr/>
          </p:nvSpPr>
          <p:spPr>
            <a:xfrm>
              <a:off x="11247036" y="817082"/>
              <a:ext cx="5232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4FABD237-ACEF-4193-835A-9E6F1E4F2A3D}"/>
                </a:ext>
              </a:extLst>
            </p:cNvPr>
            <p:cNvSpPr txBox="1"/>
            <p:nvPr/>
          </p:nvSpPr>
          <p:spPr>
            <a:xfrm>
              <a:off x="5748189" y="126868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AA16FDF-C6D6-4D71-BBC9-EBB7EA0714CD}"/>
                </a:ext>
              </a:extLst>
            </p:cNvPr>
            <p:cNvSpPr txBox="1"/>
            <p:nvPr/>
          </p:nvSpPr>
          <p:spPr>
            <a:xfrm>
              <a:off x="5758610" y="2326800"/>
              <a:ext cx="410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D4D292E-AFA4-4568-A148-EF4E9F54754C}"/>
                </a:ext>
              </a:extLst>
            </p:cNvPr>
            <p:cNvSpPr txBox="1"/>
            <p:nvPr/>
          </p:nvSpPr>
          <p:spPr>
            <a:xfrm>
              <a:off x="5769266" y="3386230"/>
              <a:ext cx="385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30AF91B-BD4C-426F-A3F0-C2EC611A21B7}"/>
                </a:ext>
              </a:extLst>
            </p:cNvPr>
            <p:cNvSpPr txBox="1"/>
            <p:nvPr/>
          </p:nvSpPr>
          <p:spPr>
            <a:xfrm>
              <a:off x="5731186" y="4498352"/>
              <a:ext cx="34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CE836AE-BEE4-45D3-9CFA-7B7231122D2F}"/>
                </a:ext>
              </a:extLst>
            </p:cNvPr>
            <p:cNvSpPr txBox="1"/>
            <p:nvPr/>
          </p:nvSpPr>
          <p:spPr>
            <a:xfrm>
              <a:off x="5772938" y="5536285"/>
              <a:ext cx="283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A921AB1-2389-4742-BB9D-A773FC83D509}"/>
                </a:ext>
              </a:extLst>
            </p:cNvPr>
            <p:cNvSpPr txBox="1"/>
            <p:nvPr/>
          </p:nvSpPr>
          <p:spPr>
            <a:xfrm>
              <a:off x="6426915" y="3755562"/>
              <a:ext cx="312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0B3660-120E-481F-AC44-825DDCC0352F}"/>
                </a:ext>
              </a:extLst>
            </p:cNvPr>
            <p:cNvSpPr txBox="1"/>
            <p:nvPr/>
          </p:nvSpPr>
          <p:spPr>
            <a:xfrm>
              <a:off x="6313427" y="1616871"/>
              <a:ext cx="317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89206D4-547A-4C26-B807-C5715E1BCAC6}"/>
                </a:ext>
              </a:extLst>
            </p:cNvPr>
            <p:cNvSpPr txBox="1"/>
            <p:nvPr/>
          </p:nvSpPr>
          <p:spPr>
            <a:xfrm>
              <a:off x="7271658" y="3036234"/>
              <a:ext cx="356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12D5283-6D1E-4ADA-BCBE-58950BAC2CFC}"/>
                </a:ext>
              </a:extLst>
            </p:cNvPr>
            <p:cNvSpPr txBox="1"/>
            <p:nvPr/>
          </p:nvSpPr>
          <p:spPr>
            <a:xfrm>
              <a:off x="8277770" y="4386663"/>
              <a:ext cx="3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E1653BE3-40BB-43B6-AF2D-00620200DA46}"/>
                </a:ext>
              </a:extLst>
            </p:cNvPr>
            <p:cNvSpPr txBox="1"/>
            <p:nvPr/>
          </p:nvSpPr>
          <p:spPr>
            <a:xfrm>
              <a:off x="6809216" y="1442627"/>
              <a:ext cx="321177" cy="37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645ACAC-1093-4824-ADC1-9F725612492C}"/>
                </a:ext>
              </a:extLst>
            </p:cNvPr>
            <p:cNvSpPr txBox="1"/>
            <p:nvPr/>
          </p:nvSpPr>
          <p:spPr>
            <a:xfrm>
              <a:off x="8140469" y="2157502"/>
              <a:ext cx="371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74A0F8C-0CBF-42B1-8670-DA064502047D}"/>
                </a:ext>
              </a:extLst>
            </p:cNvPr>
            <p:cNvSpPr txBox="1"/>
            <p:nvPr/>
          </p:nvSpPr>
          <p:spPr>
            <a:xfrm>
              <a:off x="9696038" y="2948039"/>
              <a:ext cx="3911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43B7E2-89D5-4F83-B5A7-65A3260D2BD7}"/>
                </a:ext>
              </a:extLst>
            </p:cNvPr>
            <p:cNvSpPr txBox="1"/>
            <p:nvPr/>
          </p:nvSpPr>
          <p:spPr>
            <a:xfrm>
              <a:off x="6771030" y="613046"/>
              <a:ext cx="396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42F49F6-A7A4-47C2-913E-B0E857178616}"/>
                </a:ext>
              </a:extLst>
            </p:cNvPr>
            <p:cNvSpPr txBox="1"/>
            <p:nvPr/>
          </p:nvSpPr>
          <p:spPr>
            <a:xfrm>
              <a:off x="8561047" y="595937"/>
              <a:ext cx="381407" cy="382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21CD2D5-0BB9-40AA-B873-99FEF5F5026C}"/>
                </a:ext>
              </a:extLst>
            </p:cNvPr>
            <p:cNvSpPr txBox="1"/>
            <p:nvPr/>
          </p:nvSpPr>
          <p:spPr>
            <a:xfrm>
              <a:off x="10424164" y="618491"/>
              <a:ext cx="430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79599174-582E-464F-964B-5248DAF05DC0}"/>
                </a:ext>
              </a:extLst>
            </p:cNvPr>
            <p:cNvSpPr txBox="1"/>
            <p:nvPr/>
          </p:nvSpPr>
          <p:spPr>
            <a:xfrm>
              <a:off x="11122344" y="1144350"/>
              <a:ext cx="7725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sat(6)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6A21632-62D4-4C14-91D3-7731D6DA4D74}"/>
                </a:ext>
              </a:extLst>
            </p:cNvPr>
            <p:cNvSpPr txBox="1"/>
            <p:nvPr/>
          </p:nvSpPr>
          <p:spPr>
            <a:xfrm>
              <a:off x="10450653" y="3530238"/>
              <a:ext cx="807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art(5)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6847AE0-FD51-4EFF-91CD-DDABF162467F}"/>
                </a:ext>
              </a:extLst>
            </p:cNvPr>
            <p:cNvSpPr txBox="1"/>
            <p:nvPr/>
          </p:nvSpPr>
          <p:spPr>
            <a:xfrm>
              <a:off x="8799827" y="5463422"/>
              <a:ext cx="925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dog(4)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3FF7318-4FD6-462D-9E95-A135104E0E67}"/>
                </a:ext>
              </a:extLst>
            </p:cNvPr>
            <p:cNvSpPr txBox="1"/>
            <p:nvPr/>
          </p:nvSpPr>
          <p:spPr>
            <a:xfrm>
              <a:off x="6842490" y="4683018"/>
              <a:ext cx="850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cat(1)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CC129E9-D728-4510-9E90-F8E389984DEE}"/>
                </a:ext>
              </a:extLst>
            </p:cNvPr>
            <p:cNvSpPr txBox="1"/>
            <p:nvPr/>
          </p:nvSpPr>
          <p:spPr>
            <a:xfrm>
              <a:off x="5091668" y="5108292"/>
              <a:ext cx="870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card(2)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6BE4F38C-3D6B-436D-AB15-2271D7EB8F8D}"/>
                </a:ext>
              </a:extLst>
            </p:cNvPr>
            <p:cNvSpPr txBox="1"/>
            <p:nvPr/>
          </p:nvSpPr>
          <p:spPr>
            <a:xfrm>
              <a:off x="5032847" y="6136824"/>
              <a:ext cx="1178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cards(3)</a:t>
              </a:r>
            </a:p>
          </p:txBody>
        </p:sp>
        <p:cxnSp>
          <p:nvCxnSpPr>
            <p:cNvPr id="3" name="Connector: Curved 2">
              <a:extLst>
                <a:ext uri="{FF2B5EF4-FFF2-40B4-BE49-F238E27FC236}">
                  <a16:creationId xmlns:a16="http://schemas.microsoft.com/office/drawing/2014/main" id="{797A0000-B51A-4DF8-A2B1-59AA1372B23A}"/>
                </a:ext>
              </a:extLst>
            </p:cNvPr>
            <p:cNvCxnSpPr>
              <a:stCxn id="81" idx="0"/>
              <a:endCxn id="51" idx="0"/>
            </p:cNvCxnSpPr>
            <p:nvPr/>
          </p:nvCxnSpPr>
          <p:spPr>
            <a:xfrm rot="16200000" flipV="1">
              <a:off x="6956247" y="-115448"/>
              <a:ext cx="23507" cy="1822904"/>
            </a:xfrm>
            <a:prstGeom prst="curvedConnector3">
              <a:avLst>
                <a:gd name="adj1" fmla="val 188663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68000D53-E2E5-486F-9E47-9A03080588DC}"/>
                </a:ext>
              </a:extLst>
            </p:cNvPr>
            <p:cNvCxnSpPr>
              <a:stCxn id="82" idx="2"/>
              <a:endCxn id="78" idx="3"/>
            </p:cNvCxnSpPr>
            <p:nvPr/>
          </p:nvCxnSpPr>
          <p:spPr>
            <a:xfrm rot="5400000">
              <a:off x="8507020" y="581917"/>
              <a:ext cx="610755" cy="1825869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Curved 22">
              <a:extLst>
                <a:ext uri="{FF2B5EF4-FFF2-40B4-BE49-F238E27FC236}">
                  <a16:creationId xmlns:a16="http://schemas.microsoft.com/office/drawing/2014/main" id="{9D53E9B3-8DD1-4602-BCC4-C96D2B8D37B3}"/>
                </a:ext>
              </a:extLst>
            </p:cNvPr>
            <p:cNvCxnSpPr>
              <a:endCxn id="79" idx="1"/>
            </p:cNvCxnSpPr>
            <p:nvPr/>
          </p:nvCxnSpPr>
          <p:spPr>
            <a:xfrm flipV="1">
              <a:off x="6290986" y="2584881"/>
              <a:ext cx="2700632" cy="1646877"/>
            </a:xfrm>
            <a:prstGeom prst="curvedConnector3">
              <a:avLst>
                <a:gd name="adj1" fmla="val 45866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5426E1BD-14A7-40B3-91CC-DE39722C0D79}"/>
                </a:ext>
              </a:extLst>
            </p:cNvPr>
            <p:cNvCxnSpPr>
              <a:stCxn id="70" idx="3"/>
              <a:endCxn id="78" idx="2"/>
            </p:cNvCxnSpPr>
            <p:nvPr/>
          </p:nvCxnSpPr>
          <p:spPr>
            <a:xfrm flipV="1">
              <a:off x="6290986" y="1984895"/>
              <a:ext cx="1393323" cy="1124613"/>
            </a:xfrm>
            <a:prstGeom prst="curvedConnector2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Curved 31">
              <a:extLst>
                <a:ext uri="{FF2B5EF4-FFF2-40B4-BE49-F238E27FC236}">
                  <a16:creationId xmlns:a16="http://schemas.microsoft.com/office/drawing/2014/main" id="{BD995519-48EA-4BFA-943B-06AF3FAE875C}"/>
                </a:ext>
              </a:extLst>
            </p:cNvPr>
            <p:cNvCxnSpPr>
              <a:cxnSpLocks/>
              <a:stCxn id="74" idx="3"/>
              <a:endCxn id="81" idx="3"/>
            </p:cNvCxnSpPr>
            <p:nvPr/>
          </p:nvCxnSpPr>
          <p:spPr>
            <a:xfrm flipV="1">
              <a:off x="6257215" y="992423"/>
              <a:ext cx="1847169" cy="5367491"/>
            </a:xfrm>
            <a:prstGeom prst="curvedConnector3">
              <a:avLst>
                <a:gd name="adj1" fmla="val 133674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or: Curved 52">
              <a:extLst>
                <a:ext uri="{FF2B5EF4-FFF2-40B4-BE49-F238E27FC236}">
                  <a16:creationId xmlns:a16="http://schemas.microsoft.com/office/drawing/2014/main" id="{FC1D363B-C2C1-4DEA-BA71-0584E18EBE72}"/>
                </a:ext>
              </a:extLst>
            </p:cNvPr>
            <p:cNvCxnSpPr>
              <a:cxnSpLocks/>
              <a:stCxn id="73" idx="1"/>
              <a:endCxn id="75" idx="1"/>
            </p:cNvCxnSpPr>
            <p:nvPr/>
          </p:nvCxnSpPr>
          <p:spPr>
            <a:xfrm rot="10800000" flipH="1">
              <a:off x="5918759" y="2413854"/>
              <a:ext cx="1034800" cy="2853819"/>
            </a:xfrm>
            <a:prstGeom prst="curvedConnector3">
              <a:avLst>
                <a:gd name="adj1" fmla="val -50347"/>
              </a:avLst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rrow: Down 1">
            <a:extLst>
              <a:ext uri="{FF2B5EF4-FFF2-40B4-BE49-F238E27FC236}">
                <a16:creationId xmlns:a16="http://schemas.microsoft.com/office/drawing/2014/main" id="{5B30E29F-9000-47BC-BB37-5580121ECE4A}"/>
              </a:ext>
            </a:extLst>
          </p:cNvPr>
          <p:cNvSpPr/>
          <p:nvPr/>
        </p:nvSpPr>
        <p:spPr>
          <a:xfrm rot="16200000">
            <a:off x="6784892" y="2989458"/>
            <a:ext cx="338455" cy="1641127"/>
          </a:xfrm>
          <a:prstGeom prst="downArrow">
            <a:avLst>
              <a:gd name="adj1" fmla="val 68849"/>
              <a:gd name="adj2" fmla="val 5000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Matched ‘o’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A61937-E0C5-4D26-81E3-01FC0CCE8E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84656" y="3318231"/>
            <a:ext cx="1042506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021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b385d60f68dd989dca1fdc827799d85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11b479caf7b199da365455750e457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Status xmlns="71af3243-3dd4-4a8d-8c0d-dd76da1f02a5">Not started</Status>
  </documentManagement>
</p:properties>
</file>

<file path=customXml/itemProps1.xml><?xml version="1.0" encoding="utf-8"?>
<ds:datastoreItem xmlns:ds="http://schemas.openxmlformats.org/officeDocument/2006/customXml" ds:itemID="{CE12C2FA-3740-4055-BA8A-74A1458F4A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57C101-46E1-4CAE-AE60-1AB79022B7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415B3C4-7FB6-414C-8C24-8862C0E6C9F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71028</TotalTime>
  <Words>2477</Words>
  <Application>Microsoft Office PowerPoint</Application>
  <PresentationFormat>Widescreen</PresentationFormat>
  <Paragraphs>982</Paragraphs>
  <Slides>45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Calibri Light</vt:lpstr>
      <vt:lpstr>Consolas</vt:lpstr>
      <vt:lpstr>Lucida Console</vt:lpstr>
      <vt:lpstr>Celestial</vt:lpstr>
      <vt:lpstr>FAST BULK STRING-MATCHING</vt:lpstr>
      <vt:lpstr>AGENDA</vt:lpstr>
      <vt:lpstr>HIDDEN AGENDA</vt:lpstr>
      <vt:lpstr>Aho-CORASICK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IMPLEMENTATION in xquery</vt:lpstr>
      <vt:lpstr>“Updating graph links” IN XQUERY!?</vt:lpstr>
      <vt:lpstr>A STATE</vt:lpstr>
      <vt:lpstr>A TRIE</vt:lpstr>
      <vt:lpstr>BUILDING THE TRIE</vt:lpstr>
      <vt:lpstr>API LAYERS</vt:lpstr>
      <vt:lpstr>EXAMPLE: RICH MARKUP</vt:lpstr>
      <vt:lpstr>API OPTIONS</vt:lpstr>
      <vt:lpstr>COMPARISONS</vt:lpstr>
      <vt:lpstr>REGEX FUNCTIONS</vt:lpstr>
      <vt:lpstr>FUNCTIONAL DIFFERENCES</vt:lpstr>
      <vt:lpstr>PERFORMANCE DIFFERENCES</vt:lpstr>
      <vt:lpstr>QUESTIONS?</vt:lpstr>
      <vt:lpstr>EXTRA SLIDES</vt:lpstr>
      <vt:lpstr>WORDNET “ENTITY” tables</vt:lpstr>
      <vt:lpstr>EXAMPLE: SIMPLE EXTRACTION</vt:lpstr>
      <vt:lpstr>EXAMPLE: STRIP STOPWORDS</vt:lpstr>
      <vt:lpstr>EXAMPLE: ENTITY MARKUP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BULK STRING-MATCHING</dc:title>
  <dc:creator>mary</dc:creator>
  <cp:lastModifiedBy> </cp:lastModifiedBy>
  <cp:revision>371</cp:revision>
  <dcterms:created xsi:type="dcterms:W3CDTF">2021-05-28T17:57:24Z</dcterms:created>
  <dcterms:modified xsi:type="dcterms:W3CDTF">2021-09-02T19:37:38Z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