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5993" r:id="rId1"/>
    <p:sldMasterId id="2147483926" r:id="rId2"/>
  </p:sldMasterIdLst>
  <p:notesMasterIdLst>
    <p:notesMasterId r:id="rId22"/>
  </p:notesMasterIdLst>
  <p:handoutMasterIdLst>
    <p:handoutMasterId r:id="rId23"/>
  </p:handoutMasterIdLst>
  <p:sldIdLst>
    <p:sldId id="504" r:id="rId3"/>
    <p:sldId id="724" r:id="rId4"/>
    <p:sldId id="727" r:id="rId5"/>
    <p:sldId id="736" r:id="rId6"/>
    <p:sldId id="738" r:id="rId7"/>
    <p:sldId id="739" r:id="rId8"/>
    <p:sldId id="740" r:id="rId9"/>
    <p:sldId id="741" r:id="rId10"/>
    <p:sldId id="751" r:id="rId11"/>
    <p:sldId id="742" r:id="rId12"/>
    <p:sldId id="765" r:id="rId13"/>
    <p:sldId id="758" r:id="rId14"/>
    <p:sldId id="766" r:id="rId15"/>
    <p:sldId id="767" r:id="rId16"/>
    <p:sldId id="762" r:id="rId17"/>
    <p:sldId id="760" r:id="rId18"/>
    <p:sldId id="768" r:id="rId19"/>
    <p:sldId id="769" r:id="rId20"/>
    <p:sldId id="764" r:id="rId2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5pPr>
    <a:lvl6pPr marL="2286000" algn="l" defTabSz="457200" rtl="0" eaLnBrk="1" latinLnBrk="0" hangingPunct="1"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6pPr>
    <a:lvl7pPr marL="2743200" algn="l" defTabSz="457200" rtl="0" eaLnBrk="1" latinLnBrk="0" hangingPunct="1"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7pPr>
    <a:lvl8pPr marL="3200400" algn="l" defTabSz="457200" rtl="0" eaLnBrk="1" latinLnBrk="0" hangingPunct="1"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8pPr>
    <a:lvl9pPr marL="3657600" algn="l" defTabSz="457200" rtl="0" eaLnBrk="1" latinLnBrk="0" hangingPunct="1">
      <a:defRPr sz="3200" b="1" kern="1200">
        <a:solidFill>
          <a:srgbClr val="FFFFFF"/>
        </a:solidFill>
        <a:latin typeface="Arial" charset="0"/>
        <a:ea typeface="ヒラギノ角ゴ Pro W6" charset="0"/>
        <a:cs typeface="ヒラギノ角ゴ Pro W6" charset="0"/>
        <a:sym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Title" id="{792674C7-A2FC-3E47-BE0A-9B055F793FA5}">
          <p14:sldIdLst>
            <p14:sldId id="504"/>
          </p14:sldIdLst>
        </p14:section>
        <p14:section name="Presentation" id="{4DD98E3A-4F2A-1B44-9C43-C5A6E6B82431}">
          <p14:sldIdLst>
            <p14:sldId id="724"/>
            <p14:sldId id="727"/>
            <p14:sldId id="736"/>
            <p14:sldId id="738"/>
            <p14:sldId id="739"/>
            <p14:sldId id="740"/>
            <p14:sldId id="741"/>
            <p14:sldId id="751"/>
            <p14:sldId id="742"/>
            <p14:sldId id="765"/>
            <p14:sldId id="758"/>
            <p14:sldId id="766"/>
            <p14:sldId id="767"/>
            <p14:sldId id="762"/>
            <p14:sldId id="760"/>
            <p14:sldId id="768"/>
            <p14:sldId id="769"/>
            <p14:sldId id="7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364F7"/>
    <a:srgbClr val="6C6C6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43"/>
    <p:restoredTop sz="86376"/>
  </p:normalViewPr>
  <p:slideViewPr>
    <p:cSldViewPr snapToGrid="0" snapToObjects="1">
      <p:cViewPr varScale="1">
        <p:scale>
          <a:sx n="65" d="100"/>
          <a:sy n="65" d="100"/>
        </p:scale>
        <p:origin x="216" y="10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4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43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04483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6B8DE98-8FD0-B140-943C-0095A3EADFDA}" type="datetime1">
              <a:rPr lang="en-US"/>
              <a:pPr/>
              <a:t>7/28/20</a:t>
            </a:fld>
            <a:endParaRPr lang="en-US"/>
          </a:p>
        </p:txBody>
      </p:sp>
      <p:sp>
        <p:nvSpPr>
          <p:cNvPr id="404484" name="Rectangle 4"/>
          <p:cNvSpPr>
            <a:spLocks noGrp="1"/>
          </p:cNvSpPr>
          <p:nvPr>
            <p:ph type="ftr" sz="quarter" idx="2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04485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ED2F968-D1C2-8E45-A1CB-E3F556131A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465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5539" name="Rectangle 3"/>
          <p:cNvSpPr>
            <a:spLocks noGrp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41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5542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5543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9BC7FBD-74D8-874A-823C-6E1603A63E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348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3738"/>
            <a:ext cx="4624388" cy="3467100"/>
          </a:xfrm>
          <a:solidFill>
            <a:srgbClr val="FFFFFF"/>
          </a:solidFill>
          <a:ln/>
        </p:spPr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sz="3300" b="1" dirty="0">
              <a:latin typeface="Felbridge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801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70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10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61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89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907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230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Claire Starts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452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Claire Starts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569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Claire Starts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71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31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54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304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867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55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47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Bryan Starts</a:t>
            </a:r>
            <a:r>
              <a:rPr lang="en-US" baseline="0" dirty="0"/>
              <a:t>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53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46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C7FBD-74D8-874A-823C-6E1603A63EB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12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DCFA7-501A-1A49-9D7F-0A67449EA4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1EB046-69D8-804F-8CD6-F22FC5E6F7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1BBBE-8324-954B-8D74-14278A13F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408DD-09BC-B442-AC8F-47221DEF7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A4042-70AA-F542-82C0-B1F7236A0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633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E1EAD-7936-0D42-A384-C92F00D0C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903E9-AF48-7746-9B12-7DCA128E3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F8A2F-73E8-2847-8022-3E9E5D9ED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3315E-3838-2349-83C1-8FE050FB1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84833-913E-634B-9EE0-0219029AD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6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4F2527-3F92-C84E-B764-7515175788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F4B569-6AE1-4C47-AA8B-E0CBCA5EC5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8B1A9-0AB6-6D4A-8FAD-2FF89985B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FAAB96-698F-CC47-8C5C-04B644AEA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38E1E-9846-B74E-8D0C-E21B68AD7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32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8E79C-141F-B543-8C99-4F1E98535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963ED-F358-6C40-8777-E6D2C1E64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C98C32-873F-4D4F-99F5-79F25AECF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CD3F63-967A-4244-B10E-894FEB67A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982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 rot="16200000">
            <a:off x="6388894" y="4098131"/>
            <a:ext cx="3157538" cy="2378075"/>
          </a:xfrm>
          <a:prstGeom prst="rtTriangle">
            <a:avLst/>
          </a:prstGeom>
          <a:solidFill>
            <a:srgbClr val="0091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connsiteX0" fmla="*/ 4283 w 5760"/>
              <a:gd name="connsiteY0" fmla="*/ 4320 h 4320"/>
              <a:gd name="connsiteX1" fmla="*/ 0 w 5760"/>
              <a:gd name="connsiteY1" fmla="*/ 4320 h 4320"/>
              <a:gd name="connsiteX2" fmla="*/ 0 w 5760"/>
              <a:gd name="connsiteY2" fmla="*/ 0 h 4320"/>
              <a:gd name="connsiteX3" fmla="*/ 5760 w 5760"/>
              <a:gd name="connsiteY3" fmla="*/ 0 h 4320"/>
              <a:gd name="connsiteX4" fmla="*/ 5760 w 5760"/>
              <a:gd name="connsiteY4" fmla="*/ 2352 h 4320"/>
              <a:gd name="connsiteX5" fmla="*/ 4283 w 5760"/>
              <a:gd name="connsiteY5" fmla="*/ 4320 h 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" h="4320">
                <a:moveTo>
                  <a:pt x="4283" y="4320"/>
                </a:moveTo>
                <a:lnTo>
                  <a:pt x="0" y="4320"/>
                </a:lnTo>
                <a:lnTo>
                  <a:pt x="0" y="0"/>
                </a:lnTo>
                <a:lnTo>
                  <a:pt x="5760" y="0"/>
                </a:lnTo>
                <a:lnTo>
                  <a:pt x="5760" y="2352"/>
                </a:lnTo>
                <a:lnTo>
                  <a:pt x="4283" y="43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>
            <a:outerShdw blurRad="63500" dist="38098" dir="4079985" algn="ctr" rotWithShape="0">
              <a:srgbClr val="000000">
                <a:alpha val="67999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5334000"/>
            <a:ext cx="9144000" cy="10668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1219200" y="2971800"/>
            <a:ext cx="6172200" cy="0"/>
          </a:xfrm>
          <a:prstGeom prst="line">
            <a:avLst/>
          </a:prstGeom>
          <a:noFill/>
          <a:ln w="9525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8" name="Picture 9" descr="wgbh_logo.png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25" y="5545138"/>
            <a:ext cx="127952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1143000" y="838200"/>
            <a:ext cx="6248400" cy="2057400"/>
          </a:xfrm>
        </p:spPr>
        <p:txBody>
          <a:bodyPr anchor="t"/>
          <a:lstStyle>
            <a:lvl1pPr>
              <a:defRPr sz="400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295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124202"/>
            <a:ext cx="6248400" cy="1239621"/>
          </a:xfrm>
        </p:spPr>
        <p:txBody>
          <a:bodyPr/>
          <a:lstStyle>
            <a:lvl1pPr marL="0" indent="0" eaLnBrk="1" hangingPunct="1">
              <a:buFont typeface="Wingdings" pitchFamily="-112" charset="2"/>
              <a:buNone/>
              <a:defRPr b="0">
                <a:solidFill>
                  <a:srgbClr val="125687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336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 userDrawn="1"/>
        </p:nvSpPr>
        <p:spPr bwMode="auto">
          <a:xfrm rot="16200000">
            <a:off x="8618538" y="533400"/>
            <a:ext cx="609600" cy="457200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reeform 3"/>
          <p:cNvSpPr>
            <a:spLocks/>
          </p:cNvSpPr>
          <p:nvPr userDrawn="1"/>
        </p:nvSpPr>
        <p:spPr bwMode="auto">
          <a:xfrm>
            <a:off x="0" y="0"/>
            <a:ext cx="9144000" cy="1066800"/>
          </a:xfrm>
          <a:custGeom>
            <a:avLst/>
            <a:gdLst>
              <a:gd name="connsiteX0" fmla="*/ 5424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424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492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60" h="672">
                <a:moveTo>
                  <a:pt x="5525" y="672"/>
                </a:moveTo>
                <a:lnTo>
                  <a:pt x="0" y="672"/>
                </a:lnTo>
                <a:lnTo>
                  <a:pt x="0" y="0"/>
                </a:lnTo>
                <a:lnTo>
                  <a:pt x="5760" y="0"/>
                </a:lnTo>
                <a:lnTo>
                  <a:pt x="5760" y="288"/>
                </a:lnTo>
                <a:lnTo>
                  <a:pt x="5492" y="672"/>
                </a:lnTo>
                <a:cubicBezTo>
                  <a:pt x="5503" y="671"/>
                  <a:pt x="5513" y="669"/>
                  <a:pt x="5524" y="668"/>
                </a:cubicBezTo>
                <a:cubicBezTo>
                  <a:pt x="5541" y="669"/>
                  <a:pt x="5508" y="671"/>
                  <a:pt x="5525" y="672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-76200"/>
            <a:ext cx="76962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1">
                <a:ea typeface="ヒラギノ角ゴ Pro W6" charset="0"/>
                <a:cs typeface="ヒラギノ角ゴ Pro W6" charset="0"/>
              </a:defRPr>
            </a:lvl1pPr>
          </a:lstStyle>
          <a:p>
            <a:endParaRPr lang="en-US">
              <a:latin typeface="Times" charset="0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378825" y="762000"/>
            <a:ext cx="838200" cy="271463"/>
          </a:xfrm>
        </p:spPr>
        <p:txBody>
          <a:bodyPr/>
          <a:lstStyle>
            <a:lvl1pPr>
              <a:defRPr>
                <a:ea typeface="ヒラギノ角ゴ Pro W6" charset="0"/>
                <a:cs typeface="ヒラギノ角ゴ Pro W6" charset="0"/>
              </a:defRPr>
            </a:lvl1pPr>
          </a:lstStyle>
          <a:p>
            <a:fld id="{BF54A73E-1065-A64D-B058-0F909FE09E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63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 rot="16200000">
            <a:off x="8618538" y="533400"/>
            <a:ext cx="609600" cy="457200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0" y="0"/>
            <a:ext cx="9144000" cy="1066800"/>
          </a:xfrm>
          <a:custGeom>
            <a:avLst/>
            <a:gdLst>
              <a:gd name="connsiteX0" fmla="*/ 5424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424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492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60" h="672">
                <a:moveTo>
                  <a:pt x="5525" y="672"/>
                </a:moveTo>
                <a:lnTo>
                  <a:pt x="0" y="672"/>
                </a:lnTo>
                <a:lnTo>
                  <a:pt x="0" y="0"/>
                </a:lnTo>
                <a:lnTo>
                  <a:pt x="5760" y="0"/>
                </a:lnTo>
                <a:lnTo>
                  <a:pt x="5760" y="288"/>
                </a:lnTo>
                <a:lnTo>
                  <a:pt x="5492" y="672"/>
                </a:lnTo>
                <a:cubicBezTo>
                  <a:pt x="5503" y="671"/>
                  <a:pt x="5513" y="669"/>
                  <a:pt x="5524" y="668"/>
                </a:cubicBezTo>
                <a:cubicBezTo>
                  <a:pt x="5541" y="669"/>
                  <a:pt x="5508" y="671"/>
                  <a:pt x="5525" y="672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066800"/>
            <a:ext cx="9144000" cy="5791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433" y="-60593"/>
            <a:ext cx="76962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1857945"/>
          </a:xfrm>
        </p:spPr>
        <p:txBody>
          <a:bodyPr/>
          <a:lstStyle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78825" y="762000"/>
            <a:ext cx="838200" cy="271463"/>
          </a:xfrm>
        </p:spPr>
        <p:txBody>
          <a:bodyPr/>
          <a:lstStyle>
            <a:lvl1pPr>
              <a:defRPr>
                <a:ea typeface="ヒラギノ角ゴ Pro W6" charset="0"/>
                <a:cs typeface="ヒラギノ角ゴ Pro W6" charset="0"/>
              </a:defRPr>
            </a:lvl1pPr>
          </a:lstStyle>
          <a:p>
            <a:fld id="{9AE89FDA-63CD-EA48-9EF6-7A92D0F3C58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ea typeface="ヒラギノ角ゴ Pro W6" charset="0"/>
                <a:cs typeface="Felbridge" charset="0"/>
              </a:defRPr>
            </a:lvl1pPr>
          </a:lstStyle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12611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35"/>
          <p:cNvSpPr>
            <a:spLocks noChangeArrowheads="1"/>
          </p:cNvSpPr>
          <p:nvPr userDrawn="1"/>
        </p:nvSpPr>
        <p:spPr bwMode="auto">
          <a:xfrm>
            <a:off x="0" y="1058863"/>
            <a:ext cx="9144000" cy="5799137"/>
          </a:xfrm>
          <a:prstGeom prst="rect">
            <a:avLst/>
          </a:pr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Felbridg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 userDrawn="1"/>
        </p:nvSpPr>
        <p:spPr bwMode="auto">
          <a:xfrm rot="16200000">
            <a:off x="8618538" y="533400"/>
            <a:ext cx="609600" cy="457200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Freeform 3"/>
          <p:cNvSpPr>
            <a:spLocks/>
          </p:cNvSpPr>
          <p:nvPr userDrawn="1"/>
        </p:nvSpPr>
        <p:spPr bwMode="auto">
          <a:xfrm>
            <a:off x="0" y="0"/>
            <a:ext cx="9144000" cy="1066800"/>
          </a:xfrm>
          <a:custGeom>
            <a:avLst/>
            <a:gdLst>
              <a:gd name="connsiteX0" fmla="*/ 5424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424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492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60" h="672">
                <a:moveTo>
                  <a:pt x="5525" y="672"/>
                </a:moveTo>
                <a:lnTo>
                  <a:pt x="0" y="672"/>
                </a:lnTo>
                <a:lnTo>
                  <a:pt x="0" y="0"/>
                </a:lnTo>
                <a:lnTo>
                  <a:pt x="5760" y="0"/>
                </a:lnTo>
                <a:lnTo>
                  <a:pt x="5760" y="288"/>
                </a:lnTo>
                <a:lnTo>
                  <a:pt x="5492" y="672"/>
                </a:lnTo>
                <a:cubicBezTo>
                  <a:pt x="5503" y="671"/>
                  <a:pt x="5513" y="669"/>
                  <a:pt x="5524" y="668"/>
                </a:cubicBezTo>
                <a:cubicBezTo>
                  <a:pt x="5541" y="669"/>
                  <a:pt x="5508" y="671"/>
                  <a:pt x="5525" y="672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20"/>
          <p:cNvSpPr>
            <a:spLocks noGrp="1" noChangeArrowheads="1"/>
          </p:cNvSpPr>
          <p:nvPr>
            <p:ph idx="1"/>
          </p:nvPr>
        </p:nvSpPr>
        <p:spPr bwMode="auto">
          <a:xfrm>
            <a:off x="747717" y="1447802"/>
            <a:ext cx="7978775" cy="18579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>
            <a:lvl1pPr>
              <a:buClr>
                <a:schemeClr val="accent6"/>
              </a:buClr>
              <a:defRPr>
                <a:solidFill>
                  <a:srgbClr val="FFFFFF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066800" y="-76200"/>
            <a:ext cx="7696200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1">
                <a:solidFill>
                  <a:srgbClr val="A6A6A6"/>
                </a:solidFill>
                <a:ea typeface="ヒラギノ角ゴ Pro W6" charset="0"/>
                <a:cs typeface="ヒラギノ角ゴ Pro W6" charset="0"/>
              </a:defRPr>
            </a:lvl1pPr>
          </a:lstStyle>
          <a:p>
            <a:endParaRPr lang="en-US" sz="2400">
              <a:latin typeface="Times" charset="0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378825" y="762000"/>
            <a:ext cx="838200" cy="271463"/>
          </a:xfrm>
        </p:spPr>
        <p:txBody>
          <a:bodyPr/>
          <a:lstStyle>
            <a:lvl1pPr>
              <a:defRPr>
                <a:ea typeface="ヒラギノ角ゴ Pro W6" charset="0"/>
                <a:cs typeface="ヒラギノ角ゴ Pro W6" charset="0"/>
              </a:defRPr>
            </a:lvl1pPr>
          </a:lstStyle>
          <a:p>
            <a:fld id="{58F85D9D-755E-8E41-B883-338ADC0C49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43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1066800"/>
            <a:ext cx="9144000" cy="5791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 userDrawn="1"/>
        </p:nvSpPr>
        <p:spPr bwMode="auto">
          <a:xfrm rot="16200000">
            <a:off x="8542338" y="457200"/>
            <a:ext cx="609600" cy="609600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Freeform 3"/>
          <p:cNvSpPr>
            <a:spLocks/>
          </p:cNvSpPr>
          <p:nvPr userDrawn="1"/>
        </p:nvSpPr>
        <p:spPr bwMode="auto">
          <a:xfrm>
            <a:off x="0" y="0"/>
            <a:ext cx="9144000" cy="1066800"/>
          </a:xfrm>
          <a:custGeom>
            <a:avLst/>
            <a:gdLst>
              <a:gd name="connsiteX0" fmla="*/ 5424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424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376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  <a:gd name="connsiteX0" fmla="*/ 5525 w 5760"/>
              <a:gd name="connsiteY0" fmla="*/ 672 h 672"/>
              <a:gd name="connsiteX1" fmla="*/ 0 w 5760"/>
              <a:gd name="connsiteY1" fmla="*/ 672 h 672"/>
              <a:gd name="connsiteX2" fmla="*/ 0 w 5760"/>
              <a:gd name="connsiteY2" fmla="*/ 0 h 672"/>
              <a:gd name="connsiteX3" fmla="*/ 5760 w 5760"/>
              <a:gd name="connsiteY3" fmla="*/ 0 h 672"/>
              <a:gd name="connsiteX4" fmla="*/ 5760 w 5760"/>
              <a:gd name="connsiteY4" fmla="*/ 288 h 672"/>
              <a:gd name="connsiteX5" fmla="*/ 5492 w 5760"/>
              <a:gd name="connsiteY5" fmla="*/ 672 h 672"/>
              <a:gd name="connsiteX6" fmla="*/ 5524 w 5760"/>
              <a:gd name="connsiteY6" fmla="*/ 668 h 672"/>
              <a:gd name="connsiteX7" fmla="*/ 5525 w 5760"/>
              <a:gd name="connsiteY7" fmla="*/ 672 h 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60" h="672">
                <a:moveTo>
                  <a:pt x="5525" y="672"/>
                </a:moveTo>
                <a:lnTo>
                  <a:pt x="0" y="672"/>
                </a:lnTo>
                <a:lnTo>
                  <a:pt x="0" y="0"/>
                </a:lnTo>
                <a:lnTo>
                  <a:pt x="5760" y="0"/>
                </a:lnTo>
                <a:lnTo>
                  <a:pt x="5760" y="288"/>
                </a:lnTo>
                <a:lnTo>
                  <a:pt x="5492" y="672"/>
                </a:lnTo>
                <a:cubicBezTo>
                  <a:pt x="5503" y="671"/>
                  <a:pt x="5513" y="669"/>
                  <a:pt x="5524" y="668"/>
                </a:cubicBezTo>
                <a:cubicBezTo>
                  <a:pt x="5541" y="669"/>
                  <a:pt x="5508" y="671"/>
                  <a:pt x="5525" y="672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732041" y="1446983"/>
            <a:ext cx="3851185" cy="439608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</a:lstStyle>
          <a:p>
            <a:pPr lvl="0"/>
            <a:endParaRPr lang="en-US" noProof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2"/>
          </p:nvPr>
        </p:nvSpPr>
        <p:spPr>
          <a:xfrm>
            <a:off x="743363" y="1446983"/>
            <a:ext cx="3835011" cy="2046304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2200"/>
            </a:lvl2pPr>
            <a:lvl3pPr>
              <a:buClr>
                <a:schemeClr val="accent6"/>
              </a:buCl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buClr>
                <a:schemeClr val="accent6"/>
              </a:buCl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-76200"/>
            <a:ext cx="76962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 b="1">
                <a:ea typeface="ヒラギノ角ゴ Pro W6" charset="0"/>
                <a:cs typeface="Felbridge" charset="0"/>
              </a:defRPr>
            </a:lvl1pPr>
          </a:lstStyle>
          <a:p>
            <a:endParaRPr lang="en-US" sz="240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4"/>
          </p:nvPr>
        </p:nvSpPr>
        <p:spPr>
          <a:xfrm>
            <a:off x="8370888" y="762000"/>
            <a:ext cx="838200" cy="271463"/>
          </a:xfrm>
        </p:spPr>
        <p:txBody>
          <a:bodyPr/>
          <a:lstStyle>
            <a:lvl1pPr>
              <a:defRPr>
                <a:ea typeface="ヒラギノ角ゴ Pro W6" charset="0"/>
                <a:cs typeface="ヒラギノ角ゴ Pro W6" charset="0"/>
              </a:defRPr>
            </a:lvl1pPr>
          </a:lstStyle>
          <a:p>
            <a:fld id="{F69D4768-14AB-B649-B846-184B221A4D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10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/>
          <p:cNvSpPr>
            <a:spLocks noChangeArrowheads="1"/>
          </p:cNvSpPr>
          <p:nvPr userDrawn="1"/>
        </p:nvSpPr>
        <p:spPr bwMode="auto">
          <a:xfrm rot="16200000">
            <a:off x="6374607" y="4088606"/>
            <a:ext cx="3160712" cy="2378075"/>
          </a:xfrm>
          <a:prstGeom prst="rtTriangl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>
              <a:lnSpc>
                <a:spcPct val="80000"/>
              </a:lnSpc>
            </a:pPr>
            <a:endParaRPr lang="en-US">
              <a:latin typeface="Felbridg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reeform 7"/>
          <p:cNvSpPr>
            <a:spLocks/>
          </p:cNvSpPr>
          <p:nvPr userDrawn="1"/>
        </p:nvSpPr>
        <p:spPr bwMode="auto">
          <a:xfrm>
            <a:off x="0" y="0"/>
            <a:ext cx="9144000" cy="6858000"/>
          </a:xfrm>
          <a:custGeom>
            <a:avLst/>
            <a:gdLst>
              <a:gd name="connsiteX0" fmla="*/ 4278 w 5760"/>
              <a:gd name="connsiteY0" fmla="*/ 4320 h 4320"/>
              <a:gd name="connsiteX1" fmla="*/ 0 w 5760"/>
              <a:gd name="connsiteY1" fmla="*/ 4320 h 4320"/>
              <a:gd name="connsiteX2" fmla="*/ 0 w 5760"/>
              <a:gd name="connsiteY2" fmla="*/ 0 h 4320"/>
              <a:gd name="connsiteX3" fmla="*/ 5760 w 5760"/>
              <a:gd name="connsiteY3" fmla="*/ 0 h 4320"/>
              <a:gd name="connsiteX4" fmla="*/ 5760 w 5760"/>
              <a:gd name="connsiteY4" fmla="*/ 2352 h 4320"/>
              <a:gd name="connsiteX5" fmla="*/ 4278 w 5760"/>
              <a:gd name="connsiteY5" fmla="*/ 4320 h 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" h="4320">
                <a:moveTo>
                  <a:pt x="4278" y="4320"/>
                </a:moveTo>
                <a:lnTo>
                  <a:pt x="0" y="4320"/>
                </a:lnTo>
                <a:lnTo>
                  <a:pt x="0" y="0"/>
                </a:lnTo>
                <a:lnTo>
                  <a:pt x="5760" y="0"/>
                </a:lnTo>
                <a:lnTo>
                  <a:pt x="5760" y="2352"/>
                </a:lnTo>
                <a:lnTo>
                  <a:pt x="4278" y="43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63500" dist="38098" dir="4079985" algn="ctr" rotWithShape="0">
              <a:srgbClr val="000000">
                <a:alpha val="67999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1143000" y="838200"/>
            <a:ext cx="6248400" cy="2057400"/>
          </a:xfrm>
        </p:spPr>
        <p:txBody>
          <a:bodyPr anchor="t"/>
          <a:lstStyle>
            <a:lvl1pPr>
              <a:defRPr sz="4000">
                <a:solidFill>
                  <a:srgbClr val="0091B5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1117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/>
          <p:cNvSpPr>
            <a:spLocks noChangeArrowheads="1"/>
          </p:cNvSpPr>
          <p:nvPr userDrawn="1"/>
        </p:nvSpPr>
        <p:spPr bwMode="auto">
          <a:xfrm rot="16200000">
            <a:off x="6375400" y="4087813"/>
            <a:ext cx="3159125" cy="2378075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>
              <a:lnSpc>
                <a:spcPct val="80000"/>
              </a:lnSpc>
            </a:pPr>
            <a:endParaRPr lang="en-US">
              <a:latin typeface="Felbridg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reeform 7"/>
          <p:cNvSpPr>
            <a:spLocks/>
          </p:cNvSpPr>
          <p:nvPr userDrawn="1"/>
        </p:nvSpPr>
        <p:spPr bwMode="auto">
          <a:xfrm>
            <a:off x="0" y="0"/>
            <a:ext cx="9144000" cy="6858000"/>
          </a:xfrm>
          <a:custGeom>
            <a:avLst/>
            <a:gdLst>
              <a:gd name="connsiteX0" fmla="*/ 4278 w 5760"/>
              <a:gd name="connsiteY0" fmla="*/ 4320 h 4320"/>
              <a:gd name="connsiteX1" fmla="*/ 0 w 5760"/>
              <a:gd name="connsiteY1" fmla="*/ 4320 h 4320"/>
              <a:gd name="connsiteX2" fmla="*/ 0 w 5760"/>
              <a:gd name="connsiteY2" fmla="*/ 0 h 4320"/>
              <a:gd name="connsiteX3" fmla="*/ 5760 w 5760"/>
              <a:gd name="connsiteY3" fmla="*/ 0 h 4320"/>
              <a:gd name="connsiteX4" fmla="*/ 5760 w 5760"/>
              <a:gd name="connsiteY4" fmla="*/ 2352 h 4320"/>
              <a:gd name="connsiteX5" fmla="*/ 4278 w 5760"/>
              <a:gd name="connsiteY5" fmla="*/ 4320 h 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" h="4320">
                <a:moveTo>
                  <a:pt x="4278" y="4320"/>
                </a:moveTo>
                <a:lnTo>
                  <a:pt x="0" y="4320"/>
                </a:lnTo>
                <a:lnTo>
                  <a:pt x="0" y="0"/>
                </a:lnTo>
                <a:lnTo>
                  <a:pt x="5760" y="0"/>
                </a:lnTo>
                <a:lnTo>
                  <a:pt x="5760" y="2352"/>
                </a:lnTo>
                <a:lnTo>
                  <a:pt x="4278" y="43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63500" dist="38098" dir="4079985" algn="ctr" rotWithShape="0">
              <a:srgbClr val="000000">
                <a:alpha val="67999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1143000" y="838200"/>
            <a:ext cx="6248400" cy="2057400"/>
          </a:xfrm>
        </p:spPr>
        <p:txBody>
          <a:bodyPr anchor="t"/>
          <a:lstStyle>
            <a:lvl1pPr>
              <a:defRPr sz="4000">
                <a:solidFill>
                  <a:schemeClr val="accent6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8484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0C9A7-0410-7149-89AE-D3D201B6F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FE033-2E3A-9746-BB1A-A7515F668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DC5F2-51D0-3D4B-ABC2-600B682EF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4C80F-091E-BF41-9EDD-0E172D87C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0B9CF-A066-9446-9616-E4E5774AC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39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/>
          <p:cNvSpPr>
            <a:spLocks noChangeArrowheads="1"/>
          </p:cNvSpPr>
          <p:nvPr userDrawn="1"/>
        </p:nvSpPr>
        <p:spPr bwMode="auto">
          <a:xfrm rot="16200000">
            <a:off x="6375400" y="4087813"/>
            <a:ext cx="3159125" cy="2378075"/>
          </a:xfrm>
          <a:prstGeom prst="rtTriangle">
            <a:avLst/>
          </a:prstGeom>
          <a:solidFill>
            <a:srgbClr val="55115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>
              <a:lnSpc>
                <a:spcPct val="80000"/>
              </a:lnSpc>
            </a:pPr>
            <a:endParaRPr lang="en-US">
              <a:latin typeface="Felbridg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reeform 7"/>
          <p:cNvSpPr>
            <a:spLocks/>
          </p:cNvSpPr>
          <p:nvPr userDrawn="1"/>
        </p:nvSpPr>
        <p:spPr bwMode="auto">
          <a:xfrm>
            <a:off x="0" y="0"/>
            <a:ext cx="9144000" cy="6858000"/>
          </a:xfrm>
          <a:custGeom>
            <a:avLst/>
            <a:gdLst>
              <a:gd name="connsiteX0" fmla="*/ 4273 w 5760"/>
              <a:gd name="connsiteY0" fmla="*/ 4320 h 4320"/>
              <a:gd name="connsiteX1" fmla="*/ 0 w 5760"/>
              <a:gd name="connsiteY1" fmla="*/ 4320 h 4320"/>
              <a:gd name="connsiteX2" fmla="*/ 0 w 5760"/>
              <a:gd name="connsiteY2" fmla="*/ 0 h 4320"/>
              <a:gd name="connsiteX3" fmla="*/ 5760 w 5760"/>
              <a:gd name="connsiteY3" fmla="*/ 0 h 4320"/>
              <a:gd name="connsiteX4" fmla="*/ 5760 w 5760"/>
              <a:gd name="connsiteY4" fmla="*/ 2352 h 4320"/>
              <a:gd name="connsiteX5" fmla="*/ 4273 w 5760"/>
              <a:gd name="connsiteY5" fmla="*/ 4320 h 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" h="4320">
                <a:moveTo>
                  <a:pt x="4273" y="4320"/>
                </a:moveTo>
                <a:lnTo>
                  <a:pt x="0" y="4320"/>
                </a:lnTo>
                <a:lnTo>
                  <a:pt x="0" y="0"/>
                </a:lnTo>
                <a:lnTo>
                  <a:pt x="5760" y="0"/>
                </a:lnTo>
                <a:lnTo>
                  <a:pt x="5760" y="2352"/>
                </a:lnTo>
                <a:lnTo>
                  <a:pt x="4273" y="43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63500" dist="38098" dir="4079985" algn="ctr" rotWithShape="0">
              <a:srgbClr val="000000">
                <a:alpha val="67999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1143000" y="838200"/>
            <a:ext cx="6248400" cy="2057400"/>
          </a:xfrm>
        </p:spPr>
        <p:txBody>
          <a:bodyPr anchor="t"/>
          <a:lstStyle>
            <a:lvl1pPr>
              <a:defRPr sz="4000">
                <a:solidFill>
                  <a:srgbClr val="0091B5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0414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026"/>
          <p:cNvSpPr>
            <a:spLocks noChangeArrowheads="1"/>
          </p:cNvSpPr>
          <p:nvPr userDrawn="1"/>
        </p:nvSpPr>
        <p:spPr bwMode="auto">
          <a:xfrm rot="16200000">
            <a:off x="6374607" y="4088606"/>
            <a:ext cx="3160712" cy="2378075"/>
          </a:xfrm>
          <a:prstGeom prst="rtTriangle">
            <a:avLst/>
          </a:prstGeom>
          <a:solidFill>
            <a:srgbClr val="FFC83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>
              <a:lnSpc>
                <a:spcPct val="80000"/>
              </a:lnSpc>
            </a:pPr>
            <a:endParaRPr lang="en-US">
              <a:latin typeface="Felbridg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reeform 7"/>
          <p:cNvSpPr>
            <a:spLocks/>
          </p:cNvSpPr>
          <p:nvPr userDrawn="1"/>
        </p:nvSpPr>
        <p:spPr bwMode="auto">
          <a:xfrm>
            <a:off x="0" y="0"/>
            <a:ext cx="9144000" cy="6858000"/>
          </a:xfrm>
          <a:custGeom>
            <a:avLst/>
            <a:gdLst>
              <a:gd name="connsiteX0" fmla="*/ 4273 w 5760"/>
              <a:gd name="connsiteY0" fmla="*/ 4320 h 4320"/>
              <a:gd name="connsiteX1" fmla="*/ 0 w 5760"/>
              <a:gd name="connsiteY1" fmla="*/ 4320 h 4320"/>
              <a:gd name="connsiteX2" fmla="*/ 0 w 5760"/>
              <a:gd name="connsiteY2" fmla="*/ 0 h 4320"/>
              <a:gd name="connsiteX3" fmla="*/ 5760 w 5760"/>
              <a:gd name="connsiteY3" fmla="*/ 0 h 4320"/>
              <a:gd name="connsiteX4" fmla="*/ 5760 w 5760"/>
              <a:gd name="connsiteY4" fmla="*/ 2352 h 4320"/>
              <a:gd name="connsiteX5" fmla="*/ 4273 w 5760"/>
              <a:gd name="connsiteY5" fmla="*/ 4320 h 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" h="4320">
                <a:moveTo>
                  <a:pt x="4273" y="4320"/>
                </a:moveTo>
                <a:lnTo>
                  <a:pt x="0" y="4320"/>
                </a:lnTo>
                <a:lnTo>
                  <a:pt x="0" y="0"/>
                </a:lnTo>
                <a:lnTo>
                  <a:pt x="5760" y="0"/>
                </a:lnTo>
                <a:lnTo>
                  <a:pt x="5760" y="2352"/>
                </a:lnTo>
                <a:lnTo>
                  <a:pt x="4273" y="43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63500" dist="38098" dir="4079985" algn="ctr" rotWithShape="0">
              <a:srgbClr val="000000">
                <a:alpha val="67999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1143000" y="838200"/>
            <a:ext cx="6248400" cy="2057400"/>
          </a:xfrm>
        </p:spPr>
        <p:txBody>
          <a:bodyPr anchor="t"/>
          <a:lstStyle>
            <a:lvl1pPr>
              <a:defRPr sz="4000">
                <a:solidFill>
                  <a:srgbClr val="0091B5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506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026"/>
          <p:cNvSpPr>
            <a:spLocks noChangeArrowheads="1"/>
          </p:cNvSpPr>
          <p:nvPr userDrawn="1"/>
        </p:nvSpPr>
        <p:spPr bwMode="auto">
          <a:xfrm rot="16200000">
            <a:off x="6374607" y="4088606"/>
            <a:ext cx="3160712" cy="2378075"/>
          </a:xfrm>
          <a:prstGeom prst="rtTriangle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>
              <a:lnSpc>
                <a:spcPct val="80000"/>
              </a:lnSpc>
            </a:pPr>
            <a:endParaRPr lang="en-US">
              <a:latin typeface="Felbridg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Freeform 7"/>
          <p:cNvSpPr>
            <a:spLocks/>
          </p:cNvSpPr>
          <p:nvPr userDrawn="1"/>
        </p:nvSpPr>
        <p:spPr bwMode="auto">
          <a:xfrm>
            <a:off x="0" y="0"/>
            <a:ext cx="9144000" cy="6858000"/>
          </a:xfrm>
          <a:custGeom>
            <a:avLst/>
            <a:gdLst>
              <a:gd name="connsiteX0" fmla="*/ 4278 w 5760"/>
              <a:gd name="connsiteY0" fmla="*/ 4320 h 4320"/>
              <a:gd name="connsiteX1" fmla="*/ 0 w 5760"/>
              <a:gd name="connsiteY1" fmla="*/ 4320 h 4320"/>
              <a:gd name="connsiteX2" fmla="*/ 0 w 5760"/>
              <a:gd name="connsiteY2" fmla="*/ 0 h 4320"/>
              <a:gd name="connsiteX3" fmla="*/ 5760 w 5760"/>
              <a:gd name="connsiteY3" fmla="*/ 0 h 4320"/>
              <a:gd name="connsiteX4" fmla="*/ 5760 w 5760"/>
              <a:gd name="connsiteY4" fmla="*/ 2352 h 4320"/>
              <a:gd name="connsiteX5" fmla="*/ 4278 w 5760"/>
              <a:gd name="connsiteY5" fmla="*/ 4320 h 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60" h="4320">
                <a:moveTo>
                  <a:pt x="4278" y="4320"/>
                </a:moveTo>
                <a:lnTo>
                  <a:pt x="0" y="4320"/>
                </a:lnTo>
                <a:lnTo>
                  <a:pt x="0" y="0"/>
                </a:lnTo>
                <a:lnTo>
                  <a:pt x="5760" y="0"/>
                </a:lnTo>
                <a:lnTo>
                  <a:pt x="5760" y="2352"/>
                </a:lnTo>
                <a:lnTo>
                  <a:pt x="4278" y="43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63500" dist="38098" dir="4079985" algn="ctr" rotWithShape="0">
              <a:srgbClr val="000000">
                <a:alpha val="67999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en-US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1143000" y="838200"/>
            <a:ext cx="6248400" cy="2057400"/>
          </a:xfrm>
        </p:spPr>
        <p:txBody>
          <a:bodyPr anchor="t"/>
          <a:lstStyle>
            <a:lvl1pPr>
              <a:defRPr sz="4000">
                <a:solidFill>
                  <a:srgbClr val="0091B5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666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49209-2F68-B943-B22A-B913FCC10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974BE-7A68-EA4F-9D28-19A07BB711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BE7C5-AE0A-5748-9C24-238E1BE7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C28E1-6FA3-EB4A-9845-1AAAB0486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01072-3389-D142-A668-981CA802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40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DFB13-4FA5-0744-B602-FB98CB6C2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116CF-A314-EE41-BF4A-9E9E6DA0D9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96FAB-752C-2F4E-9C09-D531E0109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1BA65B-FBB7-E849-8962-6BD7A47F2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CB7105-D1F4-A248-8135-F0745BB7A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48A6F0-D4DC-214B-B623-8E26B3C16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181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74FF0-3B17-DB42-96DF-90DFE6757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FAB42F-F1A5-1145-A4C7-3E35B9173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D88BD6-5861-D641-A4CE-9BDC9833B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52739E-C365-8940-80C2-9D5E9B04D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72F8E6-E71F-104B-A475-7B75DDB236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37FC18-0AA3-FB4D-8E2C-10270787B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640E23-AF94-F14A-A7AA-7935A7AFD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A31FAC-B9BA-114B-85C2-CD559891A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92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8BA1E-9C33-5F43-8E0D-1B014D3A1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A732B9-0935-DF47-B5F1-9401F02EC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78EAC-A7C8-3641-9C9B-19B551654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0C0B93-8826-9B4A-B562-C3F7DAC2B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670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9219E1-F396-CE48-922F-7058519A8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E6336D-0180-3945-A66E-7891802D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F39A62-8AEC-FF45-A1E6-1E90EB429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385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6A9D7-EEBB-CD4C-9BCD-0964E1718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03F4F-BD17-7B4C-9B2F-982656AC6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165255-E159-CC44-B86F-361DE066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D87D3-E7DF-5E43-B116-A741B9D33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AC4EAE-EDEC-A64F-8904-FA154E2DC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28EFF8-FA46-A341-897D-3FAE3A7B8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20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DBFCD-808F-E74E-92AA-0D256EC8C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BCD7E1-28B0-BB43-9340-7082CB0E91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BDEE55-24D9-E64B-B2DC-D62817573C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8FC562-8737-564D-8E1F-1421BC19E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3D7947-5E33-3542-B6E3-1B9CEA866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B89BCE-AACE-8C44-B2E8-7DBC11014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31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8C90B4-35F3-3649-B736-640A7A6BD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56471-1190-4C4C-AD9B-47C20F680F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63CBEB-2FE7-1842-A4F1-6C35CAB2F9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CD0CC-B9F7-5046-B840-827F45006F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26CDE-BE2F-EF4F-9312-4637D4247A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1FDAB-045D-C343-86A9-6701DB916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5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94" r:id="rId1"/>
    <p:sldLayoutId id="2147485995" r:id="rId2"/>
    <p:sldLayoutId id="2147485996" r:id="rId3"/>
    <p:sldLayoutId id="2147485997" r:id="rId4"/>
    <p:sldLayoutId id="2147485998" r:id="rId5"/>
    <p:sldLayoutId id="2147485999" r:id="rId6"/>
    <p:sldLayoutId id="2147486000" r:id="rId7"/>
    <p:sldLayoutId id="2147486001" r:id="rId8"/>
    <p:sldLayoutId id="2147486002" r:id="rId9"/>
    <p:sldLayoutId id="2147486003" r:id="rId10"/>
    <p:sldLayoutId id="2147486004" r:id="rId11"/>
    <p:sldLayoutId id="214748600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-762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7" tIns="44450" rIns="90487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8675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7713" y="1447800"/>
            <a:ext cx="7978775" cy="18573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 bwMode="auto">
          <a:xfrm>
            <a:off x="8305800" y="762000"/>
            <a:ext cx="838200" cy="271463"/>
          </a:xfrm>
          <a:prstGeom prst="rect">
            <a:avLst/>
          </a:prstGeom>
          <a:ln w="12700">
            <a:miter lim="800000"/>
            <a:headEnd/>
            <a:tailEnd/>
          </a:ln>
        </p:spPr>
        <p:txBody>
          <a:bodyPr vert="horz" wrap="square" lIns="90488" tIns="44450" rIns="90488" bIns="4445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80000"/>
              </a:lnSpc>
              <a:defRPr sz="1200">
                <a:latin typeface="Felbridge" charset="0"/>
                <a:ea typeface="ＭＳ Ｐゴシック" charset="0"/>
                <a:cs typeface="ＭＳ Ｐゴシック" charset="0"/>
              </a:defRPr>
            </a:lvl1pPr>
          </a:lstStyle>
          <a:p>
            <a:fld id="{E6F086F2-D988-4B49-AD46-08844D8A50D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3"/>
          </p:nvPr>
        </p:nvSpPr>
        <p:spPr bwMode="auto">
          <a:xfrm>
            <a:off x="1044575" y="6553200"/>
            <a:ext cx="2895600" cy="228600"/>
          </a:xfrm>
          <a:prstGeom prst="rect">
            <a:avLst/>
          </a:prstGeom>
          <a:ln w="12700"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80000"/>
              </a:lnSpc>
              <a:defRPr sz="900" b="0">
                <a:solidFill>
                  <a:srgbClr val="49484A"/>
                </a:solidFill>
                <a:latin typeface="Felbridge" charset="0"/>
                <a:ea typeface="ＭＳ Ｐゴシック" charset="0"/>
                <a:cs typeface="ＭＳ Ｐゴシック" charset="0"/>
              </a:defRPr>
            </a:lvl1pPr>
          </a:lstStyle>
          <a:p>
            <a:endParaRPr lang="en-US">
              <a:latin typeface="Times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981" r:id="rId1"/>
    <p:sldLayoutId id="2147485982" r:id="rId2"/>
    <p:sldLayoutId id="2147485983" r:id="rId3"/>
    <p:sldLayoutId id="2147485984" r:id="rId4"/>
    <p:sldLayoutId id="2147485986" r:id="rId5"/>
    <p:sldLayoutId id="2147485987" r:id="rId6"/>
    <p:sldLayoutId id="2147485988" r:id="rId7"/>
    <p:sldLayoutId id="2147485989" r:id="rId8"/>
    <p:sldLayoutId id="2147485990" r:id="rId9"/>
    <p:sldLayoutId id="2147485991" r:id="rId10"/>
  </p:sldLayoutIdLst>
  <p:hf hdr="0" ft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elbridge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elbridge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elbridge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elbridge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elbridge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 Black" charset="0"/>
          <a:ea typeface="ＭＳ Ｐゴシック" charset="-128"/>
          <a:cs typeface="ＭＳ Ｐゴシック" charset="-128"/>
        </a:defRPr>
      </a:lvl9pPr>
    </p:titleStyle>
    <p:bodyStyle>
      <a:lvl1pPr marL="285750" indent="-285750" algn="l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91B5"/>
        </a:buClr>
        <a:buFont typeface="Wingdings" charset="0"/>
        <a:buChar char="§"/>
        <a:defRPr sz="2400">
          <a:solidFill>
            <a:srgbClr val="49484A"/>
          </a:solidFill>
          <a:latin typeface="Felbridge"/>
          <a:ea typeface="ＭＳ Ｐゴシック" charset="-128"/>
          <a:cs typeface="ＭＳ Ｐゴシック" charset="-128"/>
        </a:defRPr>
      </a:lvl1pPr>
      <a:lvl2pPr marL="684213" indent="-284163" algn="l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91B5"/>
        </a:buClr>
        <a:buSzPct val="85000"/>
        <a:buChar char="—"/>
        <a:defRPr sz="2400">
          <a:solidFill>
            <a:srgbClr val="49484A"/>
          </a:solidFill>
          <a:latin typeface="Felbridge"/>
          <a:ea typeface="ＭＳ Ｐゴシック" charset="-128"/>
          <a:cs typeface="ＭＳ Ｐゴシック" charset="0"/>
        </a:defRPr>
      </a:lvl2pPr>
      <a:lvl3pPr marL="971550" indent="-173038" algn="l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91B5"/>
        </a:buClr>
        <a:buFont typeface="Symbol" charset="0"/>
        <a:buChar char="&gt;"/>
        <a:defRPr sz="2200">
          <a:solidFill>
            <a:srgbClr val="49484A"/>
          </a:solidFill>
          <a:latin typeface="Felbridge"/>
          <a:ea typeface="ＭＳ Ｐゴシック" charset="-128"/>
          <a:cs typeface="ＭＳ Ｐゴシック" charset="0"/>
        </a:defRPr>
      </a:lvl3pPr>
      <a:lvl4pPr marL="1195388" indent="-109538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Clr>
          <a:srgbClr val="0091B5"/>
        </a:buClr>
        <a:buChar char="–"/>
        <a:defRPr sz="2000">
          <a:solidFill>
            <a:srgbClr val="49484A"/>
          </a:solidFill>
          <a:latin typeface="Felbridge"/>
          <a:ea typeface="ＭＳ Ｐゴシック" charset="-128"/>
          <a:cs typeface="ＭＳ Ｐゴシック" charset="0"/>
        </a:defRPr>
      </a:lvl4pPr>
      <a:lvl5pPr marL="1431925" indent="-112713" algn="l" rtl="0" eaLnBrk="0" fontAlgn="base" hangingPunct="0">
        <a:lnSpc>
          <a:spcPct val="94000"/>
        </a:lnSpc>
        <a:spcBef>
          <a:spcPct val="0"/>
        </a:spcBef>
        <a:spcAft>
          <a:spcPct val="0"/>
        </a:spcAft>
        <a:buClr>
          <a:srgbClr val="0091B5"/>
        </a:buClr>
        <a:buChar char="»"/>
        <a:defRPr>
          <a:solidFill>
            <a:srgbClr val="49484A"/>
          </a:solidFill>
          <a:latin typeface="Felbridge"/>
          <a:ea typeface="ＭＳ Ｐゴシック" charset="-128"/>
          <a:cs typeface="ＭＳ Ｐゴシック" charset="0"/>
        </a:defRPr>
      </a:lvl5pPr>
      <a:lvl6pPr marL="1889125" indent="-112713" algn="l" rtl="0" eaLnBrk="1" fontAlgn="base" hangingPunct="1">
        <a:lnSpc>
          <a:spcPct val="94000"/>
        </a:lnSpc>
        <a:spcBef>
          <a:spcPct val="0"/>
        </a:spcBef>
        <a:spcAft>
          <a:spcPct val="0"/>
        </a:spcAft>
        <a:buClr>
          <a:schemeClr val="hlink"/>
        </a:buClr>
        <a:buChar char="»"/>
        <a:defRPr sz="2400">
          <a:solidFill>
            <a:srgbClr val="49484A"/>
          </a:solidFill>
          <a:latin typeface="+mn-lt"/>
          <a:ea typeface="+mn-ea"/>
        </a:defRPr>
      </a:lvl6pPr>
      <a:lvl7pPr marL="2346325" indent="-112713" algn="l" rtl="0" eaLnBrk="1" fontAlgn="base" hangingPunct="1">
        <a:lnSpc>
          <a:spcPct val="94000"/>
        </a:lnSpc>
        <a:spcBef>
          <a:spcPct val="0"/>
        </a:spcBef>
        <a:spcAft>
          <a:spcPct val="0"/>
        </a:spcAft>
        <a:buClr>
          <a:schemeClr val="hlink"/>
        </a:buClr>
        <a:buChar char="»"/>
        <a:defRPr sz="2400">
          <a:solidFill>
            <a:srgbClr val="49484A"/>
          </a:solidFill>
          <a:latin typeface="+mn-lt"/>
          <a:ea typeface="+mn-ea"/>
        </a:defRPr>
      </a:lvl7pPr>
      <a:lvl8pPr marL="2803525" indent="-112713" algn="l" rtl="0" eaLnBrk="1" fontAlgn="base" hangingPunct="1">
        <a:lnSpc>
          <a:spcPct val="94000"/>
        </a:lnSpc>
        <a:spcBef>
          <a:spcPct val="0"/>
        </a:spcBef>
        <a:spcAft>
          <a:spcPct val="0"/>
        </a:spcAft>
        <a:buClr>
          <a:schemeClr val="hlink"/>
        </a:buClr>
        <a:buChar char="»"/>
        <a:defRPr sz="2400">
          <a:solidFill>
            <a:srgbClr val="49484A"/>
          </a:solidFill>
          <a:latin typeface="+mn-lt"/>
          <a:ea typeface="+mn-ea"/>
        </a:defRPr>
      </a:lvl8pPr>
      <a:lvl9pPr marL="3260725" indent="-112713" algn="l" rtl="0" eaLnBrk="1" fontAlgn="base" hangingPunct="1">
        <a:lnSpc>
          <a:spcPct val="94000"/>
        </a:lnSpc>
        <a:spcBef>
          <a:spcPct val="0"/>
        </a:spcBef>
        <a:spcAft>
          <a:spcPct val="0"/>
        </a:spcAft>
        <a:buClr>
          <a:schemeClr val="hlink"/>
        </a:buClr>
        <a:buChar char="»"/>
        <a:defRPr sz="2400">
          <a:solidFill>
            <a:srgbClr val="49484A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ncam.wgbh.or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chema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chema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chema.org/CreativeWork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inclusivepublishing.org/toolbox/accessibility-checker/" TargetMode="External"/><Relationship Id="rId4" Type="http://schemas.openxmlformats.org/officeDocument/2006/relationships/hyperlink" Target="https://www.w3.org/wiki/WebSchemas/Accessibility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Submission/epub-a11y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://www.a11ymetadata.org/the-specification/metadata-crosswalk/" TargetMode="External"/><Relationship Id="rId4" Type="http://schemas.openxmlformats.org/officeDocument/2006/relationships/hyperlink" Target="http://idpf.org/epub/a11y/techniques/techniques.html#sec-discovery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ns.editeur.org/onix/en/196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www.editeur.org/93/Release-3.0-Downloads/" TargetMode="External"/><Relationship Id="rId4" Type="http://schemas.openxmlformats.org/officeDocument/2006/relationships/hyperlink" Target="https://www.editeur.org/93/Release-3.0-Downloads/#How%20to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oc.gov/marc/bibliographic/bd341.htm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www.accessiblebooksconsortium.org/globalbooks/en/" TargetMode="External"/><Relationship Id="rId4" Type="http://schemas.openxmlformats.org/officeDocument/2006/relationships/hyperlink" Target="https://www.loc.gov/marc/bibliographic/bd532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madeleine_rothberg@wgbh.org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ncam.wgbh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ctrTitle" idx="4294967295"/>
          </p:nvPr>
        </p:nvSpPr>
        <p:spPr>
          <a:xfrm>
            <a:off x="1166019" y="2149642"/>
            <a:ext cx="6248400" cy="745958"/>
          </a:xfrm>
        </p:spPr>
        <p:txBody>
          <a:bodyPr anchor="t"/>
          <a:lstStyle/>
          <a:p>
            <a:pPr algn="ctr">
              <a:defRPr/>
            </a:pPr>
            <a:r>
              <a:rPr lang="en-US" altLang="en-US" b="1" dirty="0">
                <a:solidFill>
                  <a:schemeClr val="bg1"/>
                </a:solidFill>
                <a:latin typeface="+mn-lt"/>
              </a:rPr>
              <a:t>Accessibility Metadata Statements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395FA2-8C2B-1149-83BE-375441ED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81" y="50800"/>
            <a:ext cx="1625600" cy="1625600"/>
          </a:xfrm>
          <a:prstGeom prst="rect">
            <a:avLst/>
          </a:prstGeom>
        </p:spPr>
      </p:pic>
      <p:sp>
        <p:nvSpPr>
          <p:cNvPr id="6" name="Subtitle 5">
            <a:extLst>
              <a:ext uri="{FF2B5EF4-FFF2-40B4-BE49-F238E27FC236}">
                <a16:creationId xmlns:a16="http://schemas.microsoft.com/office/drawing/2014/main" id="{6B6B9BDB-6959-5F4B-822B-E43B7459D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6019" y="3059288"/>
            <a:ext cx="6248400" cy="1995418"/>
          </a:xfrm>
        </p:spPr>
        <p:txBody>
          <a:bodyPr/>
          <a:lstStyle/>
          <a:p>
            <a:pPr algn="ctr">
              <a:defRPr/>
            </a:pPr>
            <a:r>
              <a:rPr lang="en-US" altLang="en-US" dirty="0"/>
              <a:t>Madeleine Rothberg</a:t>
            </a:r>
          </a:p>
          <a:p>
            <a:pPr algn="ctr">
              <a:defRPr/>
            </a:pPr>
            <a:r>
              <a:rPr lang="en-US" altLang="en-US" dirty="0"/>
              <a:t>National Center for Accessible Media </a:t>
            </a:r>
          </a:p>
          <a:p>
            <a:pPr algn="ctr">
              <a:defRPr/>
            </a:pPr>
            <a:r>
              <a:rPr lang="en-US" altLang="en-US" dirty="0"/>
              <a:t>WGBH Educational Foundation</a:t>
            </a:r>
          </a:p>
          <a:p>
            <a:pPr algn="ctr">
              <a:defRPr/>
            </a:pPr>
            <a:r>
              <a:rPr lang="en-US" altLang="en-US" dirty="0">
                <a:hlinkClick r:id="rId4"/>
              </a:rPr>
              <a:t>http://ncam.wgbh.org</a:t>
            </a:r>
            <a:r>
              <a:rPr lang="en-US" altLang="en-US" dirty="0"/>
              <a:t> </a:t>
            </a:r>
          </a:p>
          <a:p>
            <a:pPr algn="ctr"/>
            <a:r>
              <a:rPr lang="en-US" altLang="en-US" dirty="0"/>
              <a:t>July 29, 2020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Optimized publication metadata</a:t>
            </a:r>
            <a:endParaRPr lang="en-US" sz="40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475969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tkinson Hyperlegible"/>
              </a:rPr>
              <a:t>Optimized publications must include discovery metadata and:</a:t>
            </a:r>
          </a:p>
          <a:p>
            <a:pPr marL="0" indent="0">
              <a:buNone/>
            </a:pPr>
            <a:endParaRPr lang="en-US" dirty="0">
              <a:latin typeface="Atkinson Hyperlegible"/>
            </a:endParaRP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Required:</a:t>
            </a:r>
            <a:endParaRPr lang="en-US" dirty="0"/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Dublin Core metadata</a:t>
            </a:r>
          </a:p>
          <a:p>
            <a:r>
              <a:rPr lang="en-US" dirty="0">
                <a:latin typeface="Atkinson Hyperlegible"/>
              </a:rPr>
              <a:t>State the optimization standard followed, such as DAISY Audio or Braille Ready File (BRF): </a:t>
            </a:r>
            <a:r>
              <a:rPr lang="en-US" dirty="0" err="1">
                <a:latin typeface="Atkinson Hyperlegible"/>
              </a:rPr>
              <a:t>conformsTo</a:t>
            </a:r>
            <a:endParaRPr lang="en-US" dirty="0">
              <a:latin typeface="Atkinson Hyperlegible"/>
            </a:endParaRPr>
          </a:p>
          <a:p>
            <a:endParaRPr lang="en-US" sz="1100" dirty="0"/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Recommended:</a:t>
            </a:r>
          </a:p>
          <a:p>
            <a:pPr marL="0" indent="0">
              <a:buNone/>
            </a:pPr>
            <a:r>
              <a:rPr lang="en-US" dirty="0" err="1">
                <a:latin typeface="Atkinson Hyperlegible"/>
              </a:rPr>
              <a:t>Schema.org</a:t>
            </a:r>
            <a:r>
              <a:rPr lang="en-US" dirty="0">
                <a:latin typeface="Atkinson Hyperlegible"/>
              </a:rPr>
              <a:t> metadata</a:t>
            </a:r>
          </a:p>
          <a:p>
            <a:r>
              <a:rPr lang="en-US" dirty="0">
                <a:latin typeface="Atkinson Hyperlegible"/>
              </a:rPr>
              <a:t>Human-readable description of the publication and which audiences will and will not be able to use it: </a:t>
            </a:r>
            <a:r>
              <a:rPr lang="en-US" dirty="0" err="1">
                <a:latin typeface="Atkinson Hyperlegible"/>
              </a:rPr>
              <a:t>accessibilitySummary</a:t>
            </a:r>
            <a:endParaRPr lang="en-US" dirty="0">
              <a:latin typeface="Atkinson Hyperlegible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69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</a:rPr>
              <a:t>Example 1: Graphic novel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308102"/>
            <a:ext cx="7978775" cy="4974695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err="1">
                <a:latin typeface="Consolas"/>
              </a:rPr>
              <a:t>Schema.org</a:t>
            </a:r>
            <a:r>
              <a:rPr lang="en-US" sz="1800" b="1" dirty="0">
                <a:latin typeface="Consolas"/>
              </a:rPr>
              <a:t> example for accessibility metadata in JSON-LD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&lt;script type="application/</a:t>
            </a:r>
            <a:r>
              <a:rPr lang="en-US" sz="1800" dirty="0" err="1">
                <a:latin typeface="Consolas"/>
              </a:rPr>
              <a:t>ld+json</a:t>
            </a:r>
            <a:r>
              <a:rPr lang="en-US" sz="1800" dirty="0">
                <a:latin typeface="Consolas"/>
              </a:rPr>
              <a:t>"&gt;</a:t>
            </a:r>
            <a:endParaRPr lang="en-US" sz="1800" dirty="0"/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"@context": "</a:t>
            </a:r>
            <a:r>
              <a:rPr lang="en-US" sz="1800" dirty="0">
                <a:latin typeface="Consolas"/>
                <a:hlinkClick r:id="rId3"/>
              </a:rPr>
              <a:t>http://schema.org/</a:t>
            </a:r>
            <a:r>
              <a:rPr lang="en-US" sz="1800" dirty="0">
                <a:latin typeface="Consolas"/>
              </a:rPr>
              <a:t>",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"@type": "Book",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"name": "Some graphic novel",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"</a:t>
            </a:r>
            <a:r>
              <a:rPr lang="en-US" sz="1800" dirty="0" err="1">
                <a:latin typeface="Consolas"/>
              </a:rPr>
              <a:t>accessMode</a:t>
            </a:r>
            <a:r>
              <a:rPr lang="en-US" sz="1800" dirty="0">
                <a:latin typeface="Consolas"/>
              </a:rPr>
              <a:t>": ["textual", "visual"],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"</a:t>
            </a:r>
            <a:r>
              <a:rPr lang="en-US" sz="1800" dirty="0" err="1">
                <a:latin typeface="Consolas"/>
              </a:rPr>
              <a:t>accessModeSufficient</a:t>
            </a:r>
            <a:r>
              <a:rPr lang="en-US" sz="1800" dirty="0">
                <a:latin typeface="Consolas"/>
              </a:rPr>
              <a:t>": [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  {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    "@type": "</a:t>
            </a:r>
            <a:r>
              <a:rPr lang="en-US" sz="1800" dirty="0" err="1">
                <a:latin typeface="Consolas"/>
              </a:rPr>
              <a:t>ItemList</a:t>
            </a:r>
            <a:r>
              <a:rPr lang="en-US" sz="1800" dirty="0">
                <a:latin typeface="Consolas"/>
              </a:rPr>
              <a:t>",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    "</a:t>
            </a:r>
            <a:r>
              <a:rPr lang="en-US" sz="1800" dirty="0" err="1">
                <a:latin typeface="Consolas"/>
              </a:rPr>
              <a:t>itemListElement</a:t>
            </a:r>
            <a:r>
              <a:rPr lang="en-US" sz="1800" dirty="0">
                <a:latin typeface="Consolas"/>
              </a:rPr>
              <a:t>": ["textual", "visual"],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    "description": "Text and images"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  }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],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  "</a:t>
            </a:r>
            <a:r>
              <a:rPr lang="en-US" sz="1800" dirty="0" err="1">
                <a:latin typeface="Consolas"/>
              </a:rPr>
              <a:t>accessibilitySummary</a:t>
            </a:r>
            <a:r>
              <a:rPr lang="en-US" sz="1800" dirty="0">
                <a:latin typeface="Consolas"/>
              </a:rPr>
              <a:t>": "Visual elements are not described."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}</a:t>
            </a:r>
          </a:p>
          <a:p>
            <a:pPr marL="0" indent="0">
              <a:buNone/>
            </a:pPr>
            <a:r>
              <a:rPr lang="en-US" sz="1800" dirty="0">
                <a:latin typeface="Consolas"/>
              </a:rPr>
              <a:t>&lt;/script&gt;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21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</a:rPr>
              <a:t>Example 2: Video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082407"/>
            <a:ext cx="7978775" cy="5775593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"@context": "http://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schema.org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/",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"@type": "Movie",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accessMode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["auditory", "visual"],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accessibilityFeature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["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audioDescription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", "captions"],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accessModeSufficient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[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"@type":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["auditory", "visual"],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"description": "Watch and listen"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},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"@type":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["textual", "visual"],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"description": "Watch with closed captioning"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},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"@type":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["audio"],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"description": "Listen with audio description"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],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accessibilitySummary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"Captions provided in English; short scenes in French have English subtitles instead."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229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</a:rPr>
              <a:t>Example 3: Journal article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308102"/>
            <a:ext cx="7978775" cy="4784708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>
                <a:latin typeface="Consolas"/>
              </a:rPr>
              <a:t>{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"@context": "</a:t>
            </a:r>
            <a:r>
              <a:rPr lang="en-US" sz="1400" dirty="0">
                <a:latin typeface="Consolas"/>
                <a:hlinkClick r:id="rId3"/>
              </a:rPr>
              <a:t>http://schema.org/</a:t>
            </a:r>
            <a:r>
              <a:rPr lang="en-US" sz="1400" dirty="0">
                <a:latin typeface="Consolas"/>
              </a:rPr>
              <a:t>",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"@type": ”Article",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"name": "Journal article",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"</a:t>
            </a:r>
            <a:r>
              <a:rPr lang="en-US" sz="1400" dirty="0" err="1">
                <a:latin typeface="Consolas"/>
              </a:rPr>
              <a:t>accessMode</a:t>
            </a:r>
            <a:r>
              <a:rPr lang="en-US" sz="1400" dirty="0">
                <a:latin typeface="Consolas"/>
              </a:rPr>
              <a:t>": ["textual", "visual"],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"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accessibilityFeature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": [”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alternativeText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"],</a:t>
            </a:r>
            <a:endParaRPr lang="en-US" sz="1400" dirty="0">
              <a:latin typeface="Consolas"/>
            </a:endParaRP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"</a:t>
            </a:r>
            <a:r>
              <a:rPr lang="en-US" sz="1400" dirty="0" err="1">
                <a:latin typeface="Consolas"/>
              </a:rPr>
              <a:t>accessModeSufficient</a:t>
            </a:r>
            <a:r>
              <a:rPr lang="en-US" sz="1400" dirty="0">
                <a:latin typeface="Consolas"/>
              </a:rPr>
              <a:t>": [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{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  "@type": "</a:t>
            </a:r>
            <a:r>
              <a:rPr lang="en-US" sz="1400" dirty="0" err="1">
                <a:latin typeface="Consolas"/>
              </a:rPr>
              <a:t>ItemList</a:t>
            </a:r>
            <a:r>
              <a:rPr lang="en-US" sz="1400" dirty="0">
                <a:latin typeface="Consolas"/>
              </a:rPr>
              <a:t>",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  "</a:t>
            </a:r>
            <a:r>
              <a:rPr lang="en-US" sz="1400" dirty="0" err="1">
                <a:latin typeface="Consolas"/>
              </a:rPr>
              <a:t>itemListElement</a:t>
            </a:r>
            <a:r>
              <a:rPr lang="en-US" sz="1400" dirty="0">
                <a:latin typeface="Consolas"/>
              </a:rPr>
              <a:t>": ["textual", "visual"],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  "description": "Text and images"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},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{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  "@type": "</a:t>
            </a:r>
            <a:r>
              <a:rPr lang="en-US" sz="1400" dirty="0" err="1">
                <a:latin typeface="Consolas"/>
              </a:rPr>
              <a:t>ItemList</a:t>
            </a:r>
            <a:r>
              <a:rPr lang="en-US" sz="1400" dirty="0">
                <a:latin typeface="Consolas"/>
              </a:rPr>
              <a:t>",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  "</a:t>
            </a:r>
            <a:r>
              <a:rPr lang="en-US" sz="1400" dirty="0" err="1">
                <a:latin typeface="Consolas"/>
              </a:rPr>
              <a:t>itemListElement</a:t>
            </a:r>
            <a:r>
              <a:rPr lang="en-US" sz="1400" dirty="0">
                <a:latin typeface="Consolas"/>
              </a:rPr>
              <a:t>": ["textual"]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  "description": "Text and images"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  }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],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  "</a:t>
            </a:r>
            <a:r>
              <a:rPr lang="en-US" sz="1400" dirty="0" err="1">
                <a:latin typeface="Consolas"/>
              </a:rPr>
              <a:t>accessibilitySummary</a:t>
            </a:r>
            <a:r>
              <a:rPr lang="en-US" sz="1400" dirty="0">
                <a:latin typeface="Consolas"/>
              </a:rPr>
              <a:t>": ”All diagrams, charts, and other visual elements are described."</a:t>
            </a:r>
          </a:p>
          <a:p>
            <a:pPr marL="0" indent="0">
              <a:buNone/>
            </a:pPr>
            <a:r>
              <a:rPr lang="en-US" sz="1400" dirty="0">
                <a:latin typeface="Consolas"/>
              </a:rPr>
              <a:t>}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365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</a:rPr>
              <a:t>Example 4: illustrated novel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66801"/>
            <a:ext cx="9217024" cy="5791200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"@context": "http://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schema.org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/",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"@type": "Book",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"name": "Alice in Wonderland",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accessMode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["auditory", "textual", "visual"],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accessibilityFeature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alternativeText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",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synchronizedAudioText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"],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accessModeSufficient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"@type":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["textual"], "description": "See the text"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},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"@type":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["textual", "visual"], "description": "See the text and images"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},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"@type":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["auditory"], "description": "Hear the text and image descriptions"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},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"@type":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["auditory", "visual"], "description": "Hear the text and see the images"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},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"@type":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itemListElement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["auditory", "visual", "textual"], "description": "Hear text; see text and images"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  }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],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  "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accessibilitySummary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": "Short descriptions are provided; long descriptions of the images are not needed for most readers."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595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  <a:cs typeface="ヒラギノ角ゴ Pro W6" charset="0"/>
              </a:rPr>
              <a:t>Tools for accessible EPUB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500201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Schema.org Web site has the list of terms with example code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3"/>
              </a:rPr>
              <a:t>https://</a:t>
            </a:r>
            <a:r>
              <a:rPr lang="en-US" sz="2800" dirty="0" err="1">
                <a:latin typeface="Atkinson Hyperlegible"/>
                <a:hlinkClick r:id="rId3"/>
              </a:rPr>
              <a:t>schema.org</a:t>
            </a:r>
            <a:r>
              <a:rPr lang="en-US" sz="2800" dirty="0">
                <a:latin typeface="Atkinson Hyperlegible"/>
                <a:hlinkClick r:id="rId3"/>
              </a:rPr>
              <a:t>/</a:t>
            </a:r>
            <a:r>
              <a:rPr lang="en-US" sz="2800" dirty="0" err="1">
                <a:latin typeface="Atkinson Hyperlegible"/>
                <a:hlinkClick r:id="rId3"/>
              </a:rPr>
              <a:t>CreativeWork</a:t>
            </a: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W3C Web site has full vocabulary with definitions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4"/>
              </a:rPr>
              <a:t>https://www.w3.org/wiki/</a:t>
            </a:r>
            <a:r>
              <a:rPr lang="en-US" sz="2800" dirty="0" err="1">
                <a:latin typeface="Atkinson Hyperlegible"/>
                <a:hlinkClick r:id="rId4"/>
              </a:rPr>
              <a:t>WebSchemas</a:t>
            </a:r>
            <a:r>
              <a:rPr lang="en-US" sz="2800" dirty="0">
                <a:latin typeface="Atkinson Hyperlegible"/>
                <a:hlinkClick r:id="rId4"/>
              </a:rPr>
              <a:t>/Accessibility</a:t>
            </a: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Ace by DAISY EPUB Accessibility Checker: checks your metadata and helps you edit/insert it into the EPUB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5"/>
              </a:rPr>
              <a:t>https://</a:t>
            </a:r>
            <a:r>
              <a:rPr lang="en-US" sz="2800" dirty="0" err="1">
                <a:latin typeface="Atkinson Hyperlegible"/>
                <a:hlinkClick r:id="rId5"/>
              </a:rPr>
              <a:t>inclusivepublishing.org</a:t>
            </a:r>
            <a:r>
              <a:rPr lang="en-US" sz="2800" dirty="0">
                <a:latin typeface="Atkinson Hyperlegible"/>
                <a:hlinkClick r:id="rId5"/>
              </a:rPr>
              <a:t>/toolbox/accessibility-checker/</a:t>
            </a:r>
            <a:endParaRPr lang="en-US" sz="2800" dirty="0">
              <a:latin typeface="Atkinson Hyperlegible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28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  <a:cs typeface="ヒラギノ角ゴ Pro W6" charset="0"/>
              </a:rPr>
              <a:t>Resources for accessible EPUB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553875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EPUB Accessibility 1.0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3"/>
              </a:rPr>
              <a:t>https://www.w3.org/Submission/epub-a11y/</a:t>
            </a: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EPUB Accessibility Techniques for Metadata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4"/>
              </a:rPr>
              <a:t>http://idpf.org/epub/a11y/techniques/techniques.html#sec-discovery</a:t>
            </a: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Crosswalk from EPUB metadata to ONIX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5"/>
              </a:rPr>
              <a:t>http://www.a11ymetadata.org/the-specification/metadata-crosswalk/</a:t>
            </a:r>
            <a:endParaRPr lang="en-US" sz="2800" dirty="0">
              <a:latin typeface="Atkinson Hyperlegible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64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  <a:cs typeface="ヒラギノ角ゴ Pro W6" charset="0"/>
              </a:rPr>
              <a:t>Resources for ONIX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105739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ONIX code list 196 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3"/>
              </a:rPr>
              <a:t>https://ns.editeur.org/onix/en/196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Accessibility metadata in ONIX (application note)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4"/>
              </a:rPr>
              <a:t>https://www.editeur.org/93/Release-3.0-Downloads/#How%20to</a:t>
            </a:r>
            <a:endParaRPr lang="en-US" sz="2800" dirty="0"/>
          </a:p>
          <a:p>
            <a:pPr marL="0" indent="0">
              <a:buNone/>
            </a:pP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ONIX 3.0 documentation 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5"/>
              </a:rPr>
              <a:t>https://www.editeur.org/93/Release-3.0-Downloads/</a:t>
            </a: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075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  <a:cs typeface="ヒラギノ角ゴ Pro W6" charset="0"/>
              </a:rPr>
              <a:t>Resources for MARC 21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105739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Field 341 Accessibility Content</a:t>
            </a:r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3"/>
              </a:rPr>
              <a:t>https://www.loc.gov/marc/bibliographic/bd341.html</a:t>
            </a: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Field 532 Accessibility Note</a:t>
            </a:r>
            <a:endParaRPr lang="en-US" sz="2800" dirty="0"/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4"/>
              </a:rPr>
              <a:t>https://www.loc.gov/marc/bibliographic/bd532.html</a:t>
            </a: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endParaRPr lang="en-US" sz="2800" dirty="0">
              <a:latin typeface="Atkinson Hyperlegible"/>
            </a:endParaRPr>
          </a:p>
          <a:p>
            <a:pPr marL="0" indent="0">
              <a:buNone/>
            </a:pPr>
            <a:r>
              <a:rPr lang="en-US" sz="2800" dirty="0">
                <a:latin typeface="Atkinson Hyperlegible"/>
              </a:rPr>
              <a:t>ABC Global Book Service</a:t>
            </a:r>
            <a:endParaRPr lang="en-US" sz="2800" dirty="0"/>
          </a:p>
          <a:p>
            <a:pPr marL="0" indent="0">
              <a:buNone/>
            </a:pPr>
            <a:r>
              <a:rPr lang="en-US" sz="2800" dirty="0">
                <a:latin typeface="Atkinson Hyperlegible"/>
                <a:hlinkClick r:id="rId5"/>
              </a:rPr>
              <a:t>https://www.accessiblebooksconsortium.org/globalbooks/en/</a:t>
            </a:r>
            <a:endParaRPr lang="en-US" sz="3200" dirty="0">
              <a:latin typeface="Atkinson Hyperlegible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51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sx="1000" sy="1000" algn="tl">
                    <a:srgbClr val="DDDDDD"/>
                  </a:outerShdw>
                </a:effectLst>
                <a:latin typeface="+mj-lt"/>
                <a:ea typeface="ヒラギノ角ゴ Pro W6" charset="0"/>
                <a:cs typeface="ヒラギノ角ゴ Pro W6" charset="0"/>
              </a:rPr>
              <a:t>Questions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2510174"/>
          </a:xfrm>
        </p:spPr>
        <p:txBody>
          <a:bodyPr/>
          <a:lstStyle/>
          <a:p>
            <a:pPr marL="58737" indent="0">
              <a:spcBef>
                <a:spcPct val="20000"/>
              </a:spcBef>
              <a:buClr>
                <a:srgbClr val="0086AC"/>
              </a:buClr>
              <a:buNone/>
              <a:defRPr/>
            </a:pPr>
            <a:r>
              <a:rPr lang="en-US" altLang="en-US" sz="2800" dirty="0">
                <a:solidFill>
                  <a:srgbClr val="000000"/>
                </a:solidFill>
                <a:effectLst>
                  <a:outerShdw sx="1000" sy="1000" algn="tl">
                    <a:srgbClr val="DDDDDD"/>
                  </a:outerShdw>
                </a:effectLst>
                <a:ea typeface="ヒラギノ角ゴ Pro W6" charset="-128"/>
              </a:rPr>
              <a:t>Madeleine Rothberg</a:t>
            </a:r>
            <a:endParaRPr lang="en-US" altLang="en-US" sz="2800" b="1" dirty="0">
              <a:solidFill>
                <a:srgbClr val="000000"/>
              </a:solidFill>
              <a:effectLst>
                <a:outerShdw sx="1000" sy="1000" algn="tl">
                  <a:srgbClr val="DDDDDD"/>
                </a:outerShdw>
              </a:effectLst>
              <a:ea typeface="ヒラギノ角ゴ Pro W6" charset="-128"/>
            </a:endParaRPr>
          </a:p>
          <a:p>
            <a:pPr marL="58737" indent="0">
              <a:spcBef>
                <a:spcPct val="20000"/>
              </a:spcBef>
              <a:buClr>
                <a:srgbClr val="0086AC"/>
              </a:buClr>
              <a:buNone/>
              <a:defRPr/>
            </a:pPr>
            <a:r>
              <a:rPr lang="en-US" altLang="en-US" sz="2800" dirty="0">
                <a:solidFill>
                  <a:srgbClr val="000000"/>
                </a:solidFill>
                <a:effectLst>
                  <a:outerShdw sx="1000" sy="1000" algn="tl">
                    <a:srgbClr val="DDDDDD"/>
                  </a:outerShdw>
                </a:effectLst>
                <a:ea typeface="ヒラギノ角ゴ Pro W6" charset="-128"/>
              </a:rPr>
              <a:t>WGBH National Center for Accessible Media</a:t>
            </a:r>
          </a:p>
          <a:p>
            <a:pPr marL="401637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defRPr/>
            </a:pPr>
            <a:r>
              <a:rPr lang="en-US" sz="2800" dirty="0"/>
              <a:t>Email: </a:t>
            </a:r>
            <a:r>
              <a:rPr lang="en-US" sz="2800" dirty="0">
                <a:hlinkClick r:id="rId3"/>
              </a:rPr>
              <a:t>madeleine_rothberg@wgbh.org</a:t>
            </a:r>
            <a:endParaRPr lang="en-US" sz="2800" dirty="0"/>
          </a:p>
          <a:p>
            <a:pPr marL="401637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defRPr/>
            </a:pPr>
            <a:r>
              <a:rPr lang="en-US" altLang="en-US" sz="2800" dirty="0">
                <a:solidFill>
                  <a:srgbClr val="000000"/>
                </a:solidFill>
                <a:effectLst>
                  <a:outerShdw sx="1000" sy="1000" algn="tl">
                    <a:srgbClr val="DDDDDD"/>
                  </a:outerShdw>
                </a:effectLst>
                <a:ea typeface="ヒラギノ角ゴ Pro W6" charset="-128"/>
              </a:rPr>
              <a:t>Web: </a:t>
            </a:r>
            <a:r>
              <a:rPr lang="en-US" altLang="en-US" sz="2800" dirty="0" err="1">
                <a:solidFill>
                  <a:srgbClr val="000000"/>
                </a:solidFill>
                <a:effectLst>
                  <a:outerShdw sx="1000" sy="1000" algn="tl">
                    <a:srgbClr val="DDDDDD"/>
                  </a:outerShdw>
                </a:effectLst>
                <a:ea typeface="ヒラギノ角ゴ Pro W6" charset="-128"/>
              </a:rPr>
              <a:t>ncam.wgbh.org</a:t>
            </a:r>
            <a:endParaRPr lang="en-US" altLang="en-US" sz="2800" dirty="0">
              <a:solidFill>
                <a:srgbClr val="000000"/>
              </a:solidFill>
              <a:effectLst>
                <a:outerShdw sx="1000" sy="1000" algn="tl">
                  <a:srgbClr val="DDDDDD"/>
                </a:outerShdw>
              </a:effectLst>
              <a:ea typeface="ヒラギノ角ゴ Pro W6" charset="-128"/>
            </a:endParaRPr>
          </a:p>
          <a:p>
            <a:pPr marL="0" lvl="0" indent="0">
              <a:lnSpc>
                <a:spcPct val="100000"/>
              </a:lnSpc>
              <a:spcAft>
                <a:spcPts val="600"/>
              </a:spcAft>
              <a:buSzPct val="100000"/>
              <a:buNone/>
              <a:tabLst>
                <a:tab pos="223838" algn="l"/>
              </a:tabLst>
            </a:pPr>
            <a:endParaRPr lang="en-US" kern="1200" dirty="0">
              <a:solidFill>
                <a:srgbClr val="000000"/>
              </a:solidFill>
              <a:latin typeface="Arial" charset="0"/>
              <a:ea typeface="ヒラギノ角ゴ Pro W6" charset="0"/>
              <a:sym typeface="Arial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9" name="Picture 8" descr="NCAM logo">
            <a:extLst>
              <a:ext uri="{FF2B5EF4-FFF2-40B4-BE49-F238E27FC236}">
                <a16:creationId xmlns:a16="http://schemas.microsoft.com/office/drawing/2014/main" id="{E2B588AB-E23B-A344-AA3D-060EECD6B4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8779" y="4293131"/>
            <a:ext cx="3926441" cy="176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918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066800"/>
          </a:xfrm>
          <a:custGeom>
            <a:avLst/>
            <a:gdLst>
              <a:gd name="T0" fmla="*/ 10800 w 21600"/>
              <a:gd name="T1" fmla="*/ 10800 h 21600"/>
            </a:gdLst>
            <a:ahLst/>
            <a:cxnLst>
              <a:cxn ang="0">
                <a:pos x="T0" y="T1"/>
              </a:cxn>
            </a:cxnLst>
            <a:rect l="0" t="0" r="r" b="b"/>
            <a:pathLst>
              <a:path w="21600" h="21600">
                <a:moveTo>
                  <a:pt x="2034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lnTo>
                  <a:pt x="21600" y="9257"/>
                </a:lnTo>
                <a:lnTo>
                  <a:pt x="20160" y="21600"/>
                </a:lnTo>
                <a:lnTo>
                  <a:pt x="20340" y="21600"/>
                </a:lnTo>
                <a:close/>
                <a:moveTo>
                  <a:pt x="20340" y="21600"/>
                </a:moveTo>
              </a:path>
            </a:pathLst>
          </a:custGeom>
          <a:solidFill>
            <a:srgbClr val="0091B5"/>
          </a:solidFill>
          <a:ln w="9525">
            <a:noFill/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lIns="0" tIns="0" rIns="0" bIns="0"/>
          <a:lstStyle/>
          <a:p>
            <a:pPr eaLnBrk="1" hangingPunct="1">
              <a:defRPr/>
            </a:pPr>
            <a:endParaRPr lang="en-US" sz="2000">
              <a:solidFill>
                <a:schemeClr val="bg2">
                  <a:lumMod val="50000"/>
                </a:schemeClr>
              </a:solidFill>
              <a:latin typeface="Arial" pitchFamily="-108" charset="0"/>
              <a:ea typeface="ヒラギノ角ゴ Pro W6" pitchFamily="-108" charset="-128"/>
              <a:cs typeface="ヒラギノ角ゴ Pro W6" pitchFamily="-108" charset="-128"/>
              <a:sym typeface="Arial" pitchFamily="-108" charset="0"/>
            </a:endParaRP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 rIns="130174"/>
          <a:lstStyle/>
          <a:p>
            <a:pPr indent="0" eaLnBrk="1" hangingPunct="1"/>
            <a:r>
              <a:rPr lang="en-US" sz="4400" dirty="0">
                <a:latin typeface="+mj-lt"/>
                <a:ea typeface="ヒラギノ角ゴ Pro W3" charset="0"/>
                <a:cs typeface="ヒラギノ角ゴ Pro W3" charset="0"/>
              </a:rPr>
              <a:t>About NCAM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D306D6-8473-B545-A681-AD5FE8316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8929" y="1525351"/>
            <a:ext cx="6155071" cy="3979936"/>
          </a:xfrm>
          <a:solidFill>
            <a:schemeClr val="tx1"/>
          </a:solidFill>
        </p:spPr>
        <p:txBody>
          <a:bodyPr/>
          <a:lstStyle/>
          <a:p>
            <a:pPr marL="457200" lvl="1" indent="0" eaLnBrk="1" hangingPunct="1">
              <a:buSzPct val="100000"/>
              <a:buNone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Carl and Ruth Shapiro Family National Center for Accessible Media at the WGBH Educational Foundation (NCAM); </a:t>
            </a:r>
            <a:r>
              <a:rPr lang="en-US" dirty="0">
                <a:solidFill>
                  <a:srgbClr val="000000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http://ncam.wgbh.org/</a:t>
            </a:r>
            <a:endParaRPr lang="en-US" dirty="0">
              <a:solidFill>
                <a:srgbClr val="000000"/>
              </a:solidFill>
              <a:latin typeface="+mn-lt"/>
            </a:endParaRPr>
          </a:p>
          <a:p>
            <a:pPr eaLnBrk="1" hangingPunct="1">
              <a:buSzPct val="100000"/>
              <a:tabLst>
                <a:tab pos="223838" algn="l"/>
              </a:tabLst>
            </a:pPr>
            <a:endParaRPr lang="en-US" dirty="0">
              <a:solidFill>
                <a:srgbClr val="000000"/>
              </a:solidFill>
              <a:latin typeface="+mn-lt"/>
            </a:endParaRPr>
          </a:p>
          <a:p>
            <a:pPr marL="627063" lvl="1" indent="0" eaLnBrk="1" hangingPunct="1">
              <a:buSzPct val="100000"/>
              <a:buNone/>
              <a:tabLst>
                <a:tab pos="223838" algn="l"/>
              </a:tabLst>
            </a:pPr>
            <a:r>
              <a:rPr lang="en-US" sz="2600" dirty="0">
                <a:solidFill>
                  <a:srgbClr val="000000"/>
                </a:solidFill>
                <a:latin typeface="+mn-lt"/>
              </a:rPr>
              <a:t>45+ years of access technologies at WGBH:</a:t>
            </a:r>
          </a:p>
          <a:p>
            <a:pPr marL="1714500" lvl="3" indent="-342900" eaLnBrk="1" hangingPunct="1">
              <a:lnSpc>
                <a:spcPct val="104000"/>
              </a:lnSpc>
              <a:buSzPct val="100000"/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sz="2400" dirty="0">
                <a:solidFill>
                  <a:srgbClr val="000000"/>
                </a:solidFill>
                <a:latin typeface="+mn-lt"/>
              </a:rPr>
              <a:t>The Caption Center (1971)</a:t>
            </a:r>
          </a:p>
          <a:p>
            <a:pPr marL="1714500" lvl="3" indent="-342900" eaLnBrk="1" hangingPunct="1">
              <a:lnSpc>
                <a:spcPct val="104000"/>
              </a:lnSpc>
              <a:buSzPct val="100000"/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sz="2400" dirty="0">
                <a:solidFill>
                  <a:srgbClr val="000000"/>
                </a:solidFill>
                <a:latin typeface="+mn-lt"/>
              </a:rPr>
              <a:t>Descriptive Video Service (1990)</a:t>
            </a:r>
          </a:p>
          <a:p>
            <a:pPr marL="1714500" lvl="3" indent="-342900" eaLnBrk="1" hangingPunct="1">
              <a:lnSpc>
                <a:spcPct val="104000"/>
              </a:lnSpc>
              <a:buSzPct val="100000"/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sz="2400" dirty="0">
                <a:solidFill>
                  <a:srgbClr val="000000"/>
                </a:solidFill>
                <a:latin typeface="+mn-lt"/>
              </a:rPr>
              <a:t>NCAM (1991)</a:t>
            </a:r>
          </a:p>
        </p:txBody>
      </p:sp>
      <p:sp>
        <p:nvSpPr>
          <p:cNvPr id="51206" name="AutoShap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 rot="-5400000">
            <a:off x="8534400" y="457200"/>
            <a:ext cx="609600" cy="609600"/>
          </a:xfrm>
          <a:prstGeom prst="rtTriangle">
            <a:avLst/>
          </a:prstGeom>
          <a:solidFill>
            <a:srgbClr val="12568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/>
            <a:endParaRPr lang="en-US" sz="20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FE3CA5-7347-CC47-AF84-429E92B39E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73BFA5-078F-C242-ADAA-377FE2090D9B}"/>
              </a:ext>
            </a:extLst>
          </p:cNvPr>
          <p:cNvSpPr>
            <a:spLocks/>
          </p:cNvSpPr>
          <p:nvPr/>
        </p:nvSpPr>
        <p:spPr bwMode="auto">
          <a:xfrm>
            <a:off x="974387" y="3316583"/>
            <a:ext cx="1383487" cy="762600"/>
          </a:xfrm>
          <a:prstGeom prst="rect">
            <a:avLst/>
          </a:prstGeom>
          <a:noFill/>
          <a:ln>
            <a:noFill/>
          </a:ln>
        </p:spPr>
        <p:txBody>
          <a:bodyPr lIns="0" tIns="0" rIns="39686" bIns="0"/>
          <a:lstStyle/>
          <a:p>
            <a:pPr algn="ctr" eaLnBrk="1" hangingPunct="1">
              <a:lnSpc>
                <a:spcPct val="104000"/>
              </a:lnSpc>
              <a:buClr>
                <a:srgbClr val="0091B5"/>
              </a:buClr>
              <a:buSzPct val="100000"/>
              <a:tabLst>
                <a:tab pos="223838" algn="l"/>
              </a:tabLst>
            </a:pPr>
            <a:r>
              <a:rPr lang="en-US" sz="2200" b="0" dirty="0">
                <a:solidFill>
                  <a:schemeClr val="bg2">
                    <a:lumMod val="50000"/>
                  </a:schemeClr>
                </a:solidFill>
              </a:rPr>
              <a:t>Madeleine</a:t>
            </a:r>
          </a:p>
          <a:p>
            <a:pPr algn="ctr" eaLnBrk="1" hangingPunct="1">
              <a:lnSpc>
                <a:spcPct val="104000"/>
              </a:lnSpc>
              <a:buClr>
                <a:srgbClr val="0091B5"/>
              </a:buClr>
              <a:buSzPct val="100000"/>
              <a:tabLst>
                <a:tab pos="223838" algn="l"/>
              </a:tabLst>
            </a:pPr>
            <a:r>
              <a:rPr lang="en-US" sz="2200" b="0" dirty="0">
                <a:solidFill>
                  <a:schemeClr val="bg2">
                    <a:lumMod val="50000"/>
                  </a:schemeClr>
                </a:solidFill>
              </a:rPr>
              <a:t>Rothberg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D35E63-FDC7-CE49-9339-341FE09B2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758" y="1239826"/>
            <a:ext cx="2098745" cy="1969200"/>
          </a:xfrm>
          <a:prstGeom prst="rect">
            <a:avLst/>
          </a:prstGeom>
        </p:spPr>
      </p:pic>
      <p:pic>
        <p:nvPicPr>
          <p:cNvPr id="9" name="Picture 8" descr="A dog lying on the grass">
            <a:extLst>
              <a:ext uri="{FF2B5EF4-FFF2-40B4-BE49-F238E27FC236}">
                <a16:creationId xmlns:a16="http://schemas.microsoft.com/office/drawing/2014/main" id="{32D6A3C0-32B6-2440-8F38-284EED000E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613" y="4427380"/>
            <a:ext cx="2167035" cy="16589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3A015D-A5D6-4547-A692-7B6F65106749}"/>
              </a:ext>
            </a:extLst>
          </p:cNvPr>
          <p:cNvSpPr txBox="1"/>
          <p:nvPr/>
        </p:nvSpPr>
        <p:spPr>
          <a:xfrm>
            <a:off x="919355" y="6136105"/>
            <a:ext cx="149355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4000"/>
              </a:lnSpc>
              <a:buClr>
                <a:srgbClr val="0091B5"/>
              </a:buClr>
              <a:buSzPct val="100000"/>
              <a:tabLst>
                <a:tab pos="223838" algn="l"/>
              </a:tabLst>
            </a:pPr>
            <a:r>
              <a:rPr lang="en-US" sz="2200" b="0" dirty="0">
                <a:solidFill>
                  <a:schemeClr val="bg2">
                    <a:lumMod val="50000"/>
                  </a:schemeClr>
                </a:solidFill>
              </a:rPr>
              <a:t>Ella</a:t>
            </a:r>
          </a:p>
        </p:txBody>
      </p:sp>
    </p:spTree>
    <p:extLst>
      <p:ext uri="{BB962C8B-B14F-4D97-AF65-F5344CB8AC3E}">
        <p14:creationId xmlns:p14="http://schemas.microsoft.com/office/powerpoint/2010/main" val="3501014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D535D-C8BF-F246-A7AF-C3C1153ED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About NCAM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84BBD-2FEB-2F40-BB91-E87682D1D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24475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600"/>
              </a:spcAft>
              <a:buSzPct val="100000"/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altLang="en-US" dirty="0">
                <a:solidFill>
                  <a:schemeClr val="bg2"/>
                </a:solidFill>
                <a:latin typeface="+mn-lt"/>
              </a:rPr>
              <a:t>Research, development, and consulting group making electronic media of all types accessible to people with disabilities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SzPct val="100000"/>
              <a:buNone/>
              <a:tabLst>
                <a:tab pos="223838" algn="l"/>
              </a:tabLst>
            </a:pPr>
            <a:endParaRPr lang="en-US" altLang="en-US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SzPct val="100000"/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altLang="en-US" dirty="0">
                <a:solidFill>
                  <a:schemeClr val="bg2"/>
                </a:solidFill>
                <a:latin typeface="+mn-lt"/>
              </a:rPr>
              <a:t>Expertise in digital, Web, and multimedia accessibility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SzPct val="100000"/>
              <a:buNone/>
              <a:tabLst>
                <a:tab pos="223838" algn="l"/>
              </a:tabLst>
            </a:pPr>
            <a:endParaRPr lang="en-US" altLang="en-US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SzPct val="100000"/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altLang="en-US" dirty="0">
                <a:solidFill>
                  <a:schemeClr val="bg2"/>
                </a:solidFill>
                <a:latin typeface="+mn-lt"/>
              </a:rPr>
              <a:t>Expertise in standards and guidelines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SzPct val="100000"/>
              <a:buNone/>
              <a:tabLst>
                <a:tab pos="223838" algn="l"/>
              </a:tabLst>
            </a:pPr>
            <a:endParaRPr lang="en-US" altLang="en-US" dirty="0">
              <a:solidFill>
                <a:schemeClr val="bg2"/>
              </a:solidFill>
              <a:latin typeface="+mn-lt"/>
            </a:endParaRP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SzPct val="100000"/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altLang="en-US" dirty="0">
                <a:solidFill>
                  <a:schemeClr val="bg2"/>
                </a:solidFill>
                <a:latin typeface="+mn-lt"/>
              </a:rPr>
              <a:t>Work funded by strategic partners, federal grants, and private foundations</a:t>
            </a:r>
            <a:endParaRPr lang="en-US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7A817-389A-BE47-AAC6-357C30E0F1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29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2907C-6599-584E-A5B0-541BA7321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Accessibility metadata flavors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17AC9-D16B-2B48-940E-829B90B89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656916"/>
          </a:xfrm>
        </p:spPr>
        <p:txBody>
          <a:bodyPr/>
          <a:lstStyle/>
          <a:p>
            <a:pPr marL="0" indent="0">
              <a:spcBef>
                <a:spcPct val="20000"/>
              </a:spcBef>
              <a:buClr>
                <a:srgbClr val="0086AC"/>
              </a:buClr>
              <a:buNone/>
              <a:tabLst>
                <a:tab pos="223838" algn="l"/>
              </a:tabLst>
            </a:pPr>
            <a:r>
              <a:rPr lang="en-US" dirty="0" err="1">
                <a:solidFill>
                  <a:srgbClr val="000000"/>
                </a:solidFill>
                <a:latin typeface="+mn-lt"/>
              </a:rPr>
              <a:t>Schema.org</a:t>
            </a:r>
            <a:endParaRPr lang="en-US" dirty="0">
              <a:solidFill>
                <a:srgbClr val="000000"/>
              </a:solidFill>
              <a:latin typeface="+mn-lt"/>
            </a:endParaRPr>
          </a:p>
          <a:p>
            <a:pPr marL="741363" lvl="1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Web searching</a:t>
            </a:r>
          </a:p>
          <a:p>
            <a:pPr marL="741363" lvl="1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Include in EPUB packages</a:t>
            </a:r>
          </a:p>
          <a:p>
            <a:pPr marL="741363" lvl="1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Expressed in Microdata, </a:t>
            </a:r>
            <a:r>
              <a:rPr lang="en-US" dirty="0" err="1">
                <a:solidFill>
                  <a:srgbClr val="000000"/>
                </a:solidFill>
                <a:latin typeface="+mn-lt"/>
              </a:rPr>
              <a:t>RDFa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, or JSON-LD</a:t>
            </a:r>
          </a:p>
          <a:p>
            <a:pPr marL="398463" lvl="1" indent="0">
              <a:spcBef>
                <a:spcPct val="20000"/>
              </a:spcBef>
              <a:buClr>
                <a:srgbClr val="0086AC"/>
              </a:buClr>
              <a:buNone/>
              <a:tabLst>
                <a:tab pos="223838" algn="l"/>
              </a:tabLst>
            </a:pP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</a:p>
          <a:p>
            <a:pPr marL="0" indent="0">
              <a:spcBef>
                <a:spcPct val="20000"/>
              </a:spcBef>
              <a:buClr>
                <a:srgbClr val="0086AC"/>
              </a:buClr>
              <a:buNone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ONIX</a:t>
            </a:r>
          </a:p>
          <a:p>
            <a:pPr marL="741363" lvl="1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Trade publications</a:t>
            </a:r>
          </a:p>
          <a:p>
            <a:pPr marL="741363" lvl="1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Retail supply chain</a:t>
            </a:r>
          </a:p>
          <a:p>
            <a:pPr marL="398463" lvl="1" indent="0">
              <a:spcBef>
                <a:spcPct val="20000"/>
              </a:spcBef>
              <a:buClr>
                <a:srgbClr val="0086AC"/>
              </a:buClr>
              <a:buNone/>
              <a:tabLst>
                <a:tab pos="223838" algn="l"/>
              </a:tabLst>
            </a:pPr>
            <a:r>
              <a:rPr lang="en-US" sz="1400" dirty="0">
                <a:solidFill>
                  <a:srgbClr val="000000"/>
                </a:solidFill>
                <a:latin typeface="+mn-lt"/>
              </a:rPr>
              <a:t> </a:t>
            </a:r>
          </a:p>
          <a:p>
            <a:pPr marL="0" indent="0">
              <a:spcBef>
                <a:spcPct val="20000"/>
              </a:spcBef>
              <a:buClr>
                <a:srgbClr val="0086AC"/>
              </a:buClr>
              <a:buNone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MARC 21</a:t>
            </a:r>
          </a:p>
          <a:p>
            <a:pPr marL="741363" lvl="1" indent="-342900">
              <a:spcBef>
                <a:spcPct val="20000"/>
              </a:spcBef>
              <a:buClr>
                <a:srgbClr val="0086AC"/>
              </a:buClr>
              <a:buFont typeface="Wingdings" pitchFamily="2" charset="2"/>
              <a:buChar char="§"/>
              <a:tabLst>
                <a:tab pos="223838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Libraries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DA43D-139A-B84F-BE67-69470B817E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73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00C81-551F-3B49-8515-083603205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dirty="0">
                <a:latin typeface="+mj-lt"/>
              </a:rPr>
              <a:t>Accessibility metadata uses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4A3DF-9FD7-F341-AF56-ACECF6B0D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553875"/>
          </a:xfrm>
        </p:spPr>
        <p:txBody>
          <a:bodyPr/>
          <a:lstStyle/>
          <a:p>
            <a:r>
              <a:rPr lang="en-US" sz="2800" dirty="0">
                <a:latin typeface="+mn-lt"/>
              </a:rPr>
              <a:t>If you haven’t reached your accessibility goals yet… </a:t>
            </a:r>
            <a:br>
              <a:rPr lang="en-US" sz="2800" dirty="0">
                <a:latin typeface="+mn-lt"/>
              </a:rPr>
            </a:br>
            <a:r>
              <a:rPr lang="en-US" sz="2800" dirty="0">
                <a:latin typeface="+mn-lt"/>
              </a:rPr>
              <a:t>tell us what you know</a:t>
            </a:r>
          </a:p>
          <a:p>
            <a:r>
              <a:rPr lang="en-US" sz="2800" dirty="0">
                <a:latin typeface="+mn-lt"/>
              </a:rPr>
              <a:t>If you’ve made a publication accessible... shout about it!</a:t>
            </a:r>
          </a:p>
          <a:p>
            <a:r>
              <a:rPr lang="en-US" sz="2800" dirty="0">
                <a:latin typeface="+mn-lt"/>
              </a:rPr>
              <a:t>If you’ve made a publication that is highly accessible for some readers but inaccessible for others… say so</a:t>
            </a:r>
          </a:p>
          <a:p>
            <a:endParaRPr lang="en-US" sz="2800" dirty="0">
              <a:latin typeface="+mn-lt"/>
            </a:endParaRPr>
          </a:p>
          <a:p>
            <a:r>
              <a:rPr lang="en-US" sz="2800" dirty="0">
                <a:latin typeface="+mn-lt"/>
              </a:rPr>
              <a:t>Help readers find books that suit them</a:t>
            </a:r>
          </a:p>
          <a:p>
            <a:r>
              <a:rPr lang="en-US" sz="2800" dirty="0">
                <a:latin typeface="+mn-lt"/>
              </a:rPr>
              <a:t>Help readers avoid books they can’t use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93F5BD-B2C1-6C43-B0D8-6E2068CA84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450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44919-02BC-9C43-98E6-4C4D295C3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Atkinson Hyperlegible"/>
              </a:rPr>
              <a:t>EPUB metadata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2119A-FA01-8946-8760-13712BDC1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4679294"/>
          </a:xfrm>
        </p:spPr>
        <p:txBody>
          <a:bodyPr/>
          <a:lstStyle/>
          <a:p>
            <a:r>
              <a:rPr lang="en-GB" sz="3200" dirty="0"/>
              <a:t>EPUB carries metadata inside the publication. This is “package metadata”</a:t>
            </a:r>
          </a:p>
          <a:p>
            <a:r>
              <a:rPr lang="en-GB" sz="3200" dirty="0">
                <a:latin typeface="Atkinson Hyperlegible"/>
              </a:rPr>
              <a:t>Linked metadata is also permitted but be careful. The precedence given to linked records varies depending on the version of EPUB</a:t>
            </a:r>
          </a:p>
          <a:p>
            <a:r>
              <a:rPr lang="en-GB" sz="3200" dirty="0">
                <a:latin typeface="Atkinson Hyperlegible"/>
              </a:rPr>
              <a:t>Use of </a:t>
            </a:r>
            <a:r>
              <a:rPr lang="en-GB" sz="3200" dirty="0" err="1">
                <a:latin typeface="Atkinson Hyperlegible"/>
              </a:rPr>
              <a:t>Schema.org</a:t>
            </a:r>
            <a:r>
              <a:rPr lang="en-GB" sz="3200" dirty="0">
                <a:latin typeface="Atkinson Hyperlegible"/>
              </a:rPr>
              <a:t> metadata is required to meet the EPUB Accessibility 1.0 conformance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4D7D33-8AF5-8D46-A61C-1386762909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411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55E2A-F9B4-DA4C-9073-2B6103A83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Three kinds of EPUBs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084EBC-2FC9-7444-9B13-8CC3DCD60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5253298"/>
          </a:xfrm>
        </p:spPr>
        <p:txBody>
          <a:bodyPr/>
          <a:lstStyle/>
          <a:p>
            <a:r>
              <a:rPr lang="en-US" sz="3600" dirty="0">
                <a:latin typeface="Atkinson Hyperlegible"/>
              </a:rPr>
              <a:t>Discoverable — meets the discovery metadata requirements of the specification but does not meet the accessibility requirements</a:t>
            </a:r>
            <a:endParaRPr lang="en-US" sz="3600" dirty="0"/>
          </a:p>
          <a:p>
            <a:r>
              <a:rPr lang="en-US" sz="3600" dirty="0">
                <a:latin typeface="Atkinson Hyperlegible"/>
              </a:rPr>
              <a:t>Accessible — meets all discovery, WCAG 2.0, and EPUB accessibility requirements</a:t>
            </a:r>
          </a:p>
          <a:p>
            <a:r>
              <a:rPr lang="en-US" sz="3600" dirty="0">
                <a:latin typeface="Atkinson Hyperlegible"/>
              </a:rPr>
              <a:t>Optimized — meets the discovery requirements for optimizations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524D3D-8D66-FC4A-9ABD-A9A8481062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54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643AE-FA36-8245-9057-DCD2465AD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Atkinson Hyperlegible"/>
              </a:rPr>
              <a:t>Discovery metadata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79A62-7E82-F74E-A4DF-0177A9E14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173479"/>
            <a:ext cx="7978775" cy="5628207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latin typeface="Atkinson Hyperlegible"/>
              </a:rPr>
              <a:t>Schema.org</a:t>
            </a:r>
            <a:r>
              <a:rPr lang="en-US" dirty="0">
                <a:latin typeface="Atkinson Hyperlegible"/>
              </a:rPr>
              <a:t> metadata</a:t>
            </a: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Required:</a:t>
            </a:r>
          </a:p>
          <a:p>
            <a:r>
              <a:rPr lang="en-US" dirty="0">
                <a:latin typeface="Atkinson Hyperlegible"/>
              </a:rPr>
              <a:t>Types of media included: </a:t>
            </a:r>
            <a:r>
              <a:rPr lang="en-US" dirty="0" err="1">
                <a:latin typeface="Atkinson Hyperlegible"/>
              </a:rPr>
              <a:t>accessMode</a:t>
            </a:r>
            <a:endParaRPr lang="en-US" dirty="0">
              <a:latin typeface="Atkinson Hyperlegible"/>
            </a:endParaRPr>
          </a:p>
          <a:p>
            <a:r>
              <a:rPr lang="en-US" dirty="0">
                <a:latin typeface="Atkinson Hyperlegible"/>
              </a:rPr>
              <a:t>Accessibility features and hazards: </a:t>
            </a:r>
            <a:r>
              <a:rPr lang="en-US" dirty="0" err="1">
                <a:latin typeface="Atkinson Hyperlegible"/>
              </a:rPr>
              <a:t>accessibilityFeature</a:t>
            </a:r>
            <a:r>
              <a:rPr lang="en-US" dirty="0">
                <a:latin typeface="Atkinson Hyperlegible"/>
              </a:rPr>
              <a:t>, </a:t>
            </a:r>
            <a:r>
              <a:rPr lang="en-US" dirty="0" err="1">
                <a:latin typeface="Atkinson Hyperlegible"/>
              </a:rPr>
              <a:t>accessibilityHazard</a:t>
            </a:r>
            <a:endParaRPr lang="en-US" dirty="0">
              <a:latin typeface="Atkinson Hyperlegible"/>
            </a:endParaRPr>
          </a:p>
          <a:p>
            <a:r>
              <a:rPr lang="en-US" dirty="0">
                <a:latin typeface="Atkinson Hyperlegible"/>
              </a:rPr>
              <a:t>A human readable summary: </a:t>
            </a:r>
            <a:r>
              <a:rPr lang="en-US" dirty="0" err="1">
                <a:latin typeface="Atkinson Hyperlegible"/>
              </a:rPr>
              <a:t>accessibilitySummary</a:t>
            </a:r>
            <a:endParaRPr lang="en-US" dirty="0">
              <a:latin typeface="Atkinson Hyperlegible"/>
            </a:endParaRPr>
          </a:p>
          <a:p>
            <a:endParaRPr lang="en-US" sz="1100" dirty="0">
              <a:latin typeface="Atkinson Hyperlegible"/>
            </a:endParaRP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Recommended:</a:t>
            </a:r>
          </a:p>
          <a:p>
            <a:r>
              <a:rPr lang="en-US" dirty="0">
                <a:latin typeface="Atkinson Hyperlegible"/>
              </a:rPr>
              <a:t>Describe all the ways the publication can be used: </a:t>
            </a:r>
            <a:r>
              <a:rPr lang="en-US" dirty="0" err="1">
                <a:latin typeface="Atkinson Hyperlegible"/>
              </a:rPr>
              <a:t>accessModeSufficient</a:t>
            </a:r>
            <a:endParaRPr lang="en-US" dirty="0">
              <a:latin typeface="Atkinson Hyperlegible"/>
            </a:endParaRPr>
          </a:p>
          <a:p>
            <a:pPr marL="0" indent="0">
              <a:buNone/>
            </a:pPr>
            <a:r>
              <a:rPr lang="en-US" sz="1100" dirty="0">
                <a:latin typeface="Atkinson Hyperlegible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Optional:</a:t>
            </a:r>
          </a:p>
          <a:p>
            <a:r>
              <a:rPr lang="en-US" dirty="0">
                <a:latin typeface="Atkinson Hyperlegible"/>
              </a:rPr>
              <a:t>Information about interactive features for embedded applications such as simulations: </a:t>
            </a:r>
            <a:r>
              <a:rPr lang="en-US" dirty="0" err="1">
                <a:latin typeface="Atkinson Hyperlegible"/>
              </a:rPr>
              <a:t>accessibilityAPI</a:t>
            </a:r>
            <a:r>
              <a:rPr lang="en-US" dirty="0">
                <a:latin typeface="Atkinson Hyperlegible"/>
              </a:rPr>
              <a:t>, </a:t>
            </a:r>
            <a:r>
              <a:rPr lang="en-US" dirty="0" err="1">
                <a:latin typeface="Atkinson Hyperlegible"/>
              </a:rPr>
              <a:t>accessibilityControl</a:t>
            </a:r>
            <a:endParaRPr lang="en-US" dirty="0">
              <a:latin typeface="Atkinson Hyperlegible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3C277-CEF5-AE40-ACF4-9E3A2FC486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2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7C448-3921-A241-9186-029B9AD6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Conformance metadata</a:t>
            </a:r>
            <a:endParaRPr lang="en-US" sz="4400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56BC3-3EC6-BD45-AE32-F93CB7FC8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717" y="1447802"/>
            <a:ext cx="7978775" cy="5036122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tkinson Hyperlegible"/>
              </a:rPr>
              <a:t>Accessible publications must include discovery metadata and:</a:t>
            </a:r>
          </a:p>
          <a:p>
            <a:pPr marL="0" indent="0">
              <a:buNone/>
            </a:pPr>
            <a:r>
              <a:rPr lang="en-US" sz="1100" dirty="0">
                <a:latin typeface="Atkinson Hyperlegible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Required:</a:t>
            </a:r>
            <a:endParaRPr lang="en-US" dirty="0"/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Dublin Core metadata</a:t>
            </a:r>
          </a:p>
          <a:p>
            <a:r>
              <a:rPr lang="en-US" dirty="0">
                <a:latin typeface="Atkinson Hyperlegible"/>
              </a:rPr>
              <a:t>State the WCAG conformance level met: </a:t>
            </a:r>
            <a:r>
              <a:rPr lang="en-US" dirty="0" err="1">
                <a:latin typeface="Atkinson Hyperlegible"/>
              </a:rPr>
              <a:t>conformsTo</a:t>
            </a:r>
            <a:r>
              <a:rPr lang="en-US" dirty="0">
                <a:latin typeface="Atkinson Hyperlegible"/>
              </a:rPr>
              <a:t> </a:t>
            </a:r>
          </a:p>
          <a:p>
            <a:pPr marL="0" indent="0">
              <a:buNone/>
            </a:pPr>
            <a:r>
              <a:rPr lang="en-US" sz="1100" dirty="0">
                <a:latin typeface="Atkinson Hyperlegible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A11y metadata</a:t>
            </a:r>
          </a:p>
          <a:p>
            <a:r>
              <a:rPr lang="en-US" dirty="0">
                <a:latin typeface="Atkinson Hyperlegible"/>
              </a:rPr>
              <a:t>State the identity of the organization making the conformance claim (publisher or testing service): </a:t>
            </a:r>
            <a:r>
              <a:rPr lang="en-US" dirty="0" err="1">
                <a:latin typeface="Atkinson Hyperlegible"/>
              </a:rPr>
              <a:t>certifiedBy</a:t>
            </a:r>
            <a:endParaRPr lang="en-US" dirty="0">
              <a:latin typeface="Atkinson Hyperlegible"/>
            </a:endParaRPr>
          </a:p>
          <a:p>
            <a:endParaRPr lang="en-US" dirty="0">
              <a:latin typeface="Atkinson Hyperlegible"/>
            </a:endParaRP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Optional:</a:t>
            </a:r>
          </a:p>
          <a:p>
            <a:pPr marL="0" indent="0">
              <a:buNone/>
            </a:pPr>
            <a:r>
              <a:rPr lang="en-US" dirty="0">
                <a:latin typeface="Atkinson Hyperlegible"/>
              </a:rPr>
              <a:t>A11y metadata</a:t>
            </a:r>
          </a:p>
          <a:p>
            <a:r>
              <a:rPr lang="en-US" dirty="0">
                <a:latin typeface="Atkinson Hyperlegible"/>
              </a:rPr>
              <a:t>Describe certifier and report: </a:t>
            </a:r>
            <a:r>
              <a:rPr lang="en-US" dirty="0" err="1">
                <a:latin typeface="Atkinson Hyperlegible"/>
              </a:rPr>
              <a:t>certifierCredential</a:t>
            </a:r>
            <a:r>
              <a:rPr lang="en-US" dirty="0">
                <a:latin typeface="Atkinson Hyperlegible"/>
              </a:rPr>
              <a:t>, </a:t>
            </a:r>
            <a:r>
              <a:rPr lang="en-US" dirty="0" err="1">
                <a:latin typeface="Atkinson Hyperlegible"/>
              </a:rPr>
              <a:t>certifierReport</a:t>
            </a:r>
            <a:endParaRPr lang="en-US" dirty="0">
              <a:latin typeface="Atkinson Hyperlegible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49EE7-3CB8-A847-8E0D-B03AE885F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9FDA-63CD-EA48-9EF6-7A92D0F3C58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9865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GBH_template_2003_V2">
  <a:themeElements>
    <a:clrScheme name="Custom 8">
      <a:dk1>
        <a:srgbClr val="49484A"/>
      </a:dk1>
      <a:lt1>
        <a:srgbClr val="FFFFFF"/>
      </a:lt1>
      <a:dk2>
        <a:srgbClr val="125687"/>
      </a:dk2>
      <a:lt2>
        <a:srgbClr val="FFFFFF"/>
      </a:lt2>
      <a:accent1>
        <a:srgbClr val="66BC29"/>
      </a:accent1>
      <a:accent2>
        <a:srgbClr val="F07B05"/>
      </a:accent2>
      <a:accent3>
        <a:srgbClr val="FFC832"/>
      </a:accent3>
      <a:accent4>
        <a:srgbClr val="FF0000"/>
      </a:accent4>
      <a:accent5>
        <a:srgbClr val="551155"/>
      </a:accent5>
      <a:accent6>
        <a:srgbClr val="0091B5"/>
      </a:accent6>
      <a:hlink>
        <a:srgbClr val="73090B"/>
      </a:hlink>
      <a:folHlink>
        <a:srgbClr val="747679"/>
      </a:folHlink>
    </a:clrScheme>
    <a:fontScheme name="8_WGBH_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WGBH_1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GBH_1 2">
        <a:dk1>
          <a:srgbClr val="999999"/>
        </a:dk1>
        <a:lt1>
          <a:srgbClr val="FFFFFF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B8CAFF"/>
        </a:accent5>
        <a:accent6>
          <a:srgbClr val="E7B900"/>
        </a:accent6>
        <a:hlink>
          <a:srgbClr val="FF0000"/>
        </a:hlink>
        <a:folHlink>
          <a:srgbClr val="CCCC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29741</TotalTime>
  <Words>1618</Words>
  <Application>Microsoft Macintosh PowerPoint</Application>
  <PresentationFormat>On-screen Show (4:3)</PresentationFormat>
  <Paragraphs>260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Arial</vt:lpstr>
      <vt:lpstr>Arial Black</vt:lpstr>
      <vt:lpstr>Atkinson Hyperlegible</vt:lpstr>
      <vt:lpstr>Calibri</vt:lpstr>
      <vt:lpstr>Calibri Light</vt:lpstr>
      <vt:lpstr>Consolas</vt:lpstr>
      <vt:lpstr>Felbridge</vt:lpstr>
      <vt:lpstr>Symbol</vt:lpstr>
      <vt:lpstr>Times</vt:lpstr>
      <vt:lpstr>Times New Roman</vt:lpstr>
      <vt:lpstr>Wingdings</vt:lpstr>
      <vt:lpstr>Custom Design</vt:lpstr>
      <vt:lpstr>1_WGBH_template_2003_V2</vt:lpstr>
      <vt:lpstr>Accessibility Metadata Statements</vt:lpstr>
      <vt:lpstr>About NCAM</vt:lpstr>
      <vt:lpstr>About NCAM</vt:lpstr>
      <vt:lpstr>Accessibility metadata flavors</vt:lpstr>
      <vt:lpstr>Accessibility metadata uses</vt:lpstr>
      <vt:lpstr>EPUB metadata</vt:lpstr>
      <vt:lpstr>Three kinds of EPUBs</vt:lpstr>
      <vt:lpstr>Discovery metadata</vt:lpstr>
      <vt:lpstr>Conformance metadata</vt:lpstr>
      <vt:lpstr>Optimized publication metadata</vt:lpstr>
      <vt:lpstr>Example 1: Graphic novel</vt:lpstr>
      <vt:lpstr>Example 2: Video</vt:lpstr>
      <vt:lpstr>Example 3: Journal article</vt:lpstr>
      <vt:lpstr>Example 4: illustrated novel</vt:lpstr>
      <vt:lpstr>Tools for accessible EPUB</vt:lpstr>
      <vt:lpstr>Resources for accessible EPUB</vt:lpstr>
      <vt:lpstr>Resources for ONIX</vt:lpstr>
      <vt:lpstr>Resources for MARC 21</vt:lpstr>
      <vt:lpstr>Questions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[[Web and Application Accessibility</dc:title>
  <dc:subject/>
  <dc:creator>Patricia Rooney</dc:creator>
  <cp:keywords/>
  <dc:description/>
  <cp:lastModifiedBy>Madeleine Rothberg</cp:lastModifiedBy>
  <cp:revision>124</cp:revision>
  <cp:lastPrinted>2020-03-03T21:24:26Z</cp:lastPrinted>
  <dcterms:created xsi:type="dcterms:W3CDTF">2015-11-03T19:47:40Z</dcterms:created>
  <dcterms:modified xsi:type="dcterms:W3CDTF">2020-08-03T17:46:49Z</dcterms:modified>
  <cp:category/>
</cp:coreProperties>
</file>