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673" r:id="rId2"/>
    <p:sldId id="678" r:id="rId3"/>
    <p:sldId id="679" r:id="rId4"/>
    <p:sldId id="680" r:id="rId5"/>
    <p:sldId id="682" r:id="rId6"/>
    <p:sldId id="683" r:id="rId7"/>
    <p:sldId id="684" r:id="rId8"/>
    <p:sldId id="685" r:id="rId9"/>
    <p:sldId id="687" r:id="rId10"/>
    <p:sldId id="688" r:id="rId11"/>
    <p:sldId id="689" r:id="rId12"/>
    <p:sldId id="690" r:id="rId13"/>
    <p:sldId id="691" r:id="rId14"/>
    <p:sldId id="692" r:id="rId15"/>
    <p:sldId id="694" r:id="rId16"/>
    <p:sldId id="695" r:id="rId17"/>
    <p:sldId id="696" r:id="rId18"/>
    <p:sldId id="69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8A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78"/>
    <p:restoredTop sz="94676"/>
  </p:normalViewPr>
  <p:slideViewPr>
    <p:cSldViewPr snapToGrid="0" snapToObjects="1">
      <p:cViewPr varScale="1">
        <p:scale>
          <a:sx n="69" d="100"/>
          <a:sy n="69" d="100"/>
        </p:scale>
        <p:origin x="168"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FY 2018 Enacted</c:v>
                </c:pt>
              </c:strCache>
            </c:strRef>
          </c:tx>
          <c:dPt>
            <c:idx val="0"/>
            <c:bubble3D val="0"/>
            <c:spPr>
              <a:solidFill>
                <a:srgbClr val="11335B"/>
              </a:solidFill>
              <a:ln>
                <a:noFill/>
              </a:ln>
              <a:effectLst/>
            </c:spPr>
            <c:extLst>
              <c:ext xmlns:c16="http://schemas.microsoft.com/office/drawing/2014/chart" uri="{C3380CC4-5D6E-409C-BE32-E72D297353CC}">
                <c16:uniqueId val="{00000001-E6AA-4047-BFA2-946C1D41F985}"/>
              </c:ext>
            </c:extLst>
          </c:dPt>
          <c:dPt>
            <c:idx val="1"/>
            <c:bubble3D val="0"/>
            <c:spPr>
              <a:pattFill prst="pct75">
                <a:fgClr>
                  <a:srgbClr val="B2471E"/>
                </a:fgClr>
                <a:bgClr>
                  <a:schemeClr val="bg1"/>
                </a:bgClr>
              </a:pattFill>
              <a:ln>
                <a:solidFill>
                  <a:schemeClr val="bg1"/>
                </a:solidFill>
              </a:ln>
              <a:effectLst/>
            </c:spPr>
            <c:extLst>
              <c:ext xmlns:c16="http://schemas.microsoft.com/office/drawing/2014/chart" uri="{C3380CC4-5D6E-409C-BE32-E72D297353CC}">
                <c16:uniqueId val="{00000003-E6AA-4047-BFA2-946C1D41F985}"/>
              </c:ext>
            </c:extLst>
          </c:dPt>
          <c:dPt>
            <c:idx val="2"/>
            <c:bubble3D val="0"/>
            <c:spPr>
              <a:solidFill>
                <a:srgbClr val="B2471E"/>
              </a:solidFill>
              <a:ln>
                <a:solidFill>
                  <a:schemeClr val="bg1"/>
                </a:solidFill>
              </a:ln>
              <a:effectLst/>
            </c:spPr>
            <c:extLst>
              <c:ext xmlns:c16="http://schemas.microsoft.com/office/drawing/2014/chart" uri="{C3380CC4-5D6E-409C-BE32-E72D297353CC}">
                <c16:uniqueId val="{00000005-E6AA-4047-BFA2-946C1D41F985}"/>
              </c:ext>
            </c:extLst>
          </c:dPt>
          <c:dPt>
            <c:idx val="3"/>
            <c:bubble3D val="0"/>
            <c:spPr>
              <a:solidFill>
                <a:srgbClr val="5D8B72"/>
              </a:solidFill>
              <a:ln>
                <a:noFill/>
              </a:ln>
              <a:effectLst/>
            </c:spPr>
            <c:extLst>
              <c:ext xmlns:c16="http://schemas.microsoft.com/office/drawing/2014/chart" uri="{C3380CC4-5D6E-409C-BE32-E72D297353CC}">
                <c16:uniqueId val="{00000007-E6AA-4047-BFA2-946C1D41F985}"/>
              </c:ext>
            </c:extLst>
          </c:dPt>
          <c:dLbls>
            <c:delete val="1"/>
          </c:dLbls>
          <c:cat>
            <c:strRef>
              <c:f>Sheet1!$A$2:$A$5</c:f>
              <c:strCache>
                <c:ptCount val="4"/>
                <c:pt idx="0">
                  <c:v>STRS 60%</c:v>
                </c:pt>
                <c:pt idx="1">
                  <c:v>ITS (Hollings MEP) 12%</c:v>
                </c:pt>
                <c:pt idx="2">
                  <c:v>ITS (Manufacturing USA) 1%</c:v>
                </c:pt>
                <c:pt idx="3">
                  <c:v>CRS 27%</c:v>
                </c:pt>
              </c:strCache>
            </c:strRef>
          </c:cat>
          <c:val>
            <c:numRef>
              <c:f>Sheet1!$B$2:$B$5</c:f>
              <c:numCache>
                <c:formatCode>General</c:formatCode>
                <c:ptCount val="4"/>
                <c:pt idx="0">
                  <c:v>724.5</c:v>
                </c:pt>
                <c:pt idx="1">
                  <c:v>140</c:v>
                </c:pt>
                <c:pt idx="2">
                  <c:v>15</c:v>
                </c:pt>
                <c:pt idx="3">
                  <c:v>319</c:v>
                </c:pt>
              </c:numCache>
            </c:numRef>
          </c:val>
          <c:extLst>
            <c:ext xmlns:c16="http://schemas.microsoft.com/office/drawing/2014/chart" uri="{C3380CC4-5D6E-409C-BE32-E72D297353CC}">
              <c16:uniqueId val="{00000008-E6AA-4047-BFA2-946C1D41F985}"/>
            </c:ext>
          </c:extLst>
        </c:ser>
        <c:dLbls>
          <c:dLblPos val="inEnd"/>
          <c:showLegendKey val="0"/>
          <c:showVal val="0"/>
          <c:showCatName val="0"/>
          <c:showSerName val="0"/>
          <c:showPercent val="1"/>
          <c:showBubbleSize val="0"/>
          <c:showLeaderLines val="1"/>
        </c:dLbls>
        <c:firstSliceAng val="0"/>
      </c:pie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2DBF49-14B5-4BFA-98EF-2E25D4CA1D77}" type="doc">
      <dgm:prSet loTypeId="urn:microsoft.com/office/officeart/2005/8/layout/target3" loCatId="relationship" qsTypeId="urn:microsoft.com/office/officeart/2005/8/quickstyle/simple1" qsCatId="simple" csTypeId="urn:microsoft.com/office/officeart/2005/8/colors/accent0_3" csCatId="mainScheme" phldr="1"/>
      <dgm:spPr/>
      <dgm:t>
        <a:bodyPr/>
        <a:lstStyle/>
        <a:p>
          <a:endParaRPr lang="en-US"/>
        </a:p>
      </dgm:t>
    </dgm:pt>
    <dgm:pt modelId="{291502A3-90D7-470F-8C2D-A0772620EE34}">
      <dgm:prSet phldrT="[Text]"/>
      <dgm:spPr/>
      <dgm:t>
        <a:bodyPr/>
        <a:lstStyle/>
        <a:p>
          <a:r>
            <a:rPr lang="en-US" dirty="0"/>
            <a:t>Assessment results</a:t>
          </a:r>
        </a:p>
      </dgm:t>
    </dgm:pt>
    <dgm:pt modelId="{42DA5F91-95B3-40B5-BE9A-7FF7DBA69134}" type="parTrans" cxnId="{668534F0-33E4-425A-84FA-F1CF6551C3BB}">
      <dgm:prSet/>
      <dgm:spPr/>
      <dgm:t>
        <a:bodyPr/>
        <a:lstStyle/>
        <a:p>
          <a:endParaRPr lang="en-US"/>
        </a:p>
      </dgm:t>
    </dgm:pt>
    <dgm:pt modelId="{7582C08F-B476-4ACC-AA89-1C2D7C6883DD}" type="sibTrans" cxnId="{668534F0-33E4-425A-84FA-F1CF6551C3BB}">
      <dgm:prSet/>
      <dgm:spPr/>
      <dgm:t>
        <a:bodyPr/>
        <a:lstStyle/>
        <a:p>
          <a:endParaRPr lang="en-US"/>
        </a:p>
      </dgm:t>
    </dgm:pt>
    <dgm:pt modelId="{98D3146E-F496-4497-8C39-4325290E3915}">
      <dgm:prSet phldrT="[Text]"/>
      <dgm:spPr/>
      <dgm:t>
        <a:bodyPr/>
        <a:lstStyle/>
        <a:p>
          <a:r>
            <a:rPr lang="en-US" dirty="0"/>
            <a:t>Assessment report</a:t>
          </a:r>
        </a:p>
      </dgm:t>
    </dgm:pt>
    <dgm:pt modelId="{29A654DE-A604-46B0-9EBA-15279528A508}" type="parTrans" cxnId="{3D7D4A16-70A3-41C6-A6FC-57257BB174D7}">
      <dgm:prSet/>
      <dgm:spPr/>
      <dgm:t>
        <a:bodyPr/>
        <a:lstStyle/>
        <a:p>
          <a:endParaRPr lang="en-US"/>
        </a:p>
      </dgm:t>
    </dgm:pt>
    <dgm:pt modelId="{8CD4C2D6-BD68-40ED-91F4-4FD5AA109F2E}" type="sibTrans" cxnId="{3D7D4A16-70A3-41C6-A6FC-57257BB174D7}">
      <dgm:prSet/>
      <dgm:spPr/>
      <dgm:t>
        <a:bodyPr/>
        <a:lstStyle/>
        <a:p>
          <a:endParaRPr lang="en-US"/>
        </a:p>
      </dgm:t>
    </dgm:pt>
    <dgm:pt modelId="{95C3EDA0-AB0A-4A9F-AF10-80B72A1879BD}">
      <dgm:prSet phldrT="[Text]"/>
      <dgm:spPr/>
      <dgm:t>
        <a:bodyPr/>
        <a:lstStyle/>
        <a:p>
          <a:r>
            <a:rPr lang="en-US" dirty="0"/>
            <a:t>Plan of action and milestones (POA&amp;M)</a:t>
          </a:r>
        </a:p>
      </dgm:t>
    </dgm:pt>
    <dgm:pt modelId="{420A4141-325D-4CCE-A09A-D620AC5F34B4}" type="parTrans" cxnId="{4D470C26-F0FC-497A-9341-818768B39EE5}">
      <dgm:prSet/>
      <dgm:spPr/>
      <dgm:t>
        <a:bodyPr/>
        <a:lstStyle/>
        <a:p>
          <a:endParaRPr lang="en-US"/>
        </a:p>
      </dgm:t>
    </dgm:pt>
    <dgm:pt modelId="{9A558D73-69B6-44FD-A44C-62D534D470C0}" type="sibTrans" cxnId="{4D470C26-F0FC-497A-9341-818768B39EE5}">
      <dgm:prSet/>
      <dgm:spPr/>
      <dgm:t>
        <a:bodyPr/>
        <a:lstStyle/>
        <a:p>
          <a:endParaRPr lang="en-US"/>
        </a:p>
      </dgm:t>
    </dgm:pt>
    <dgm:pt modelId="{85D8BAA4-7FB6-4990-98DD-ED0A8994BD20}">
      <dgm:prSet phldrT="[Text]"/>
      <dgm:spPr/>
      <dgm:t>
        <a:bodyPr/>
        <a:lstStyle/>
        <a:p>
          <a:r>
            <a:rPr lang="en-US" dirty="0"/>
            <a:t>Assessment planning</a:t>
          </a:r>
        </a:p>
      </dgm:t>
    </dgm:pt>
    <dgm:pt modelId="{43D752EB-5E76-4176-84D0-D00B4AE289F2}" type="parTrans" cxnId="{9E8494BC-F2EF-4725-A358-C0279149F6DC}">
      <dgm:prSet/>
      <dgm:spPr/>
      <dgm:t>
        <a:bodyPr/>
        <a:lstStyle/>
        <a:p>
          <a:endParaRPr lang="en-US"/>
        </a:p>
      </dgm:t>
    </dgm:pt>
    <dgm:pt modelId="{E32995DF-F7A4-4433-AF5E-E134324EAED5}" type="sibTrans" cxnId="{9E8494BC-F2EF-4725-A358-C0279149F6DC}">
      <dgm:prSet/>
      <dgm:spPr/>
      <dgm:t>
        <a:bodyPr/>
        <a:lstStyle/>
        <a:p>
          <a:endParaRPr lang="en-US"/>
        </a:p>
      </dgm:t>
    </dgm:pt>
    <dgm:pt modelId="{706F9C8A-1EE4-4078-B9B8-6C395FE61B71}">
      <dgm:prSet phldrT="[Text]"/>
      <dgm:spPr/>
      <dgm:t>
        <a:bodyPr/>
        <a:lstStyle/>
        <a:p>
          <a:r>
            <a:rPr lang="en-US" dirty="0"/>
            <a:t>System assessment plan (SAP)</a:t>
          </a:r>
        </a:p>
      </dgm:t>
    </dgm:pt>
    <dgm:pt modelId="{AD6CD2C1-A72C-4ADC-BEA5-2D909DDC162A}" type="parTrans" cxnId="{4A1B54B7-8A23-4BAB-A6C4-0D929351BFAD}">
      <dgm:prSet/>
      <dgm:spPr/>
      <dgm:t>
        <a:bodyPr/>
        <a:lstStyle/>
        <a:p>
          <a:endParaRPr lang="en-US"/>
        </a:p>
      </dgm:t>
    </dgm:pt>
    <dgm:pt modelId="{B1CC5CA0-B40E-47F3-8BCD-598FAD5CFAAD}" type="sibTrans" cxnId="{4A1B54B7-8A23-4BAB-A6C4-0D929351BFAD}">
      <dgm:prSet/>
      <dgm:spPr/>
      <dgm:t>
        <a:bodyPr/>
        <a:lstStyle/>
        <a:p>
          <a:endParaRPr lang="en-US"/>
        </a:p>
      </dgm:t>
    </dgm:pt>
    <dgm:pt modelId="{0E3D5699-7598-4335-82F0-C9577D4E1874}">
      <dgm:prSet phldrT="[Text]"/>
      <dgm:spPr/>
      <dgm:t>
        <a:bodyPr/>
        <a:lstStyle/>
        <a:p>
          <a:r>
            <a:rPr lang="en-US" dirty="0"/>
            <a:t>Implementation</a:t>
          </a:r>
        </a:p>
      </dgm:t>
    </dgm:pt>
    <dgm:pt modelId="{099E8179-3089-4C69-9172-1B66F35E9B41}" type="parTrans" cxnId="{F6C54212-3725-4B3D-AAAF-F6F8B9113AF3}">
      <dgm:prSet/>
      <dgm:spPr/>
      <dgm:t>
        <a:bodyPr/>
        <a:lstStyle/>
        <a:p>
          <a:endParaRPr lang="en-US"/>
        </a:p>
      </dgm:t>
    </dgm:pt>
    <dgm:pt modelId="{E5A8B37A-C952-4331-BF59-635E10B1C46B}" type="sibTrans" cxnId="{F6C54212-3725-4B3D-AAAF-F6F8B9113AF3}">
      <dgm:prSet/>
      <dgm:spPr/>
      <dgm:t>
        <a:bodyPr/>
        <a:lstStyle/>
        <a:p>
          <a:endParaRPr lang="en-US"/>
        </a:p>
      </dgm:t>
    </dgm:pt>
    <dgm:pt modelId="{B1547541-4031-4A5C-9F1E-C2CAA9EB3834}">
      <dgm:prSet phldrT="[Text]"/>
      <dgm:spPr/>
      <dgm:t>
        <a:bodyPr/>
        <a:lstStyle/>
        <a:p>
          <a:r>
            <a:rPr lang="en-US" dirty="0"/>
            <a:t>System security plan (SSP)</a:t>
          </a:r>
        </a:p>
      </dgm:t>
    </dgm:pt>
    <dgm:pt modelId="{5F7C3CF4-0A40-46EB-9B36-D4B8209E2EF4}" type="parTrans" cxnId="{B8E73D11-B9CF-43B9-8078-57A3DC47BD6A}">
      <dgm:prSet/>
      <dgm:spPr/>
      <dgm:t>
        <a:bodyPr/>
        <a:lstStyle/>
        <a:p>
          <a:endParaRPr lang="en-US"/>
        </a:p>
      </dgm:t>
    </dgm:pt>
    <dgm:pt modelId="{EE8EA522-A0EB-4D99-83DD-CB8C5310B5BC}" type="sibTrans" cxnId="{B8E73D11-B9CF-43B9-8078-57A3DC47BD6A}">
      <dgm:prSet/>
      <dgm:spPr/>
      <dgm:t>
        <a:bodyPr/>
        <a:lstStyle/>
        <a:p>
          <a:endParaRPr lang="en-US"/>
        </a:p>
      </dgm:t>
    </dgm:pt>
    <dgm:pt modelId="{4091286E-AD23-42F5-9B35-FFDB64858CE0}">
      <dgm:prSet phldrT="[Text]"/>
      <dgm:spPr/>
      <dgm:t>
        <a:bodyPr/>
        <a:lstStyle/>
        <a:p>
          <a:r>
            <a:rPr lang="en-US" dirty="0"/>
            <a:t>System component description</a:t>
          </a:r>
        </a:p>
      </dgm:t>
    </dgm:pt>
    <dgm:pt modelId="{9AFF5719-E39B-4A7B-A2AB-928E5FC01935}" type="parTrans" cxnId="{8A5871B8-6C7E-4947-AC98-7F7EADBCFEC7}">
      <dgm:prSet/>
      <dgm:spPr/>
      <dgm:t>
        <a:bodyPr/>
        <a:lstStyle/>
        <a:p>
          <a:endParaRPr lang="en-US"/>
        </a:p>
      </dgm:t>
    </dgm:pt>
    <dgm:pt modelId="{20270B3E-58F8-4A88-A958-7B47A490184C}" type="sibTrans" cxnId="{8A5871B8-6C7E-4947-AC98-7F7EADBCFEC7}">
      <dgm:prSet/>
      <dgm:spPr/>
      <dgm:t>
        <a:bodyPr/>
        <a:lstStyle/>
        <a:p>
          <a:endParaRPr lang="en-US"/>
        </a:p>
      </dgm:t>
    </dgm:pt>
    <dgm:pt modelId="{D5DEE78C-2391-447D-9985-D73EE79FAA3C}">
      <dgm:prSet phldrT="[Text]"/>
      <dgm:spPr/>
      <dgm:t>
        <a:bodyPr/>
        <a:lstStyle/>
        <a:p>
          <a:r>
            <a:rPr lang="en-US" dirty="0"/>
            <a:t>Customer responsibility matrix (CRM)</a:t>
          </a:r>
        </a:p>
      </dgm:t>
    </dgm:pt>
    <dgm:pt modelId="{F757BAA8-3EF6-4ED2-8FBA-1F4DA371B54A}" type="parTrans" cxnId="{09F98F6D-4DD6-47F7-830F-323B33ECFE36}">
      <dgm:prSet/>
      <dgm:spPr/>
      <dgm:t>
        <a:bodyPr/>
        <a:lstStyle/>
        <a:p>
          <a:endParaRPr lang="en-US"/>
        </a:p>
      </dgm:t>
    </dgm:pt>
    <dgm:pt modelId="{024F18C3-C987-4A8D-B390-AA03DEE2AB12}" type="sibTrans" cxnId="{09F98F6D-4DD6-47F7-830F-323B33ECFE36}">
      <dgm:prSet/>
      <dgm:spPr/>
      <dgm:t>
        <a:bodyPr/>
        <a:lstStyle/>
        <a:p>
          <a:endParaRPr lang="en-US"/>
        </a:p>
      </dgm:t>
    </dgm:pt>
    <dgm:pt modelId="{FA11C753-7812-4199-B416-79AF3A46163D}">
      <dgm:prSet phldrT="[Text]"/>
      <dgm:spPr/>
      <dgm:t>
        <a:bodyPr/>
        <a:lstStyle/>
        <a:p>
          <a:r>
            <a:rPr lang="en-US" dirty="0"/>
            <a:t>Profile</a:t>
          </a:r>
        </a:p>
      </dgm:t>
    </dgm:pt>
    <dgm:pt modelId="{5DD5C6D2-BE70-4361-A8AA-4BEA1251E1E5}" type="parTrans" cxnId="{5C24A3AF-CC32-48D4-9006-9FD81C925743}">
      <dgm:prSet/>
      <dgm:spPr/>
      <dgm:t>
        <a:bodyPr/>
        <a:lstStyle/>
        <a:p>
          <a:endParaRPr lang="en-US"/>
        </a:p>
      </dgm:t>
    </dgm:pt>
    <dgm:pt modelId="{5CC8BFE4-704C-489F-977F-26147C415B05}" type="sibTrans" cxnId="{5C24A3AF-CC32-48D4-9006-9FD81C925743}">
      <dgm:prSet/>
      <dgm:spPr/>
      <dgm:t>
        <a:bodyPr/>
        <a:lstStyle/>
        <a:p>
          <a:endParaRPr lang="en-US"/>
        </a:p>
      </dgm:t>
    </dgm:pt>
    <dgm:pt modelId="{44227FA0-CCA6-436B-A9FB-6B1F63AF6E61}">
      <dgm:prSet phldrT="[Text]"/>
      <dgm:spPr/>
      <dgm:t>
        <a:bodyPr/>
        <a:lstStyle/>
        <a:p>
          <a:r>
            <a:rPr lang="en-US" dirty="0"/>
            <a:t>FedRAMP baselines</a:t>
          </a:r>
        </a:p>
      </dgm:t>
    </dgm:pt>
    <dgm:pt modelId="{2814250D-13C2-4BCE-964F-F20C8EDB27EA}" type="parTrans" cxnId="{C46F0615-0243-4462-B989-62CB45606211}">
      <dgm:prSet/>
      <dgm:spPr/>
      <dgm:t>
        <a:bodyPr/>
        <a:lstStyle/>
        <a:p>
          <a:endParaRPr lang="en-US"/>
        </a:p>
      </dgm:t>
    </dgm:pt>
    <dgm:pt modelId="{7B8FB20E-6222-49DE-81D0-C56F9A3CE5C7}" type="sibTrans" cxnId="{C46F0615-0243-4462-B989-62CB45606211}">
      <dgm:prSet/>
      <dgm:spPr/>
      <dgm:t>
        <a:bodyPr/>
        <a:lstStyle/>
        <a:p>
          <a:endParaRPr lang="en-US"/>
        </a:p>
      </dgm:t>
    </dgm:pt>
    <dgm:pt modelId="{B15391F8-0077-4C3D-8383-AC29DBC2120A}">
      <dgm:prSet phldrT="[Text]"/>
      <dgm:spPr/>
      <dgm:t>
        <a:bodyPr/>
        <a:lstStyle/>
        <a:p>
          <a:r>
            <a:rPr lang="en-US" dirty="0"/>
            <a:t>Catalog</a:t>
          </a:r>
        </a:p>
      </dgm:t>
    </dgm:pt>
    <dgm:pt modelId="{5830D597-4112-4015-9155-F5C7A5D00DE6}" type="parTrans" cxnId="{294D93AB-8C2D-4869-8CE4-392D094BD876}">
      <dgm:prSet/>
      <dgm:spPr/>
      <dgm:t>
        <a:bodyPr/>
        <a:lstStyle/>
        <a:p>
          <a:endParaRPr lang="en-US"/>
        </a:p>
      </dgm:t>
    </dgm:pt>
    <dgm:pt modelId="{4B13A720-B86C-43A4-B2E5-FDF0CE3EE0B1}" type="sibTrans" cxnId="{294D93AB-8C2D-4869-8CE4-392D094BD876}">
      <dgm:prSet/>
      <dgm:spPr/>
      <dgm:t>
        <a:bodyPr/>
        <a:lstStyle/>
        <a:p>
          <a:endParaRPr lang="en-US"/>
        </a:p>
      </dgm:t>
    </dgm:pt>
    <dgm:pt modelId="{04613D55-127B-44D1-B97C-DE197D0AA3EB}">
      <dgm:prSet phldrT="[Text]"/>
      <dgm:spPr/>
      <dgm:t>
        <a:bodyPr/>
        <a:lstStyle/>
        <a:p>
          <a:r>
            <a:rPr lang="en-US" dirty="0"/>
            <a:t>NIST SP 800-53 / 53A</a:t>
          </a:r>
        </a:p>
      </dgm:t>
    </dgm:pt>
    <dgm:pt modelId="{67A23276-E3F2-427C-8931-385153627BC1}" type="parTrans" cxnId="{8DAAFF5A-36CB-44A1-B08E-DF22758A00CB}">
      <dgm:prSet/>
      <dgm:spPr/>
      <dgm:t>
        <a:bodyPr/>
        <a:lstStyle/>
        <a:p>
          <a:endParaRPr lang="en-US"/>
        </a:p>
      </dgm:t>
    </dgm:pt>
    <dgm:pt modelId="{1F5F5147-196A-44C1-A6D6-A7844E21D0D7}" type="sibTrans" cxnId="{8DAAFF5A-36CB-44A1-B08E-DF22758A00CB}">
      <dgm:prSet/>
      <dgm:spPr/>
      <dgm:t>
        <a:bodyPr/>
        <a:lstStyle/>
        <a:p>
          <a:endParaRPr lang="en-US"/>
        </a:p>
      </dgm:t>
    </dgm:pt>
    <dgm:pt modelId="{6BAAE20B-5774-4D54-A265-ED5C2F44B863}">
      <dgm:prSet phldrT="[Text]"/>
      <dgm:spPr/>
      <dgm:t>
        <a:bodyPr/>
        <a:lstStyle/>
        <a:p>
          <a:r>
            <a:rPr lang="en-US" dirty="0"/>
            <a:t>FedRAMP amendments</a:t>
          </a:r>
        </a:p>
      </dgm:t>
    </dgm:pt>
    <dgm:pt modelId="{B415F6B5-6616-4C08-B93B-DADF31191D51}" type="parTrans" cxnId="{20A3A3B2-0FB1-4DB1-9EBF-8B2028715546}">
      <dgm:prSet/>
      <dgm:spPr/>
      <dgm:t>
        <a:bodyPr/>
        <a:lstStyle/>
        <a:p>
          <a:endParaRPr lang="en-US"/>
        </a:p>
      </dgm:t>
    </dgm:pt>
    <dgm:pt modelId="{B4B8A65B-C816-4373-810E-670F71224E2B}" type="sibTrans" cxnId="{20A3A3B2-0FB1-4DB1-9EBF-8B2028715546}">
      <dgm:prSet/>
      <dgm:spPr/>
      <dgm:t>
        <a:bodyPr/>
        <a:lstStyle/>
        <a:p>
          <a:endParaRPr lang="en-US"/>
        </a:p>
      </dgm:t>
    </dgm:pt>
    <dgm:pt modelId="{A1EFB55D-834A-4BAD-A06F-5C312372131F}" type="pres">
      <dgm:prSet presAssocID="{0B2DBF49-14B5-4BFA-98EF-2E25D4CA1D77}" presName="Name0" presStyleCnt="0">
        <dgm:presLayoutVars>
          <dgm:chMax val="7"/>
          <dgm:dir/>
          <dgm:animLvl val="lvl"/>
          <dgm:resizeHandles val="exact"/>
        </dgm:presLayoutVars>
      </dgm:prSet>
      <dgm:spPr/>
    </dgm:pt>
    <dgm:pt modelId="{837B0083-C158-4053-9D80-1A026570B89A}" type="pres">
      <dgm:prSet presAssocID="{291502A3-90D7-470F-8C2D-A0772620EE34}" presName="circle1" presStyleLbl="node1" presStyleIdx="0" presStyleCnt="5"/>
      <dgm:spPr/>
    </dgm:pt>
    <dgm:pt modelId="{AEDF7B4E-90AE-4CA8-91A9-EB6F2907AB1D}" type="pres">
      <dgm:prSet presAssocID="{291502A3-90D7-470F-8C2D-A0772620EE34}" presName="space" presStyleCnt="0"/>
      <dgm:spPr/>
    </dgm:pt>
    <dgm:pt modelId="{382D6941-04A4-482E-95A0-B7B98A986679}" type="pres">
      <dgm:prSet presAssocID="{291502A3-90D7-470F-8C2D-A0772620EE34}" presName="rect1" presStyleLbl="alignAcc1" presStyleIdx="0" presStyleCnt="5"/>
      <dgm:spPr/>
    </dgm:pt>
    <dgm:pt modelId="{EDD84F7A-6D80-45FC-9532-8A4F2E755924}" type="pres">
      <dgm:prSet presAssocID="{85D8BAA4-7FB6-4990-98DD-ED0A8994BD20}" presName="vertSpace2" presStyleLbl="node1" presStyleIdx="0" presStyleCnt="5"/>
      <dgm:spPr/>
    </dgm:pt>
    <dgm:pt modelId="{DE0D0C65-EF97-49B4-B97D-494C384D9EE9}" type="pres">
      <dgm:prSet presAssocID="{85D8BAA4-7FB6-4990-98DD-ED0A8994BD20}" presName="circle2" presStyleLbl="node1" presStyleIdx="1" presStyleCnt="5"/>
      <dgm:spPr/>
    </dgm:pt>
    <dgm:pt modelId="{10DC3DCC-7DF8-4285-B24E-9D853BB9C313}" type="pres">
      <dgm:prSet presAssocID="{85D8BAA4-7FB6-4990-98DD-ED0A8994BD20}" presName="rect2" presStyleLbl="alignAcc1" presStyleIdx="1" presStyleCnt="5"/>
      <dgm:spPr/>
    </dgm:pt>
    <dgm:pt modelId="{915A6B25-F993-4D7E-8D43-EB6917FD65F4}" type="pres">
      <dgm:prSet presAssocID="{0E3D5699-7598-4335-82F0-C9577D4E1874}" presName="vertSpace3" presStyleLbl="node1" presStyleIdx="1" presStyleCnt="5"/>
      <dgm:spPr/>
    </dgm:pt>
    <dgm:pt modelId="{A2F163D5-149F-4587-BE98-0FC6BD697C9F}" type="pres">
      <dgm:prSet presAssocID="{0E3D5699-7598-4335-82F0-C9577D4E1874}" presName="circle3" presStyleLbl="node1" presStyleIdx="2" presStyleCnt="5"/>
      <dgm:spPr/>
    </dgm:pt>
    <dgm:pt modelId="{20EB4941-0869-4419-B2A1-B34F153C9131}" type="pres">
      <dgm:prSet presAssocID="{0E3D5699-7598-4335-82F0-C9577D4E1874}" presName="rect3" presStyleLbl="alignAcc1" presStyleIdx="2" presStyleCnt="5"/>
      <dgm:spPr/>
    </dgm:pt>
    <dgm:pt modelId="{35EE44E0-C076-4A15-B346-5DAB1D8E6D64}" type="pres">
      <dgm:prSet presAssocID="{FA11C753-7812-4199-B416-79AF3A46163D}" presName="vertSpace4" presStyleLbl="node1" presStyleIdx="2" presStyleCnt="5"/>
      <dgm:spPr/>
    </dgm:pt>
    <dgm:pt modelId="{DCAC2C9F-B6C9-4C2E-9154-7BBD317C7EFF}" type="pres">
      <dgm:prSet presAssocID="{FA11C753-7812-4199-B416-79AF3A46163D}" presName="circle4" presStyleLbl="node1" presStyleIdx="3" presStyleCnt="5"/>
      <dgm:spPr/>
    </dgm:pt>
    <dgm:pt modelId="{1002F70F-CC6D-4AAE-A2F0-BF11016A7C05}" type="pres">
      <dgm:prSet presAssocID="{FA11C753-7812-4199-B416-79AF3A46163D}" presName="rect4" presStyleLbl="alignAcc1" presStyleIdx="3" presStyleCnt="5"/>
      <dgm:spPr/>
    </dgm:pt>
    <dgm:pt modelId="{E7148E79-5C65-427F-882C-ADF83662A97A}" type="pres">
      <dgm:prSet presAssocID="{B15391F8-0077-4C3D-8383-AC29DBC2120A}" presName="vertSpace5" presStyleLbl="node1" presStyleIdx="3" presStyleCnt="5"/>
      <dgm:spPr/>
    </dgm:pt>
    <dgm:pt modelId="{92735B02-BC27-42D7-948D-6588F5810F58}" type="pres">
      <dgm:prSet presAssocID="{B15391F8-0077-4C3D-8383-AC29DBC2120A}" presName="circle5" presStyleLbl="node1" presStyleIdx="4" presStyleCnt="5"/>
      <dgm:spPr/>
    </dgm:pt>
    <dgm:pt modelId="{75A599EB-F9D5-4365-859F-9211982A276F}" type="pres">
      <dgm:prSet presAssocID="{B15391F8-0077-4C3D-8383-AC29DBC2120A}" presName="rect5" presStyleLbl="alignAcc1" presStyleIdx="4" presStyleCnt="5"/>
      <dgm:spPr/>
    </dgm:pt>
    <dgm:pt modelId="{18635041-9A91-4DAF-B99F-755999059F88}" type="pres">
      <dgm:prSet presAssocID="{291502A3-90D7-470F-8C2D-A0772620EE34}" presName="rect1ParTx" presStyleLbl="alignAcc1" presStyleIdx="4" presStyleCnt="5">
        <dgm:presLayoutVars>
          <dgm:chMax val="1"/>
          <dgm:bulletEnabled val="1"/>
        </dgm:presLayoutVars>
      </dgm:prSet>
      <dgm:spPr/>
    </dgm:pt>
    <dgm:pt modelId="{C7E9C5AC-441F-4F97-9889-B339F8B7107B}" type="pres">
      <dgm:prSet presAssocID="{291502A3-90D7-470F-8C2D-A0772620EE34}" presName="rect1ChTx" presStyleLbl="alignAcc1" presStyleIdx="4" presStyleCnt="5">
        <dgm:presLayoutVars>
          <dgm:bulletEnabled val="1"/>
        </dgm:presLayoutVars>
      </dgm:prSet>
      <dgm:spPr/>
    </dgm:pt>
    <dgm:pt modelId="{948E61E1-3729-48B4-B75D-EA31D8DBD409}" type="pres">
      <dgm:prSet presAssocID="{85D8BAA4-7FB6-4990-98DD-ED0A8994BD20}" presName="rect2ParTx" presStyleLbl="alignAcc1" presStyleIdx="4" presStyleCnt="5">
        <dgm:presLayoutVars>
          <dgm:chMax val="1"/>
          <dgm:bulletEnabled val="1"/>
        </dgm:presLayoutVars>
      </dgm:prSet>
      <dgm:spPr/>
    </dgm:pt>
    <dgm:pt modelId="{C231D99A-4ABA-453F-96D1-C84A258DDA70}" type="pres">
      <dgm:prSet presAssocID="{85D8BAA4-7FB6-4990-98DD-ED0A8994BD20}" presName="rect2ChTx" presStyleLbl="alignAcc1" presStyleIdx="4" presStyleCnt="5">
        <dgm:presLayoutVars>
          <dgm:bulletEnabled val="1"/>
        </dgm:presLayoutVars>
      </dgm:prSet>
      <dgm:spPr/>
    </dgm:pt>
    <dgm:pt modelId="{9F384F25-24B0-44A2-9E4F-9EA102DDE607}" type="pres">
      <dgm:prSet presAssocID="{0E3D5699-7598-4335-82F0-C9577D4E1874}" presName="rect3ParTx" presStyleLbl="alignAcc1" presStyleIdx="4" presStyleCnt="5">
        <dgm:presLayoutVars>
          <dgm:chMax val="1"/>
          <dgm:bulletEnabled val="1"/>
        </dgm:presLayoutVars>
      </dgm:prSet>
      <dgm:spPr/>
    </dgm:pt>
    <dgm:pt modelId="{93C8A48F-E7DF-4BA6-9C2D-2D6E02305654}" type="pres">
      <dgm:prSet presAssocID="{0E3D5699-7598-4335-82F0-C9577D4E1874}" presName="rect3ChTx" presStyleLbl="alignAcc1" presStyleIdx="4" presStyleCnt="5">
        <dgm:presLayoutVars>
          <dgm:bulletEnabled val="1"/>
        </dgm:presLayoutVars>
      </dgm:prSet>
      <dgm:spPr/>
    </dgm:pt>
    <dgm:pt modelId="{9320614B-9123-427E-823A-BC8044CA51D8}" type="pres">
      <dgm:prSet presAssocID="{FA11C753-7812-4199-B416-79AF3A46163D}" presName="rect4ParTx" presStyleLbl="alignAcc1" presStyleIdx="4" presStyleCnt="5">
        <dgm:presLayoutVars>
          <dgm:chMax val="1"/>
          <dgm:bulletEnabled val="1"/>
        </dgm:presLayoutVars>
      </dgm:prSet>
      <dgm:spPr/>
    </dgm:pt>
    <dgm:pt modelId="{1E2B47CE-07F3-4062-B73C-5B5CD12A19FD}" type="pres">
      <dgm:prSet presAssocID="{FA11C753-7812-4199-B416-79AF3A46163D}" presName="rect4ChTx" presStyleLbl="alignAcc1" presStyleIdx="4" presStyleCnt="5">
        <dgm:presLayoutVars>
          <dgm:bulletEnabled val="1"/>
        </dgm:presLayoutVars>
      </dgm:prSet>
      <dgm:spPr/>
    </dgm:pt>
    <dgm:pt modelId="{63EFB2E8-251F-40EB-A9CF-DD5B24599513}" type="pres">
      <dgm:prSet presAssocID="{B15391F8-0077-4C3D-8383-AC29DBC2120A}" presName="rect5ParTx" presStyleLbl="alignAcc1" presStyleIdx="4" presStyleCnt="5">
        <dgm:presLayoutVars>
          <dgm:chMax val="1"/>
          <dgm:bulletEnabled val="1"/>
        </dgm:presLayoutVars>
      </dgm:prSet>
      <dgm:spPr/>
    </dgm:pt>
    <dgm:pt modelId="{020EFE01-635A-46C7-ADFC-3A38B4C4862C}" type="pres">
      <dgm:prSet presAssocID="{B15391F8-0077-4C3D-8383-AC29DBC2120A}" presName="rect5ChTx" presStyleLbl="alignAcc1" presStyleIdx="4" presStyleCnt="5">
        <dgm:presLayoutVars>
          <dgm:bulletEnabled val="1"/>
        </dgm:presLayoutVars>
      </dgm:prSet>
      <dgm:spPr/>
    </dgm:pt>
  </dgm:ptLst>
  <dgm:cxnLst>
    <dgm:cxn modelId="{58A33104-59CC-44D5-BD9F-5AB3915AC8C6}" type="presOf" srcId="{B15391F8-0077-4C3D-8383-AC29DBC2120A}" destId="{63EFB2E8-251F-40EB-A9CF-DD5B24599513}" srcOrd="1" destOrd="0" presId="urn:microsoft.com/office/officeart/2005/8/layout/target3"/>
    <dgm:cxn modelId="{5DE2640F-D21B-46C1-9BFD-874F81F6B073}" type="presOf" srcId="{706F9C8A-1EE4-4078-B9B8-6C395FE61B71}" destId="{C231D99A-4ABA-453F-96D1-C84A258DDA70}" srcOrd="0" destOrd="0" presId="urn:microsoft.com/office/officeart/2005/8/layout/target3"/>
    <dgm:cxn modelId="{1354A10F-2078-470E-9961-F83E9F611FED}" type="presOf" srcId="{44227FA0-CCA6-436B-A9FB-6B1F63AF6E61}" destId="{1E2B47CE-07F3-4062-B73C-5B5CD12A19FD}" srcOrd="0" destOrd="0" presId="urn:microsoft.com/office/officeart/2005/8/layout/target3"/>
    <dgm:cxn modelId="{B8E73D11-B9CF-43B9-8078-57A3DC47BD6A}" srcId="{0E3D5699-7598-4335-82F0-C9577D4E1874}" destId="{B1547541-4031-4A5C-9F1E-C2CAA9EB3834}" srcOrd="0" destOrd="0" parTransId="{5F7C3CF4-0A40-46EB-9B36-D4B8209E2EF4}" sibTransId="{EE8EA522-A0EB-4D99-83DD-CB8C5310B5BC}"/>
    <dgm:cxn modelId="{1C35FA11-1D74-4F28-8CA3-01AE21F7B826}" type="presOf" srcId="{0B2DBF49-14B5-4BFA-98EF-2E25D4CA1D77}" destId="{A1EFB55D-834A-4BAD-A06F-5C312372131F}" srcOrd="0" destOrd="0" presId="urn:microsoft.com/office/officeart/2005/8/layout/target3"/>
    <dgm:cxn modelId="{F6C54212-3725-4B3D-AAAF-F6F8B9113AF3}" srcId="{0B2DBF49-14B5-4BFA-98EF-2E25D4CA1D77}" destId="{0E3D5699-7598-4335-82F0-C9577D4E1874}" srcOrd="2" destOrd="0" parTransId="{099E8179-3089-4C69-9172-1B66F35E9B41}" sibTransId="{E5A8B37A-C952-4331-BF59-635E10B1C46B}"/>
    <dgm:cxn modelId="{58895614-B074-4338-946B-48B543BFF50A}" type="presOf" srcId="{04613D55-127B-44D1-B97C-DE197D0AA3EB}" destId="{020EFE01-635A-46C7-ADFC-3A38B4C4862C}" srcOrd="0" destOrd="0" presId="urn:microsoft.com/office/officeart/2005/8/layout/target3"/>
    <dgm:cxn modelId="{C46F0615-0243-4462-B989-62CB45606211}" srcId="{FA11C753-7812-4199-B416-79AF3A46163D}" destId="{44227FA0-CCA6-436B-A9FB-6B1F63AF6E61}" srcOrd="0" destOrd="0" parTransId="{2814250D-13C2-4BCE-964F-F20C8EDB27EA}" sibTransId="{7B8FB20E-6222-49DE-81D0-C56F9A3CE5C7}"/>
    <dgm:cxn modelId="{3D7D4A16-70A3-41C6-A6FC-57257BB174D7}" srcId="{291502A3-90D7-470F-8C2D-A0772620EE34}" destId="{98D3146E-F496-4497-8C39-4325290E3915}" srcOrd="0" destOrd="0" parTransId="{29A654DE-A604-46B0-9EBA-15279528A508}" sibTransId="{8CD4C2D6-BD68-40ED-91F4-4FD5AA109F2E}"/>
    <dgm:cxn modelId="{4D470C26-F0FC-497A-9341-818768B39EE5}" srcId="{291502A3-90D7-470F-8C2D-A0772620EE34}" destId="{95C3EDA0-AB0A-4A9F-AF10-80B72A1879BD}" srcOrd="1" destOrd="0" parTransId="{420A4141-325D-4CCE-A09A-D620AC5F34B4}" sibTransId="{9A558D73-69B6-44FD-A44C-62D534D470C0}"/>
    <dgm:cxn modelId="{3D76BB41-CB5B-447B-88D6-52913DADC941}" type="presOf" srcId="{291502A3-90D7-470F-8C2D-A0772620EE34}" destId="{382D6941-04A4-482E-95A0-B7B98A986679}" srcOrd="0" destOrd="0" presId="urn:microsoft.com/office/officeart/2005/8/layout/target3"/>
    <dgm:cxn modelId="{77DE9942-A9E3-4F51-8E81-1D297535A540}" type="presOf" srcId="{0E3D5699-7598-4335-82F0-C9577D4E1874}" destId="{9F384F25-24B0-44A2-9E4F-9EA102DDE607}" srcOrd="1" destOrd="0" presId="urn:microsoft.com/office/officeart/2005/8/layout/target3"/>
    <dgm:cxn modelId="{8FC31766-4C32-4FAB-90F6-666B319FE315}" type="presOf" srcId="{4091286E-AD23-42F5-9B35-FFDB64858CE0}" destId="{93C8A48F-E7DF-4BA6-9C2D-2D6E02305654}" srcOrd="0" destOrd="1" presId="urn:microsoft.com/office/officeart/2005/8/layout/target3"/>
    <dgm:cxn modelId="{09F98F6D-4DD6-47F7-830F-323B33ECFE36}" srcId="{0E3D5699-7598-4335-82F0-C9577D4E1874}" destId="{D5DEE78C-2391-447D-9985-D73EE79FAA3C}" srcOrd="2" destOrd="0" parTransId="{F757BAA8-3EF6-4ED2-8FBA-1F4DA371B54A}" sibTransId="{024F18C3-C987-4A8D-B390-AA03DEE2AB12}"/>
    <dgm:cxn modelId="{FD71114F-6EC4-42D9-A167-EC2E88C896C4}" type="presOf" srcId="{291502A3-90D7-470F-8C2D-A0772620EE34}" destId="{18635041-9A91-4DAF-B99F-755999059F88}" srcOrd="1" destOrd="0" presId="urn:microsoft.com/office/officeart/2005/8/layout/target3"/>
    <dgm:cxn modelId="{6FB2B953-E3AF-443D-97E6-2B2F593C5F08}" type="presOf" srcId="{85D8BAA4-7FB6-4990-98DD-ED0A8994BD20}" destId="{948E61E1-3729-48B4-B75D-EA31D8DBD409}" srcOrd="1" destOrd="0" presId="urn:microsoft.com/office/officeart/2005/8/layout/target3"/>
    <dgm:cxn modelId="{CE7B4E76-DFAC-4DF6-B976-322B6183C930}" type="presOf" srcId="{FA11C753-7812-4199-B416-79AF3A46163D}" destId="{1002F70F-CC6D-4AAE-A2F0-BF11016A7C05}" srcOrd="0" destOrd="0" presId="urn:microsoft.com/office/officeart/2005/8/layout/target3"/>
    <dgm:cxn modelId="{A75D8276-DFAC-403B-B8F6-2CA06981F48B}" type="presOf" srcId="{98D3146E-F496-4497-8C39-4325290E3915}" destId="{C7E9C5AC-441F-4F97-9889-B339F8B7107B}" srcOrd="0" destOrd="0" presId="urn:microsoft.com/office/officeart/2005/8/layout/target3"/>
    <dgm:cxn modelId="{8DAAFF5A-36CB-44A1-B08E-DF22758A00CB}" srcId="{B15391F8-0077-4C3D-8383-AC29DBC2120A}" destId="{04613D55-127B-44D1-B97C-DE197D0AA3EB}" srcOrd="0" destOrd="0" parTransId="{67A23276-E3F2-427C-8931-385153627BC1}" sibTransId="{1F5F5147-196A-44C1-A6D6-A7844E21D0D7}"/>
    <dgm:cxn modelId="{99215F81-9569-4F79-814E-6604B66F03D7}" type="presOf" srcId="{85D8BAA4-7FB6-4990-98DD-ED0A8994BD20}" destId="{10DC3DCC-7DF8-4285-B24E-9D853BB9C313}" srcOrd="0" destOrd="0" presId="urn:microsoft.com/office/officeart/2005/8/layout/target3"/>
    <dgm:cxn modelId="{BB3D2283-FC48-402E-B2CA-ABCF45F940F9}" type="presOf" srcId="{B15391F8-0077-4C3D-8383-AC29DBC2120A}" destId="{75A599EB-F9D5-4365-859F-9211982A276F}" srcOrd="0" destOrd="0" presId="urn:microsoft.com/office/officeart/2005/8/layout/target3"/>
    <dgm:cxn modelId="{22B42A84-213E-490B-9A3E-F4A9C3EBADDF}" type="presOf" srcId="{95C3EDA0-AB0A-4A9F-AF10-80B72A1879BD}" destId="{C7E9C5AC-441F-4F97-9889-B339F8B7107B}" srcOrd="0" destOrd="1" presId="urn:microsoft.com/office/officeart/2005/8/layout/target3"/>
    <dgm:cxn modelId="{F267C697-A066-4CC8-9BE7-90BC26EE635A}" type="presOf" srcId="{B1547541-4031-4A5C-9F1E-C2CAA9EB3834}" destId="{93C8A48F-E7DF-4BA6-9C2D-2D6E02305654}" srcOrd="0" destOrd="0" presId="urn:microsoft.com/office/officeart/2005/8/layout/target3"/>
    <dgm:cxn modelId="{9F2146A8-95D6-4864-A6D7-8C170D3BFDAF}" type="presOf" srcId="{0E3D5699-7598-4335-82F0-C9577D4E1874}" destId="{20EB4941-0869-4419-B2A1-B34F153C9131}" srcOrd="0" destOrd="0" presId="urn:microsoft.com/office/officeart/2005/8/layout/target3"/>
    <dgm:cxn modelId="{294D93AB-8C2D-4869-8CE4-392D094BD876}" srcId="{0B2DBF49-14B5-4BFA-98EF-2E25D4CA1D77}" destId="{B15391F8-0077-4C3D-8383-AC29DBC2120A}" srcOrd="4" destOrd="0" parTransId="{5830D597-4112-4015-9155-F5C7A5D00DE6}" sibTransId="{4B13A720-B86C-43A4-B2E5-FDF0CE3EE0B1}"/>
    <dgm:cxn modelId="{5C24A3AF-CC32-48D4-9006-9FD81C925743}" srcId="{0B2DBF49-14B5-4BFA-98EF-2E25D4CA1D77}" destId="{FA11C753-7812-4199-B416-79AF3A46163D}" srcOrd="3" destOrd="0" parTransId="{5DD5C6D2-BE70-4361-A8AA-4BEA1251E1E5}" sibTransId="{5CC8BFE4-704C-489F-977F-26147C415B05}"/>
    <dgm:cxn modelId="{20A3A3B2-0FB1-4DB1-9EBF-8B2028715546}" srcId="{B15391F8-0077-4C3D-8383-AC29DBC2120A}" destId="{6BAAE20B-5774-4D54-A265-ED5C2F44B863}" srcOrd="1" destOrd="0" parTransId="{B415F6B5-6616-4C08-B93B-DADF31191D51}" sibTransId="{B4B8A65B-C816-4373-810E-670F71224E2B}"/>
    <dgm:cxn modelId="{4A1B54B7-8A23-4BAB-A6C4-0D929351BFAD}" srcId="{85D8BAA4-7FB6-4990-98DD-ED0A8994BD20}" destId="{706F9C8A-1EE4-4078-B9B8-6C395FE61B71}" srcOrd="0" destOrd="0" parTransId="{AD6CD2C1-A72C-4ADC-BEA5-2D909DDC162A}" sibTransId="{B1CC5CA0-B40E-47F3-8BCD-598FAD5CFAAD}"/>
    <dgm:cxn modelId="{8A5871B8-6C7E-4947-AC98-7F7EADBCFEC7}" srcId="{0E3D5699-7598-4335-82F0-C9577D4E1874}" destId="{4091286E-AD23-42F5-9B35-FFDB64858CE0}" srcOrd="1" destOrd="0" parTransId="{9AFF5719-E39B-4A7B-A2AB-928E5FC01935}" sibTransId="{20270B3E-58F8-4A88-A958-7B47A490184C}"/>
    <dgm:cxn modelId="{9E8494BC-F2EF-4725-A358-C0279149F6DC}" srcId="{0B2DBF49-14B5-4BFA-98EF-2E25D4CA1D77}" destId="{85D8BAA4-7FB6-4990-98DD-ED0A8994BD20}" srcOrd="1" destOrd="0" parTransId="{43D752EB-5E76-4176-84D0-D00B4AE289F2}" sibTransId="{E32995DF-F7A4-4433-AF5E-E134324EAED5}"/>
    <dgm:cxn modelId="{8FAD77C9-F782-4C0E-91FA-EE3DBB7CE1B8}" type="presOf" srcId="{6BAAE20B-5774-4D54-A265-ED5C2F44B863}" destId="{020EFE01-635A-46C7-ADFC-3A38B4C4862C}" srcOrd="0" destOrd="1" presId="urn:microsoft.com/office/officeart/2005/8/layout/target3"/>
    <dgm:cxn modelId="{511CE7E6-8137-40A9-8843-269F6E4FECF0}" type="presOf" srcId="{FA11C753-7812-4199-B416-79AF3A46163D}" destId="{9320614B-9123-427E-823A-BC8044CA51D8}" srcOrd="1" destOrd="0" presId="urn:microsoft.com/office/officeart/2005/8/layout/target3"/>
    <dgm:cxn modelId="{BBDA7AE7-A0D1-4126-A3B7-A42D7A6E9038}" type="presOf" srcId="{D5DEE78C-2391-447D-9985-D73EE79FAA3C}" destId="{93C8A48F-E7DF-4BA6-9C2D-2D6E02305654}" srcOrd="0" destOrd="2" presId="urn:microsoft.com/office/officeart/2005/8/layout/target3"/>
    <dgm:cxn modelId="{668534F0-33E4-425A-84FA-F1CF6551C3BB}" srcId="{0B2DBF49-14B5-4BFA-98EF-2E25D4CA1D77}" destId="{291502A3-90D7-470F-8C2D-A0772620EE34}" srcOrd="0" destOrd="0" parTransId="{42DA5F91-95B3-40B5-BE9A-7FF7DBA69134}" sibTransId="{7582C08F-B476-4ACC-AA89-1C2D7C6883DD}"/>
    <dgm:cxn modelId="{7C517261-B8A7-43D5-BDBF-42C1976359D6}" type="presParOf" srcId="{A1EFB55D-834A-4BAD-A06F-5C312372131F}" destId="{837B0083-C158-4053-9D80-1A026570B89A}" srcOrd="0" destOrd="0" presId="urn:microsoft.com/office/officeart/2005/8/layout/target3"/>
    <dgm:cxn modelId="{81647795-E846-49B8-8482-6C33EF814814}" type="presParOf" srcId="{A1EFB55D-834A-4BAD-A06F-5C312372131F}" destId="{AEDF7B4E-90AE-4CA8-91A9-EB6F2907AB1D}" srcOrd="1" destOrd="0" presId="urn:microsoft.com/office/officeart/2005/8/layout/target3"/>
    <dgm:cxn modelId="{3CC6BE79-9AFA-4E4C-8E53-5DF577DF2FCE}" type="presParOf" srcId="{A1EFB55D-834A-4BAD-A06F-5C312372131F}" destId="{382D6941-04A4-482E-95A0-B7B98A986679}" srcOrd="2" destOrd="0" presId="urn:microsoft.com/office/officeart/2005/8/layout/target3"/>
    <dgm:cxn modelId="{094EB84E-CEC4-44FF-AE1A-9D04FBDF9B67}" type="presParOf" srcId="{A1EFB55D-834A-4BAD-A06F-5C312372131F}" destId="{EDD84F7A-6D80-45FC-9532-8A4F2E755924}" srcOrd="3" destOrd="0" presId="urn:microsoft.com/office/officeart/2005/8/layout/target3"/>
    <dgm:cxn modelId="{E4B0E9D5-1F91-4986-995A-4F108D715F42}" type="presParOf" srcId="{A1EFB55D-834A-4BAD-A06F-5C312372131F}" destId="{DE0D0C65-EF97-49B4-B97D-494C384D9EE9}" srcOrd="4" destOrd="0" presId="urn:microsoft.com/office/officeart/2005/8/layout/target3"/>
    <dgm:cxn modelId="{6C728E50-0228-4E87-B1EC-2B858C2F63C0}" type="presParOf" srcId="{A1EFB55D-834A-4BAD-A06F-5C312372131F}" destId="{10DC3DCC-7DF8-4285-B24E-9D853BB9C313}" srcOrd="5" destOrd="0" presId="urn:microsoft.com/office/officeart/2005/8/layout/target3"/>
    <dgm:cxn modelId="{82488E4F-6F29-44AD-B715-3A57EEAB5F20}" type="presParOf" srcId="{A1EFB55D-834A-4BAD-A06F-5C312372131F}" destId="{915A6B25-F993-4D7E-8D43-EB6917FD65F4}" srcOrd="6" destOrd="0" presId="urn:microsoft.com/office/officeart/2005/8/layout/target3"/>
    <dgm:cxn modelId="{8932E100-A057-4B63-A852-96DE5F081342}" type="presParOf" srcId="{A1EFB55D-834A-4BAD-A06F-5C312372131F}" destId="{A2F163D5-149F-4587-BE98-0FC6BD697C9F}" srcOrd="7" destOrd="0" presId="urn:microsoft.com/office/officeart/2005/8/layout/target3"/>
    <dgm:cxn modelId="{7D6EC465-D834-48CC-95C3-1511F1BF3ECD}" type="presParOf" srcId="{A1EFB55D-834A-4BAD-A06F-5C312372131F}" destId="{20EB4941-0869-4419-B2A1-B34F153C9131}" srcOrd="8" destOrd="0" presId="urn:microsoft.com/office/officeart/2005/8/layout/target3"/>
    <dgm:cxn modelId="{99B1A2FC-3997-474C-9792-FAB1E4A4F33C}" type="presParOf" srcId="{A1EFB55D-834A-4BAD-A06F-5C312372131F}" destId="{35EE44E0-C076-4A15-B346-5DAB1D8E6D64}" srcOrd="9" destOrd="0" presId="urn:microsoft.com/office/officeart/2005/8/layout/target3"/>
    <dgm:cxn modelId="{3108B12E-0AD8-4564-94C7-55741DA220FC}" type="presParOf" srcId="{A1EFB55D-834A-4BAD-A06F-5C312372131F}" destId="{DCAC2C9F-B6C9-4C2E-9154-7BBD317C7EFF}" srcOrd="10" destOrd="0" presId="urn:microsoft.com/office/officeart/2005/8/layout/target3"/>
    <dgm:cxn modelId="{D417E546-F91C-4866-BF26-EE2B91CA7BF7}" type="presParOf" srcId="{A1EFB55D-834A-4BAD-A06F-5C312372131F}" destId="{1002F70F-CC6D-4AAE-A2F0-BF11016A7C05}" srcOrd="11" destOrd="0" presId="urn:microsoft.com/office/officeart/2005/8/layout/target3"/>
    <dgm:cxn modelId="{4AC41CD9-22E0-4E36-9328-6F465DB38284}" type="presParOf" srcId="{A1EFB55D-834A-4BAD-A06F-5C312372131F}" destId="{E7148E79-5C65-427F-882C-ADF83662A97A}" srcOrd="12" destOrd="0" presId="urn:microsoft.com/office/officeart/2005/8/layout/target3"/>
    <dgm:cxn modelId="{5BE34580-D465-4EC5-9A37-CD6AE1353E88}" type="presParOf" srcId="{A1EFB55D-834A-4BAD-A06F-5C312372131F}" destId="{92735B02-BC27-42D7-948D-6588F5810F58}" srcOrd="13" destOrd="0" presId="urn:microsoft.com/office/officeart/2005/8/layout/target3"/>
    <dgm:cxn modelId="{97E7324B-36F1-4154-BC07-B92FD0D3E510}" type="presParOf" srcId="{A1EFB55D-834A-4BAD-A06F-5C312372131F}" destId="{75A599EB-F9D5-4365-859F-9211982A276F}" srcOrd="14" destOrd="0" presId="urn:microsoft.com/office/officeart/2005/8/layout/target3"/>
    <dgm:cxn modelId="{D6500309-E916-41A3-957B-2483F1DB8D8B}" type="presParOf" srcId="{A1EFB55D-834A-4BAD-A06F-5C312372131F}" destId="{18635041-9A91-4DAF-B99F-755999059F88}" srcOrd="15" destOrd="0" presId="urn:microsoft.com/office/officeart/2005/8/layout/target3"/>
    <dgm:cxn modelId="{2F7B4965-66B7-4739-B07C-72B9D42AF32C}" type="presParOf" srcId="{A1EFB55D-834A-4BAD-A06F-5C312372131F}" destId="{C7E9C5AC-441F-4F97-9889-B339F8B7107B}" srcOrd="16" destOrd="0" presId="urn:microsoft.com/office/officeart/2005/8/layout/target3"/>
    <dgm:cxn modelId="{BBA1F7FD-CB2B-466D-825E-81F36874685F}" type="presParOf" srcId="{A1EFB55D-834A-4BAD-A06F-5C312372131F}" destId="{948E61E1-3729-48B4-B75D-EA31D8DBD409}" srcOrd="17" destOrd="0" presId="urn:microsoft.com/office/officeart/2005/8/layout/target3"/>
    <dgm:cxn modelId="{7EB58639-7D0B-425B-8EEE-39A9A01236E5}" type="presParOf" srcId="{A1EFB55D-834A-4BAD-A06F-5C312372131F}" destId="{C231D99A-4ABA-453F-96D1-C84A258DDA70}" srcOrd="18" destOrd="0" presId="urn:microsoft.com/office/officeart/2005/8/layout/target3"/>
    <dgm:cxn modelId="{2D2809F3-8CEB-4DD4-8615-700851A88D28}" type="presParOf" srcId="{A1EFB55D-834A-4BAD-A06F-5C312372131F}" destId="{9F384F25-24B0-44A2-9E4F-9EA102DDE607}" srcOrd="19" destOrd="0" presId="urn:microsoft.com/office/officeart/2005/8/layout/target3"/>
    <dgm:cxn modelId="{886A975F-7768-4F28-A2E0-A73FBB2CB2A6}" type="presParOf" srcId="{A1EFB55D-834A-4BAD-A06F-5C312372131F}" destId="{93C8A48F-E7DF-4BA6-9C2D-2D6E02305654}" srcOrd="20" destOrd="0" presId="urn:microsoft.com/office/officeart/2005/8/layout/target3"/>
    <dgm:cxn modelId="{8859A907-32D9-4BB1-A329-AD30ED459E58}" type="presParOf" srcId="{A1EFB55D-834A-4BAD-A06F-5C312372131F}" destId="{9320614B-9123-427E-823A-BC8044CA51D8}" srcOrd="21" destOrd="0" presId="urn:microsoft.com/office/officeart/2005/8/layout/target3"/>
    <dgm:cxn modelId="{9CBAC2DC-3792-4705-8CD8-9D4F949B22A0}" type="presParOf" srcId="{A1EFB55D-834A-4BAD-A06F-5C312372131F}" destId="{1E2B47CE-07F3-4062-B73C-5B5CD12A19FD}" srcOrd="22" destOrd="0" presId="urn:microsoft.com/office/officeart/2005/8/layout/target3"/>
    <dgm:cxn modelId="{EBADE335-3178-4819-985A-242E035E4D91}" type="presParOf" srcId="{A1EFB55D-834A-4BAD-A06F-5C312372131F}" destId="{63EFB2E8-251F-40EB-A9CF-DD5B24599513}" srcOrd="23" destOrd="0" presId="urn:microsoft.com/office/officeart/2005/8/layout/target3"/>
    <dgm:cxn modelId="{8FB7AA00-BBAC-4FE1-B3AB-DD0A5FD95B64}" type="presParOf" srcId="{A1EFB55D-834A-4BAD-A06F-5C312372131F}" destId="{020EFE01-635A-46C7-ADFC-3A38B4C4862C}" srcOrd="2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81A473-B5B0-424D-9CBD-2E81DC55A9F7}"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531FE51B-B07E-4FDA-8951-A36B76CFCEFD}">
      <dgm:prSet phldrT="[Text]"/>
      <dgm:spPr/>
      <dgm:t>
        <a:bodyPr/>
        <a:lstStyle/>
        <a:p>
          <a:r>
            <a:rPr lang="en-US" dirty="0">
              <a:solidFill>
                <a:schemeClr val="bg1"/>
              </a:solidFill>
            </a:rPr>
            <a:t>Office documents</a:t>
          </a:r>
        </a:p>
      </dgm:t>
    </dgm:pt>
    <dgm:pt modelId="{2A0C84A4-1779-4546-96B6-13916A668ECF}" type="parTrans" cxnId="{3C073779-AAA0-499E-96CB-A1F88CA54D15}">
      <dgm:prSet/>
      <dgm:spPr/>
      <dgm:t>
        <a:bodyPr/>
        <a:lstStyle/>
        <a:p>
          <a:endParaRPr lang="en-US"/>
        </a:p>
      </dgm:t>
    </dgm:pt>
    <dgm:pt modelId="{957D5051-D381-4D4B-9967-162EFA174FC5}" type="sibTrans" cxnId="{3C073779-AAA0-499E-96CB-A1F88CA54D15}">
      <dgm:prSet/>
      <dgm:spPr/>
      <dgm:t>
        <a:bodyPr/>
        <a:lstStyle/>
        <a:p>
          <a:endParaRPr lang="en-US"/>
        </a:p>
      </dgm:t>
    </dgm:pt>
    <dgm:pt modelId="{3C0277C1-F860-48F8-AA1E-7E9B8B85FA32}">
      <dgm:prSet phldrT="[Text]"/>
      <dgm:spPr/>
      <dgm:t>
        <a:bodyPr/>
        <a:lstStyle/>
        <a:p>
          <a:r>
            <a:rPr lang="en-US" dirty="0">
              <a:solidFill>
                <a:schemeClr val="bg1"/>
              </a:solidFill>
            </a:rPr>
            <a:t>Spreadsheets, tables, grids, lists, digests</a:t>
          </a:r>
        </a:p>
      </dgm:t>
    </dgm:pt>
    <dgm:pt modelId="{366B9B63-CF6E-4B0B-867F-39BD70D2E0E1}" type="parTrans" cxnId="{9EF8062B-312E-42EF-979A-2FA1AC5ECE29}">
      <dgm:prSet/>
      <dgm:spPr/>
      <dgm:t>
        <a:bodyPr/>
        <a:lstStyle/>
        <a:p>
          <a:endParaRPr lang="en-US"/>
        </a:p>
      </dgm:t>
    </dgm:pt>
    <dgm:pt modelId="{E48EE695-33C3-4FF6-BA0B-CB46A00CA000}" type="sibTrans" cxnId="{9EF8062B-312E-42EF-979A-2FA1AC5ECE29}">
      <dgm:prSet/>
      <dgm:spPr/>
      <dgm:t>
        <a:bodyPr/>
        <a:lstStyle/>
        <a:p>
          <a:endParaRPr lang="en-US"/>
        </a:p>
      </dgm:t>
    </dgm:pt>
    <dgm:pt modelId="{7D282B93-9090-4086-8B21-D253C4521D57}">
      <dgm:prSet phldrT="[Text]"/>
      <dgm:spPr/>
      <dgm:t>
        <a:bodyPr/>
        <a:lstStyle/>
        <a:p>
          <a:r>
            <a:rPr lang="en-US" dirty="0">
              <a:solidFill>
                <a:schemeClr val="bg1"/>
              </a:solidFill>
            </a:rPr>
            <a:t>Structured data</a:t>
          </a:r>
        </a:p>
      </dgm:t>
    </dgm:pt>
    <dgm:pt modelId="{8C736A4A-84E5-4BB4-8F6A-3A129F620716}" type="parTrans" cxnId="{F0756B3D-2831-434E-8897-F0917B5D75BB}">
      <dgm:prSet/>
      <dgm:spPr/>
      <dgm:t>
        <a:bodyPr/>
        <a:lstStyle/>
        <a:p>
          <a:endParaRPr lang="en-US"/>
        </a:p>
      </dgm:t>
    </dgm:pt>
    <dgm:pt modelId="{21E7F39C-091C-4F6E-8CE7-40396D7B827F}" type="sibTrans" cxnId="{F0756B3D-2831-434E-8897-F0917B5D75BB}">
      <dgm:prSet/>
      <dgm:spPr/>
      <dgm:t>
        <a:bodyPr/>
        <a:lstStyle/>
        <a:p>
          <a:endParaRPr lang="en-US"/>
        </a:p>
      </dgm:t>
    </dgm:pt>
    <dgm:pt modelId="{0279DAAC-56C5-46D4-86A2-37B4D87D24E8}" type="pres">
      <dgm:prSet presAssocID="{C181A473-B5B0-424D-9CBD-2E81DC55A9F7}" presName="rootnode" presStyleCnt="0">
        <dgm:presLayoutVars>
          <dgm:chMax/>
          <dgm:chPref/>
          <dgm:dir/>
          <dgm:animLvl val="lvl"/>
        </dgm:presLayoutVars>
      </dgm:prSet>
      <dgm:spPr/>
    </dgm:pt>
    <dgm:pt modelId="{320393AF-9769-4EBD-ABF1-FF143DD7C747}" type="pres">
      <dgm:prSet presAssocID="{531FE51B-B07E-4FDA-8951-A36B76CFCEFD}" presName="composite" presStyleCnt="0"/>
      <dgm:spPr/>
    </dgm:pt>
    <dgm:pt modelId="{2715F9D0-5249-4F20-8D0B-9CF697A26938}" type="pres">
      <dgm:prSet presAssocID="{531FE51B-B07E-4FDA-8951-A36B76CFCEFD}" presName="LShape" presStyleLbl="alignNode1" presStyleIdx="0" presStyleCnt="5"/>
      <dgm:spPr/>
    </dgm:pt>
    <dgm:pt modelId="{E44E2F6F-BAC8-4BA2-91A7-5D81D4C8C598}" type="pres">
      <dgm:prSet presAssocID="{531FE51B-B07E-4FDA-8951-A36B76CFCEFD}" presName="ParentText" presStyleLbl="revTx" presStyleIdx="0" presStyleCnt="3">
        <dgm:presLayoutVars>
          <dgm:chMax val="0"/>
          <dgm:chPref val="0"/>
          <dgm:bulletEnabled val="1"/>
        </dgm:presLayoutVars>
      </dgm:prSet>
      <dgm:spPr/>
    </dgm:pt>
    <dgm:pt modelId="{6953E867-7885-47A7-A72D-8005FB8B1086}" type="pres">
      <dgm:prSet presAssocID="{531FE51B-B07E-4FDA-8951-A36B76CFCEFD}" presName="Triangle" presStyleLbl="alignNode1" presStyleIdx="1" presStyleCnt="5"/>
      <dgm:spPr/>
    </dgm:pt>
    <dgm:pt modelId="{CAF6EB37-3BB6-456F-B200-DF8DD3CACE41}" type="pres">
      <dgm:prSet presAssocID="{957D5051-D381-4D4B-9967-162EFA174FC5}" presName="sibTrans" presStyleCnt="0"/>
      <dgm:spPr/>
    </dgm:pt>
    <dgm:pt modelId="{70D3A02B-6787-42C7-B497-0021771CBDAA}" type="pres">
      <dgm:prSet presAssocID="{957D5051-D381-4D4B-9967-162EFA174FC5}" presName="space" presStyleCnt="0"/>
      <dgm:spPr/>
    </dgm:pt>
    <dgm:pt modelId="{0ED9FDDA-716C-4A95-8363-2F8E6A9E6BB0}" type="pres">
      <dgm:prSet presAssocID="{3C0277C1-F860-48F8-AA1E-7E9B8B85FA32}" presName="composite" presStyleCnt="0"/>
      <dgm:spPr/>
    </dgm:pt>
    <dgm:pt modelId="{5B4C7EB6-BD7D-4BFA-80F9-7984BF505DF9}" type="pres">
      <dgm:prSet presAssocID="{3C0277C1-F860-48F8-AA1E-7E9B8B85FA32}" presName="LShape" presStyleLbl="alignNode1" presStyleIdx="2" presStyleCnt="5"/>
      <dgm:spPr/>
    </dgm:pt>
    <dgm:pt modelId="{533D44B8-96AE-43C0-8046-179577395677}" type="pres">
      <dgm:prSet presAssocID="{3C0277C1-F860-48F8-AA1E-7E9B8B85FA32}" presName="ParentText" presStyleLbl="revTx" presStyleIdx="1" presStyleCnt="3">
        <dgm:presLayoutVars>
          <dgm:chMax val="0"/>
          <dgm:chPref val="0"/>
          <dgm:bulletEnabled val="1"/>
        </dgm:presLayoutVars>
      </dgm:prSet>
      <dgm:spPr/>
    </dgm:pt>
    <dgm:pt modelId="{903DC9AA-48EF-405A-A6D0-02A25AD28ECE}" type="pres">
      <dgm:prSet presAssocID="{3C0277C1-F860-48F8-AA1E-7E9B8B85FA32}" presName="Triangle" presStyleLbl="alignNode1" presStyleIdx="3" presStyleCnt="5"/>
      <dgm:spPr/>
    </dgm:pt>
    <dgm:pt modelId="{44EB9B5C-086A-42A0-8475-B531D9BBA986}" type="pres">
      <dgm:prSet presAssocID="{E48EE695-33C3-4FF6-BA0B-CB46A00CA000}" presName="sibTrans" presStyleCnt="0"/>
      <dgm:spPr/>
    </dgm:pt>
    <dgm:pt modelId="{6A42C049-37C8-467D-93AA-A79BC523597D}" type="pres">
      <dgm:prSet presAssocID="{E48EE695-33C3-4FF6-BA0B-CB46A00CA000}" presName="space" presStyleCnt="0"/>
      <dgm:spPr/>
    </dgm:pt>
    <dgm:pt modelId="{FAC88288-2D87-4F8C-B3D6-BE8CDFC05B84}" type="pres">
      <dgm:prSet presAssocID="{7D282B93-9090-4086-8B21-D253C4521D57}" presName="composite" presStyleCnt="0"/>
      <dgm:spPr/>
    </dgm:pt>
    <dgm:pt modelId="{56465373-5140-47F6-9DD2-259AE0A4C873}" type="pres">
      <dgm:prSet presAssocID="{7D282B93-9090-4086-8B21-D253C4521D57}" presName="LShape" presStyleLbl="alignNode1" presStyleIdx="4" presStyleCnt="5"/>
      <dgm:spPr/>
    </dgm:pt>
    <dgm:pt modelId="{0B0B97FF-B825-4C06-9EE5-424EAC8558F1}" type="pres">
      <dgm:prSet presAssocID="{7D282B93-9090-4086-8B21-D253C4521D57}" presName="ParentText" presStyleLbl="revTx" presStyleIdx="2" presStyleCnt="3">
        <dgm:presLayoutVars>
          <dgm:chMax val="0"/>
          <dgm:chPref val="0"/>
          <dgm:bulletEnabled val="1"/>
        </dgm:presLayoutVars>
      </dgm:prSet>
      <dgm:spPr/>
    </dgm:pt>
  </dgm:ptLst>
  <dgm:cxnLst>
    <dgm:cxn modelId="{9EF8062B-312E-42EF-979A-2FA1AC5ECE29}" srcId="{C181A473-B5B0-424D-9CBD-2E81DC55A9F7}" destId="{3C0277C1-F860-48F8-AA1E-7E9B8B85FA32}" srcOrd="1" destOrd="0" parTransId="{366B9B63-CF6E-4B0B-867F-39BD70D2E0E1}" sibTransId="{E48EE695-33C3-4FF6-BA0B-CB46A00CA000}"/>
    <dgm:cxn modelId="{F0756B3D-2831-434E-8897-F0917B5D75BB}" srcId="{C181A473-B5B0-424D-9CBD-2E81DC55A9F7}" destId="{7D282B93-9090-4086-8B21-D253C4521D57}" srcOrd="2" destOrd="0" parTransId="{8C736A4A-84E5-4BB4-8F6A-3A129F620716}" sibTransId="{21E7F39C-091C-4F6E-8CE7-40396D7B827F}"/>
    <dgm:cxn modelId="{030D0776-B420-4EC9-ADEA-4CED7AE3825E}" type="presOf" srcId="{531FE51B-B07E-4FDA-8951-A36B76CFCEFD}" destId="{E44E2F6F-BAC8-4BA2-91A7-5D81D4C8C598}" srcOrd="0" destOrd="0" presId="urn:microsoft.com/office/officeart/2009/3/layout/StepUpProcess"/>
    <dgm:cxn modelId="{3C073779-AAA0-499E-96CB-A1F88CA54D15}" srcId="{C181A473-B5B0-424D-9CBD-2E81DC55A9F7}" destId="{531FE51B-B07E-4FDA-8951-A36B76CFCEFD}" srcOrd="0" destOrd="0" parTransId="{2A0C84A4-1779-4546-96B6-13916A668ECF}" sibTransId="{957D5051-D381-4D4B-9967-162EFA174FC5}"/>
    <dgm:cxn modelId="{FB2CAF86-C020-4FDC-B3F6-972FA61276A4}" type="presOf" srcId="{C181A473-B5B0-424D-9CBD-2E81DC55A9F7}" destId="{0279DAAC-56C5-46D4-86A2-37B4D87D24E8}" srcOrd="0" destOrd="0" presId="urn:microsoft.com/office/officeart/2009/3/layout/StepUpProcess"/>
    <dgm:cxn modelId="{73DDB498-FC3B-4739-A6DE-B681B1CB81D5}" type="presOf" srcId="{3C0277C1-F860-48F8-AA1E-7E9B8B85FA32}" destId="{533D44B8-96AE-43C0-8046-179577395677}" srcOrd="0" destOrd="0" presId="urn:microsoft.com/office/officeart/2009/3/layout/StepUpProcess"/>
    <dgm:cxn modelId="{3332B9DF-0F32-40F2-8E22-E498B5D64C23}" type="presOf" srcId="{7D282B93-9090-4086-8B21-D253C4521D57}" destId="{0B0B97FF-B825-4C06-9EE5-424EAC8558F1}" srcOrd="0" destOrd="0" presId="urn:microsoft.com/office/officeart/2009/3/layout/StepUpProcess"/>
    <dgm:cxn modelId="{0EA41B51-627C-4406-A477-6B423444B46C}" type="presParOf" srcId="{0279DAAC-56C5-46D4-86A2-37B4D87D24E8}" destId="{320393AF-9769-4EBD-ABF1-FF143DD7C747}" srcOrd="0" destOrd="0" presId="urn:microsoft.com/office/officeart/2009/3/layout/StepUpProcess"/>
    <dgm:cxn modelId="{C376A82B-4812-4146-9EEC-1EDA98000F2D}" type="presParOf" srcId="{320393AF-9769-4EBD-ABF1-FF143DD7C747}" destId="{2715F9D0-5249-4F20-8D0B-9CF697A26938}" srcOrd="0" destOrd="0" presId="urn:microsoft.com/office/officeart/2009/3/layout/StepUpProcess"/>
    <dgm:cxn modelId="{EB76138B-F5F8-4B1F-B714-980C9B4E7329}" type="presParOf" srcId="{320393AF-9769-4EBD-ABF1-FF143DD7C747}" destId="{E44E2F6F-BAC8-4BA2-91A7-5D81D4C8C598}" srcOrd="1" destOrd="0" presId="urn:microsoft.com/office/officeart/2009/3/layout/StepUpProcess"/>
    <dgm:cxn modelId="{18E55573-DA64-4619-B1E8-2AF823ACFCC1}" type="presParOf" srcId="{320393AF-9769-4EBD-ABF1-FF143DD7C747}" destId="{6953E867-7885-47A7-A72D-8005FB8B1086}" srcOrd="2" destOrd="0" presId="urn:microsoft.com/office/officeart/2009/3/layout/StepUpProcess"/>
    <dgm:cxn modelId="{65AF661B-FC09-4FE8-8E2A-443B712C82A1}" type="presParOf" srcId="{0279DAAC-56C5-46D4-86A2-37B4D87D24E8}" destId="{CAF6EB37-3BB6-456F-B200-DF8DD3CACE41}" srcOrd="1" destOrd="0" presId="urn:microsoft.com/office/officeart/2009/3/layout/StepUpProcess"/>
    <dgm:cxn modelId="{BAA608F8-FC3C-4F91-A3C9-8D2CDF39C6E3}" type="presParOf" srcId="{CAF6EB37-3BB6-456F-B200-DF8DD3CACE41}" destId="{70D3A02B-6787-42C7-B497-0021771CBDAA}" srcOrd="0" destOrd="0" presId="urn:microsoft.com/office/officeart/2009/3/layout/StepUpProcess"/>
    <dgm:cxn modelId="{611E11D7-AF70-4B56-A0B0-D1908F49A187}" type="presParOf" srcId="{0279DAAC-56C5-46D4-86A2-37B4D87D24E8}" destId="{0ED9FDDA-716C-4A95-8363-2F8E6A9E6BB0}" srcOrd="2" destOrd="0" presId="urn:microsoft.com/office/officeart/2009/3/layout/StepUpProcess"/>
    <dgm:cxn modelId="{5B59183C-03E7-437B-845B-C54324E61423}" type="presParOf" srcId="{0ED9FDDA-716C-4A95-8363-2F8E6A9E6BB0}" destId="{5B4C7EB6-BD7D-4BFA-80F9-7984BF505DF9}" srcOrd="0" destOrd="0" presId="urn:microsoft.com/office/officeart/2009/3/layout/StepUpProcess"/>
    <dgm:cxn modelId="{30E3AC9A-5C37-4567-B99C-7E7F20069289}" type="presParOf" srcId="{0ED9FDDA-716C-4A95-8363-2F8E6A9E6BB0}" destId="{533D44B8-96AE-43C0-8046-179577395677}" srcOrd="1" destOrd="0" presId="urn:microsoft.com/office/officeart/2009/3/layout/StepUpProcess"/>
    <dgm:cxn modelId="{71061419-1384-40F5-A18C-B3B47FEEA52F}" type="presParOf" srcId="{0ED9FDDA-716C-4A95-8363-2F8E6A9E6BB0}" destId="{903DC9AA-48EF-405A-A6D0-02A25AD28ECE}" srcOrd="2" destOrd="0" presId="urn:microsoft.com/office/officeart/2009/3/layout/StepUpProcess"/>
    <dgm:cxn modelId="{322AA321-B51B-4C7A-BC11-C5FE81A7C6B9}" type="presParOf" srcId="{0279DAAC-56C5-46D4-86A2-37B4D87D24E8}" destId="{44EB9B5C-086A-42A0-8475-B531D9BBA986}" srcOrd="3" destOrd="0" presId="urn:microsoft.com/office/officeart/2009/3/layout/StepUpProcess"/>
    <dgm:cxn modelId="{45EE05C2-5848-4162-A73B-D328999C9688}" type="presParOf" srcId="{44EB9B5C-086A-42A0-8475-B531D9BBA986}" destId="{6A42C049-37C8-467D-93AA-A79BC523597D}" srcOrd="0" destOrd="0" presId="urn:microsoft.com/office/officeart/2009/3/layout/StepUpProcess"/>
    <dgm:cxn modelId="{C21C78F6-A8A3-4C6D-9881-651DEFF5E7A3}" type="presParOf" srcId="{0279DAAC-56C5-46D4-86A2-37B4D87D24E8}" destId="{FAC88288-2D87-4F8C-B3D6-BE8CDFC05B84}" srcOrd="4" destOrd="0" presId="urn:microsoft.com/office/officeart/2009/3/layout/StepUpProcess"/>
    <dgm:cxn modelId="{F2347ADB-285E-49FF-9118-49E4FB1A7B80}" type="presParOf" srcId="{FAC88288-2D87-4F8C-B3D6-BE8CDFC05B84}" destId="{56465373-5140-47F6-9DD2-259AE0A4C873}" srcOrd="0" destOrd="0" presId="urn:microsoft.com/office/officeart/2009/3/layout/StepUpProcess"/>
    <dgm:cxn modelId="{3B311866-F021-4CC3-A0B1-A3218ACFAA5B}" type="presParOf" srcId="{FAC88288-2D87-4F8C-B3D6-BE8CDFC05B84}" destId="{0B0B97FF-B825-4C06-9EE5-424EAC8558F1}"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7B0083-C158-4053-9D80-1A026570B89A}">
      <dsp:nvSpPr>
        <dsp:cNvPr id="0" name=""/>
        <dsp:cNvSpPr/>
      </dsp:nvSpPr>
      <dsp:spPr>
        <a:xfrm>
          <a:off x="0" y="0"/>
          <a:ext cx="5024198" cy="5024198"/>
        </a:xfrm>
        <a:prstGeom prst="pie">
          <a:avLst>
            <a:gd name="adj1" fmla="val 5400000"/>
            <a:gd name="adj2" fmla="val 1620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2D6941-04A4-482E-95A0-B7B98A986679}">
      <dsp:nvSpPr>
        <dsp:cNvPr id="0" name=""/>
        <dsp:cNvSpPr/>
      </dsp:nvSpPr>
      <dsp:spPr>
        <a:xfrm>
          <a:off x="2512099" y="0"/>
          <a:ext cx="6817252" cy="5024198"/>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Assessment results</a:t>
          </a:r>
        </a:p>
      </dsp:txBody>
      <dsp:txXfrm>
        <a:off x="2512099" y="0"/>
        <a:ext cx="3408626" cy="803871"/>
      </dsp:txXfrm>
    </dsp:sp>
    <dsp:sp modelId="{DE0D0C65-EF97-49B4-B97D-494C384D9EE9}">
      <dsp:nvSpPr>
        <dsp:cNvPr id="0" name=""/>
        <dsp:cNvSpPr/>
      </dsp:nvSpPr>
      <dsp:spPr>
        <a:xfrm>
          <a:off x="527540" y="803871"/>
          <a:ext cx="3969116" cy="3969116"/>
        </a:xfrm>
        <a:prstGeom prst="pie">
          <a:avLst>
            <a:gd name="adj1" fmla="val 5400000"/>
            <a:gd name="adj2" fmla="val 1620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DC3DCC-7DF8-4285-B24E-9D853BB9C313}">
      <dsp:nvSpPr>
        <dsp:cNvPr id="0" name=""/>
        <dsp:cNvSpPr/>
      </dsp:nvSpPr>
      <dsp:spPr>
        <a:xfrm>
          <a:off x="2512099" y="803871"/>
          <a:ext cx="6817252" cy="3969116"/>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Assessment planning</a:t>
          </a:r>
        </a:p>
      </dsp:txBody>
      <dsp:txXfrm>
        <a:off x="2512099" y="803871"/>
        <a:ext cx="3408626" cy="803871"/>
      </dsp:txXfrm>
    </dsp:sp>
    <dsp:sp modelId="{A2F163D5-149F-4587-BE98-0FC6BD697C9F}">
      <dsp:nvSpPr>
        <dsp:cNvPr id="0" name=""/>
        <dsp:cNvSpPr/>
      </dsp:nvSpPr>
      <dsp:spPr>
        <a:xfrm>
          <a:off x="1055081" y="1607743"/>
          <a:ext cx="2914034" cy="2914034"/>
        </a:xfrm>
        <a:prstGeom prst="pie">
          <a:avLst>
            <a:gd name="adj1" fmla="val 5400000"/>
            <a:gd name="adj2" fmla="val 1620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EB4941-0869-4419-B2A1-B34F153C9131}">
      <dsp:nvSpPr>
        <dsp:cNvPr id="0" name=""/>
        <dsp:cNvSpPr/>
      </dsp:nvSpPr>
      <dsp:spPr>
        <a:xfrm>
          <a:off x="2512099" y="1607743"/>
          <a:ext cx="6817252" cy="2914034"/>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Implementation</a:t>
          </a:r>
        </a:p>
      </dsp:txBody>
      <dsp:txXfrm>
        <a:off x="2512099" y="1607743"/>
        <a:ext cx="3408626" cy="803871"/>
      </dsp:txXfrm>
    </dsp:sp>
    <dsp:sp modelId="{DCAC2C9F-B6C9-4C2E-9154-7BBD317C7EFF}">
      <dsp:nvSpPr>
        <dsp:cNvPr id="0" name=""/>
        <dsp:cNvSpPr/>
      </dsp:nvSpPr>
      <dsp:spPr>
        <a:xfrm>
          <a:off x="1582622" y="2411615"/>
          <a:ext cx="1858953" cy="1858953"/>
        </a:xfrm>
        <a:prstGeom prst="pie">
          <a:avLst>
            <a:gd name="adj1" fmla="val 5400000"/>
            <a:gd name="adj2" fmla="val 1620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02F70F-CC6D-4AAE-A2F0-BF11016A7C05}">
      <dsp:nvSpPr>
        <dsp:cNvPr id="0" name=""/>
        <dsp:cNvSpPr/>
      </dsp:nvSpPr>
      <dsp:spPr>
        <a:xfrm>
          <a:off x="2512099" y="2411615"/>
          <a:ext cx="6817252" cy="1858953"/>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Profile</a:t>
          </a:r>
        </a:p>
      </dsp:txBody>
      <dsp:txXfrm>
        <a:off x="2512099" y="2411615"/>
        <a:ext cx="3408626" cy="803871"/>
      </dsp:txXfrm>
    </dsp:sp>
    <dsp:sp modelId="{92735B02-BC27-42D7-948D-6588F5810F58}">
      <dsp:nvSpPr>
        <dsp:cNvPr id="0" name=""/>
        <dsp:cNvSpPr/>
      </dsp:nvSpPr>
      <dsp:spPr>
        <a:xfrm>
          <a:off x="2110163" y="3215486"/>
          <a:ext cx="803871" cy="803871"/>
        </a:xfrm>
        <a:prstGeom prst="pie">
          <a:avLst>
            <a:gd name="adj1" fmla="val 5400000"/>
            <a:gd name="adj2" fmla="val 1620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A599EB-F9D5-4365-859F-9211982A276F}">
      <dsp:nvSpPr>
        <dsp:cNvPr id="0" name=""/>
        <dsp:cNvSpPr/>
      </dsp:nvSpPr>
      <dsp:spPr>
        <a:xfrm>
          <a:off x="2512099" y="3215486"/>
          <a:ext cx="6817252" cy="803871"/>
        </a:xfrm>
        <a:prstGeom prst="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Catalog</a:t>
          </a:r>
        </a:p>
      </dsp:txBody>
      <dsp:txXfrm>
        <a:off x="2512099" y="3215486"/>
        <a:ext cx="3408626" cy="803871"/>
      </dsp:txXfrm>
    </dsp:sp>
    <dsp:sp modelId="{C7E9C5AC-441F-4F97-9889-B339F8B7107B}">
      <dsp:nvSpPr>
        <dsp:cNvPr id="0" name=""/>
        <dsp:cNvSpPr/>
      </dsp:nvSpPr>
      <dsp:spPr>
        <a:xfrm>
          <a:off x="5920725" y="0"/>
          <a:ext cx="3408626" cy="8038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Assessment report</a:t>
          </a:r>
        </a:p>
        <a:p>
          <a:pPr marL="114300" lvl="1" indent="-114300" algn="l" defTabSz="622300">
            <a:lnSpc>
              <a:spcPct val="90000"/>
            </a:lnSpc>
            <a:spcBef>
              <a:spcPct val="0"/>
            </a:spcBef>
            <a:spcAft>
              <a:spcPct val="15000"/>
            </a:spcAft>
            <a:buChar char="•"/>
          </a:pPr>
          <a:r>
            <a:rPr lang="en-US" sz="1400" kern="1200" dirty="0"/>
            <a:t>Plan of action and milestones (POA&amp;M)</a:t>
          </a:r>
        </a:p>
      </dsp:txBody>
      <dsp:txXfrm>
        <a:off x="5920725" y="0"/>
        <a:ext cx="3408626" cy="803871"/>
      </dsp:txXfrm>
    </dsp:sp>
    <dsp:sp modelId="{C231D99A-4ABA-453F-96D1-C84A258DDA70}">
      <dsp:nvSpPr>
        <dsp:cNvPr id="0" name=""/>
        <dsp:cNvSpPr/>
      </dsp:nvSpPr>
      <dsp:spPr>
        <a:xfrm>
          <a:off x="5920725" y="803871"/>
          <a:ext cx="3408626" cy="8038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System assessment plan (SAP)</a:t>
          </a:r>
        </a:p>
      </dsp:txBody>
      <dsp:txXfrm>
        <a:off x="5920725" y="803871"/>
        <a:ext cx="3408626" cy="803871"/>
      </dsp:txXfrm>
    </dsp:sp>
    <dsp:sp modelId="{93C8A48F-E7DF-4BA6-9C2D-2D6E02305654}">
      <dsp:nvSpPr>
        <dsp:cNvPr id="0" name=""/>
        <dsp:cNvSpPr/>
      </dsp:nvSpPr>
      <dsp:spPr>
        <a:xfrm>
          <a:off x="5920725" y="1607743"/>
          <a:ext cx="3408626" cy="8038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System security plan (SSP)</a:t>
          </a:r>
        </a:p>
        <a:p>
          <a:pPr marL="114300" lvl="1" indent="-114300" algn="l" defTabSz="622300">
            <a:lnSpc>
              <a:spcPct val="90000"/>
            </a:lnSpc>
            <a:spcBef>
              <a:spcPct val="0"/>
            </a:spcBef>
            <a:spcAft>
              <a:spcPct val="15000"/>
            </a:spcAft>
            <a:buChar char="•"/>
          </a:pPr>
          <a:r>
            <a:rPr lang="en-US" sz="1400" kern="1200" dirty="0"/>
            <a:t>System component description</a:t>
          </a:r>
        </a:p>
        <a:p>
          <a:pPr marL="114300" lvl="1" indent="-114300" algn="l" defTabSz="622300">
            <a:lnSpc>
              <a:spcPct val="90000"/>
            </a:lnSpc>
            <a:spcBef>
              <a:spcPct val="0"/>
            </a:spcBef>
            <a:spcAft>
              <a:spcPct val="15000"/>
            </a:spcAft>
            <a:buChar char="•"/>
          </a:pPr>
          <a:r>
            <a:rPr lang="en-US" sz="1400" kern="1200" dirty="0"/>
            <a:t>Customer responsibility matrix (CRM)</a:t>
          </a:r>
        </a:p>
      </dsp:txBody>
      <dsp:txXfrm>
        <a:off x="5920725" y="1607743"/>
        <a:ext cx="3408626" cy="803871"/>
      </dsp:txXfrm>
    </dsp:sp>
    <dsp:sp modelId="{1E2B47CE-07F3-4062-B73C-5B5CD12A19FD}">
      <dsp:nvSpPr>
        <dsp:cNvPr id="0" name=""/>
        <dsp:cNvSpPr/>
      </dsp:nvSpPr>
      <dsp:spPr>
        <a:xfrm>
          <a:off x="5920725" y="2411615"/>
          <a:ext cx="3408626" cy="8038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FedRAMP baselines</a:t>
          </a:r>
        </a:p>
      </dsp:txBody>
      <dsp:txXfrm>
        <a:off x="5920725" y="2411615"/>
        <a:ext cx="3408626" cy="803871"/>
      </dsp:txXfrm>
    </dsp:sp>
    <dsp:sp modelId="{020EFE01-635A-46C7-ADFC-3A38B4C4862C}">
      <dsp:nvSpPr>
        <dsp:cNvPr id="0" name=""/>
        <dsp:cNvSpPr/>
      </dsp:nvSpPr>
      <dsp:spPr>
        <a:xfrm>
          <a:off x="5920725" y="3215486"/>
          <a:ext cx="3408626" cy="803871"/>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NIST SP 800-53 / 53A</a:t>
          </a:r>
        </a:p>
        <a:p>
          <a:pPr marL="114300" lvl="1" indent="-114300" algn="l" defTabSz="622300">
            <a:lnSpc>
              <a:spcPct val="90000"/>
            </a:lnSpc>
            <a:spcBef>
              <a:spcPct val="0"/>
            </a:spcBef>
            <a:spcAft>
              <a:spcPct val="15000"/>
            </a:spcAft>
            <a:buChar char="•"/>
          </a:pPr>
          <a:r>
            <a:rPr lang="en-US" sz="1400" kern="1200" dirty="0"/>
            <a:t>FedRAMP amendments</a:t>
          </a:r>
        </a:p>
      </dsp:txBody>
      <dsp:txXfrm>
        <a:off x="5920725" y="3215486"/>
        <a:ext cx="3408626" cy="8038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15F9D0-5249-4F20-8D0B-9CF697A26938}">
      <dsp:nvSpPr>
        <dsp:cNvPr id="0" name=""/>
        <dsp:cNvSpPr/>
      </dsp:nvSpPr>
      <dsp:spPr>
        <a:xfrm rot="5400000">
          <a:off x="607890" y="1472462"/>
          <a:ext cx="1811601" cy="301446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4E2F6F-BAC8-4BA2-91A7-5D81D4C8C598}">
      <dsp:nvSpPr>
        <dsp:cNvPr id="0" name=""/>
        <dsp:cNvSpPr/>
      </dsp:nvSpPr>
      <dsp:spPr>
        <a:xfrm>
          <a:off x="305489" y="2373137"/>
          <a:ext cx="2721475" cy="2385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solidFill>
                <a:schemeClr val="bg1"/>
              </a:solidFill>
            </a:rPr>
            <a:t>Office documents</a:t>
          </a:r>
        </a:p>
      </dsp:txBody>
      <dsp:txXfrm>
        <a:off x="305489" y="2373137"/>
        <a:ext cx="2721475" cy="2385532"/>
      </dsp:txXfrm>
    </dsp:sp>
    <dsp:sp modelId="{6953E867-7885-47A7-A72D-8005FB8B1086}">
      <dsp:nvSpPr>
        <dsp:cNvPr id="0" name=""/>
        <dsp:cNvSpPr/>
      </dsp:nvSpPr>
      <dsp:spPr>
        <a:xfrm>
          <a:off x="2513478" y="1250533"/>
          <a:ext cx="513485" cy="51348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4C7EB6-BD7D-4BFA-80F9-7984BF505DF9}">
      <dsp:nvSpPr>
        <dsp:cNvPr id="0" name=""/>
        <dsp:cNvSpPr/>
      </dsp:nvSpPr>
      <dsp:spPr>
        <a:xfrm rot="5400000">
          <a:off x="3939508" y="648050"/>
          <a:ext cx="1811601" cy="301446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3D44B8-96AE-43C0-8046-179577395677}">
      <dsp:nvSpPr>
        <dsp:cNvPr id="0" name=""/>
        <dsp:cNvSpPr/>
      </dsp:nvSpPr>
      <dsp:spPr>
        <a:xfrm>
          <a:off x="3637106" y="1548725"/>
          <a:ext cx="2721475" cy="2385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solidFill>
                <a:schemeClr val="bg1"/>
              </a:solidFill>
            </a:rPr>
            <a:t>Spreadsheets, tables, grids, lists, digests</a:t>
          </a:r>
        </a:p>
      </dsp:txBody>
      <dsp:txXfrm>
        <a:off x="3637106" y="1548725"/>
        <a:ext cx="2721475" cy="2385532"/>
      </dsp:txXfrm>
    </dsp:sp>
    <dsp:sp modelId="{903DC9AA-48EF-405A-A6D0-02A25AD28ECE}">
      <dsp:nvSpPr>
        <dsp:cNvPr id="0" name=""/>
        <dsp:cNvSpPr/>
      </dsp:nvSpPr>
      <dsp:spPr>
        <a:xfrm>
          <a:off x="5845096" y="426121"/>
          <a:ext cx="513485" cy="513485"/>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465373-5140-47F6-9DD2-259AE0A4C873}">
      <dsp:nvSpPr>
        <dsp:cNvPr id="0" name=""/>
        <dsp:cNvSpPr/>
      </dsp:nvSpPr>
      <dsp:spPr>
        <a:xfrm rot="5400000">
          <a:off x="7271125" y="-176361"/>
          <a:ext cx="1811601" cy="301446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0B97FF-B825-4C06-9EE5-424EAC8558F1}">
      <dsp:nvSpPr>
        <dsp:cNvPr id="0" name=""/>
        <dsp:cNvSpPr/>
      </dsp:nvSpPr>
      <dsp:spPr>
        <a:xfrm>
          <a:off x="6968724" y="724313"/>
          <a:ext cx="2721475" cy="2385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30" tIns="125730" rIns="125730" bIns="125730" numCol="1" spcCol="1270" anchor="t" anchorCtr="0">
          <a:noAutofit/>
        </a:bodyPr>
        <a:lstStyle/>
        <a:p>
          <a:pPr marL="0" lvl="0" indent="0" algn="l" defTabSz="1466850">
            <a:lnSpc>
              <a:spcPct val="90000"/>
            </a:lnSpc>
            <a:spcBef>
              <a:spcPct val="0"/>
            </a:spcBef>
            <a:spcAft>
              <a:spcPct val="35000"/>
            </a:spcAft>
            <a:buNone/>
          </a:pPr>
          <a:r>
            <a:rPr lang="en-US" sz="3300" kern="1200" dirty="0">
              <a:solidFill>
                <a:schemeClr val="bg1"/>
              </a:solidFill>
            </a:rPr>
            <a:t>Structured data</a:t>
          </a:r>
        </a:p>
      </dsp:txBody>
      <dsp:txXfrm>
        <a:off x="6968724" y="724313"/>
        <a:ext cx="2721475" cy="2385532"/>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C5D550-4804-0648-9841-5DE6A0CD0169}" type="datetimeFigureOut">
              <a:rPr lang="en-US" smtClean="0"/>
              <a:t>7/27/2020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6804BF-A41C-8448-874E-9C0B6FDDAB7C}" type="slidenum">
              <a:rPr lang="en-US" smtClean="0"/>
              <a:t>‹#›</a:t>
            </a:fld>
            <a:endParaRPr lang="en-US"/>
          </a:p>
        </p:txBody>
      </p:sp>
    </p:spTree>
    <p:extLst>
      <p:ext uri="{BB962C8B-B14F-4D97-AF65-F5344CB8AC3E}">
        <p14:creationId xmlns:p14="http://schemas.microsoft.com/office/powerpoint/2010/main" val="4178779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these topics, any member of the audience is likely to be an expert in maybe one or two, not more. No one coming at this topic is familiar with all of it (the author included). My aim here is not to explain anything but to explore a problem space. I am hoping that you, who are expert in many things I am not, may have insights to offer. I am even hoping that you have insights to offer about topics you thought you knew nothing about! Be that as it may, the topics are both complex and vague. We can know more if we can get up closer. What do we mean by these things?</a:t>
            </a:r>
          </a:p>
        </p:txBody>
      </p:sp>
      <p:sp>
        <p:nvSpPr>
          <p:cNvPr id="4" name="Slide Number Placeholder 3"/>
          <p:cNvSpPr>
            <a:spLocks noGrp="1"/>
          </p:cNvSpPr>
          <p:nvPr>
            <p:ph type="sldNum" sz="quarter" idx="5"/>
          </p:nvPr>
        </p:nvSpPr>
        <p:spPr/>
        <p:txBody>
          <a:bodyPr/>
          <a:lstStyle/>
          <a:p>
            <a:fld id="{9C6804BF-A41C-8448-874E-9C0B6FDDAB7C}" type="slidenum">
              <a:rPr lang="en-US" smtClean="0"/>
              <a:t>2</a:t>
            </a:fld>
            <a:endParaRPr lang="en-US"/>
          </a:p>
        </p:txBody>
      </p:sp>
    </p:spTree>
    <p:extLst>
      <p:ext uri="{BB962C8B-B14F-4D97-AF65-F5344CB8AC3E}">
        <p14:creationId xmlns:p14="http://schemas.microsoft.com/office/powerpoint/2010/main" val="2090816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line is trite, even a tautology if we consider what an “accounting” might be – what is an accounting but a kind of description, or a description put to a particular purpose? To put it this way, however, might be of interest to students of rhetoric and poetics. We are talking about representation here. We might say a system description is a picture of the system. The question then becomes, what kind of picture, made of what sort of canvas and oil paint (or maybe it’s more like a photograph rendered by scanning tools?), with what sorts of </a:t>
            </a:r>
            <a:r>
              <a:rPr lang="en-US"/>
              <a:t>affordances.</a:t>
            </a:r>
            <a:endParaRPr lang="en-US" dirty="0"/>
          </a:p>
        </p:txBody>
      </p:sp>
      <p:sp>
        <p:nvSpPr>
          <p:cNvPr id="4" name="Slide Number Placeholder 3"/>
          <p:cNvSpPr>
            <a:spLocks noGrp="1"/>
          </p:cNvSpPr>
          <p:nvPr>
            <p:ph type="sldNum" sz="quarter" idx="5"/>
          </p:nvPr>
        </p:nvSpPr>
        <p:spPr/>
        <p:txBody>
          <a:bodyPr/>
          <a:lstStyle/>
          <a:p>
            <a:fld id="{9C6804BF-A41C-8448-874E-9C0B6FDDAB7C}" type="slidenum">
              <a:rPr lang="en-US" smtClean="0"/>
              <a:t>9</a:t>
            </a:fld>
            <a:endParaRPr lang="en-US"/>
          </a:p>
        </p:txBody>
      </p:sp>
    </p:spTree>
    <p:extLst>
      <p:ext uri="{BB962C8B-B14F-4D97-AF65-F5344CB8AC3E}">
        <p14:creationId xmlns:p14="http://schemas.microsoft.com/office/powerpoint/2010/main" val="2741693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been talking about all this as long as I’ve been in this field (25 years) and we know whereof we speak … the question then becomes: if these approaches work – community-centric standards development – then what is holding us back?</a:t>
            </a:r>
          </a:p>
        </p:txBody>
      </p:sp>
      <p:sp>
        <p:nvSpPr>
          <p:cNvPr id="4" name="Slide Number Placeholder 3"/>
          <p:cNvSpPr>
            <a:spLocks noGrp="1"/>
          </p:cNvSpPr>
          <p:nvPr>
            <p:ph type="sldNum" sz="quarter" idx="5"/>
          </p:nvPr>
        </p:nvSpPr>
        <p:spPr/>
        <p:txBody>
          <a:bodyPr/>
          <a:lstStyle/>
          <a:p>
            <a:fld id="{9C6804BF-A41C-8448-874E-9C0B6FDDAB7C}" type="slidenum">
              <a:rPr lang="en-US" smtClean="0"/>
              <a:t>11</a:t>
            </a:fld>
            <a:endParaRPr lang="en-US"/>
          </a:p>
        </p:txBody>
      </p:sp>
    </p:spTree>
    <p:extLst>
      <p:ext uri="{BB962C8B-B14F-4D97-AF65-F5344CB8AC3E}">
        <p14:creationId xmlns:p14="http://schemas.microsoft.com/office/powerpoint/2010/main" val="41140965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3.jp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2.png"/><Relationship Id="rId7"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2.png"/><Relationship Id="rId7"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jpg"/><Relationship Id="rId9" Type="http://schemas.openxmlformats.org/officeDocument/2006/relationships/image" Target="../media/image3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chart" Target="../charts/chart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9.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g"/><Relationship Id="rId2" Type="http://schemas.openxmlformats.org/officeDocument/2006/relationships/image" Target="../media/image42.jpeg"/><Relationship Id="rId1" Type="http://schemas.openxmlformats.org/officeDocument/2006/relationships/slideMaster" Target="../slideMasters/slideMaster1.xml"/><Relationship Id="rId6" Type="http://schemas.openxmlformats.org/officeDocument/2006/relationships/image" Target="../media/image46.jpg"/><Relationship Id="rId5" Type="http://schemas.openxmlformats.org/officeDocument/2006/relationships/image" Target="../media/image45.jpg"/><Relationship Id="rId10" Type="http://schemas.openxmlformats.org/officeDocument/2006/relationships/image" Target="../media/image12.png"/><Relationship Id="rId4" Type="http://schemas.openxmlformats.org/officeDocument/2006/relationships/image" Target="../media/image44.jpeg"/><Relationship Id="rId9" Type="http://schemas.openxmlformats.org/officeDocument/2006/relationships/image" Target="../media/image1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4.png"/><Relationship Id="rId2" Type="http://schemas.openxmlformats.org/officeDocument/2006/relationships/image" Target="../media/image13.jpg"/><Relationship Id="rId1" Type="http://schemas.openxmlformats.org/officeDocument/2006/relationships/slideMaster" Target="../slideMasters/slideMaster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61BAFE4-3996-9B40-A849-0450F4C59513}"/>
              </a:ext>
            </a:extLst>
          </p:cNvPr>
          <p:cNvPicPr>
            <a:picLocks noChangeAspect="1"/>
          </p:cNvPicPr>
          <p:nvPr userDrawn="1"/>
        </p:nvPicPr>
        <p:blipFill>
          <a:blip r:embed="rId2"/>
          <a:stretch>
            <a:fillRect/>
          </a:stretch>
        </p:blipFill>
        <p:spPr>
          <a:xfrm>
            <a:off x="0" y="-20675"/>
            <a:ext cx="12228755" cy="6878674"/>
          </a:xfrm>
          <a:prstGeom prst="rect">
            <a:avLst/>
          </a:prstGeom>
        </p:spPr>
      </p:pic>
      <p:sp>
        <p:nvSpPr>
          <p:cNvPr id="2" name="Title 1">
            <a:extLst>
              <a:ext uri="{FF2B5EF4-FFF2-40B4-BE49-F238E27FC236}">
                <a16:creationId xmlns:a16="http://schemas.microsoft.com/office/drawing/2014/main" id="{44D804DA-26DC-094D-81DE-93F10F39FFB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6651A0C-9B64-634D-8A09-BE241A244C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673619D-369A-3C40-8401-DAA021E87AD1}"/>
              </a:ext>
            </a:extLst>
          </p:cNvPr>
          <p:cNvSpPr>
            <a:spLocks noGrp="1"/>
          </p:cNvSpPr>
          <p:nvPr>
            <p:ph type="dt" sz="half" idx="10"/>
          </p:nvPr>
        </p:nvSpPr>
        <p:spPr/>
        <p:txBody>
          <a:bodyPr/>
          <a:lstStyle/>
          <a:p>
            <a:fld id="{11A84E01-FA1D-DF4D-8154-31A9A1861279}" type="datetimeFigureOut">
              <a:rPr lang="en-US" smtClean="0"/>
              <a:t>7/27/2020</a:t>
            </a:fld>
            <a:endParaRPr lang="en-US"/>
          </a:p>
        </p:txBody>
      </p:sp>
      <p:sp>
        <p:nvSpPr>
          <p:cNvPr id="5" name="Footer Placeholder 4">
            <a:extLst>
              <a:ext uri="{FF2B5EF4-FFF2-40B4-BE49-F238E27FC236}">
                <a16:creationId xmlns:a16="http://schemas.microsoft.com/office/drawing/2014/main" id="{E2FA8995-CDE0-A646-B4C0-DF68570AC6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42D4CD-0567-AA4B-BE1B-B504FA737AED}"/>
              </a:ext>
            </a:extLst>
          </p:cNvPr>
          <p:cNvSpPr>
            <a:spLocks noGrp="1"/>
          </p:cNvSpPr>
          <p:nvPr>
            <p:ph type="sldNum" sz="quarter" idx="12"/>
          </p:nvPr>
        </p:nvSpPr>
        <p:spPr/>
        <p:txBody>
          <a:bodyPr/>
          <a:lstStyle/>
          <a:p>
            <a:fld id="{54EEB62B-FDC5-F542-B36B-F4CCC4099D47}" type="slidenum">
              <a:rPr lang="en-US" smtClean="0"/>
              <a:t>‹#›</a:t>
            </a:fld>
            <a:endParaRPr lang="en-US"/>
          </a:p>
        </p:txBody>
      </p:sp>
    </p:spTree>
    <p:extLst>
      <p:ext uri="{BB962C8B-B14F-4D97-AF65-F5344CB8AC3E}">
        <p14:creationId xmlns:p14="http://schemas.microsoft.com/office/powerpoint/2010/main" val="795091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2342434-9005-9A48-8FA3-73C5FE8D7B45}"/>
              </a:ext>
            </a:extLst>
          </p:cNvPr>
          <p:cNvPicPr>
            <a:picLocks noChangeAspect="1"/>
          </p:cNvPicPr>
          <p:nvPr userDrawn="1"/>
        </p:nvPicPr>
        <p:blipFill>
          <a:blip r:embed="rId2"/>
          <a:stretch>
            <a:fillRect/>
          </a:stretch>
        </p:blipFill>
        <p:spPr>
          <a:xfrm>
            <a:off x="0" y="-20675"/>
            <a:ext cx="12228755" cy="6878674"/>
          </a:xfrm>
          <a:prstGeom prst="rect">
            <a:avLst/>
          </a:prstGeom>
        </p:spPr>
      </p:pic>
      <p:sp>
        <p:nvSpPr>
          <p:cNvPr id="2" name="Title 1">
            <a:extLst>
              <a:ext uri="{FF2B5EF4-FFF2-40B4-BE49-F238E27FC236}">
                <a16:creationId xmlns:a16="http://schemas.microsoft.com/office/drawing/2014/main" id="{F3714CCD-6008-7C48-8213-7ACB997358CB}"/>
              </a:ext>
            </a:extLst>
          </p:cNvPr>
          <p:cNvSpPr>
            <a:spLocks noGrp="1"/>
          </p:cNvSpPr>
          <p:nvPr>
            <p:ph type="title"/>
          </p:nvPr>
        </p:nvSpPr>
        <p:spPr>
          <a:xfrm>
            <a:off x="497840" y="1253810"/>
            <a:ext cx="10515600" cy="1325563"/>
          </a:xfrm>
        </p:spPr>
        <p:txBody>
          <a:bodyPr>
            <a:normAutofit/>
          </a:bodyPr>
          <a:lstStyle>
            <a:lvl1pPr>
              <a:defRPr sz="6000" b="1"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163804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84F49B-5A7F-2F45-9400-29748B34686B}"/>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6" name="Content Placeholder 3">
            <a:extLst>
              <a:ext uri="{FF2B5EF4-FFF2-40B4-BE49-F238E27FC236}">
                <a16:creationId xmlns:a16="http://schemas.microsoft.com/office/drawing/2014/main" id="{8D058A46-4497-4846-9950-4FE69B7CB514}"/>
              </a:ext>
            </a:extLst>
          </p:cNvPr>
          <p:cNvSpPr>
            <a:spLocks noGrp="1"/>
          </p:cNvSpPr>
          <p:nvPr>
            <p:ph sz="half" idx="2" hasCustomPrompt="1"/>
          </p:nvPr>
        </p:nvSpPr>
        <p:spPr>
          <a:xfrm>
            <a:off x="0" y="1088249"/>
            <a:ext cx="12192000" cy="3897872"/>
          </a:xfrm>
          <a:ln>
            <a:noFill/>
          </a:ln>
        </p:spPr>
        <p:txBody>
          <a:bodyPr/>
          <a:lstStyle>
            <a:lvl1pPr marL="0" indent="0">
              <a:buNone/>
              <a:defRPr/>
            </a:lvl1pPr>
          </a:lstStyle>
          <a:p>
            <a:pPr lvl="0"/>
            <a:r>
              <a:rPr lang="en-US" dirty="0"/>
              <a:t>Object/Photo</a:t>
            </a:r>
          </a:p>
        </p:txBody>
      </p:sp>
      <p:pic>
        <p:nvPicPr>
          <p:cNvPr id="10" name="Picture 9">
            <a:extLst>
              <a:ext uri="{FF2B5EF4-FFF2-40B4-BE49-F238E27FC236}">
                <a16:creationId xmlns:a16="http://schemas.microsoft.com/office/drawing/2014/main" id="{C55B0418-EA3E-F444-BA50-493E538C475E}"/>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7" name="Text Placeholder 2">
            <a:extLst>
              <a:ext uri="{FF2B5EF4-FFF2-40B4-BE49-F238E27FC236}">
                <a16:creationId xmlns:a16="http://schemas.microsoft.com/office/drawing/2014/main" id="{4038A29F-49C5-8E46-9DD1-3268CB9B3E64}"/>
              </a:ext>
            </a:extLst>
          </p:cNvPr>
          <p:cNvSpPr>
            <a:spLocks noGrp="1"/>
          </p:cNvSpPr>
          <p:nvPr>
            <p:ph type="body" idx="1" hasCustomPrompt="1"/>
          </p:nvPr>
        </p:nvSpPr>
        <p:spPr>
          <a:xfrm>
            <a:off x="1092819" y="5213932"/>
            <a:ext cx="9824225" cy="126386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9" name="Title 1">
            <a:extLst>
              <a:ext uri="{FF2B5EF4-FFF2-40B4-BE49-F238E27FC236}">
                <a16:creationId xmlns:a16="http://schemas.microsoft.com/office/drawing/2014/main" id="{BCFA929C-C054-5949-B389-B2BE80C59E61}"/>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7710271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32" userDrawn="1">
          <p15:clr>
            <a:srgbClr val="FBAE40"/>
          </p15:clr>
        </p15:guide>
        <p15:guide id="3" orient="horz" pos="50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9533BF-1B93-2A43-BA34-0F3A82D7F33B}"/>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12" name="Text Placeholder 3">
            <a:extLst>
              <a:ext uri="{FF2B5EF4-FFF2-40B4-BE49-F238E27FC236}">
                <a16:creationId xmlns:a16="http://schemas.microsoft.com/office/drawing/2014/main" id="{1C17D88D-1B35-A843-BA46-506AB4A8754C}"/>
              </a:ext>
            </a:extLst>
          </p:cNvPr>
          <p:cNvSpPr>
            <a:spLocks noGrp="1"/>
          </p:cNvSpPr>
          <p:nvPr>
            <p:ph type="body" sz="half" idx="2" hasCustomPrompt="1"/>
          </p:nvPr>
        </p:nvSpPr>
        <p:spPr>
          <a:xfrm>
            <a:off x="719253" y="1622502"/>
            <a:ext cx="10753493" cy="1456996"/>
          </a:xfrm>
        </p:spPr>
        <p:txBody>
          <a:bodyPr>
            <a:no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pic>
        <p:nvPicPr>
          <p:cNvPr id="19" name="Picture 18">
            <a:extLst>
              <a:ext uri="{FF2B5EF4-FFF2-40B4-BE49-F238E27FC236}">
                <a16:creationId xmlns:a16="http://schemas.microsoft.com/office/drawing/2014/main" id="{CAD91200-3642-8946-A772-E48D2472F965}"/>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9" name="Title 1">
            <a:extLst>
              <a:ext uri="{FF2B5EF4-FFF2-40B4-BE49-F238E27FC236}">
                <a16:creationId xmlns:a16="http://schemas.microsoft.com/office/drawing/2014/main" id="{B893048A-A103-8740-9E4D-A13D62CFA954}"/>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11" name="Picture Placeholder 37">
            <a:extLst>
              <a:ext uri="{FF2B5EF4-FFF2-40B4-BE49-F238E27FC236}">
                <a16:creationId xmlns:a16="http://schemas.microsoft.com/office/drawing/2014/main" id="{CFA31AA8-C387-164B-869F-B0075C511E65}"/>
              </a:ext>
            </a:extLst>
          </p:cNvPr>
          <p:cNvSpPr>
            <a:spLocks noGrp="1"/>
          </p:cNvSpPr>
          <p:nvPr>
            <p:ph type="pic" sz="quarter" idx="20" hasCustomPrompt="1"/>
          </p:nvPr>
        </p:nvSpPr>
        <p:spPr>
          <a:xfrm>
            <a:off x="-12542" y="3603157"/>
            <a:ext cx="3889249" cy="2495747"/>
          </a:xfrm>
        </p:spPr>
        <p:txBody>
          <a:bodyPr>
            <a:normAutofit/>
          </a:bodyPr>
          <a:lstStyle>
            <a:lvl1pPr marL="0" indent="0">
              <a:buNone/>
              <a:defRPr sz="2000" b="1">
                <a:solidFill>
                  <a:schemeClr val="tx1"/>
                </a:solidFill>
              </a:defRPr>
            </a:lvl1pPr>
          </a:lstStyle>
          <a:p>
            <a:r>
              <a:rPr lang="en-US" dirty="0"/>
              <a:t>Picture/icon/text</a:t>
            </a:r>
          </a:p>
        </p:txBody>
      </p:sp>
      <p:sp>
        <p:nvSpPr>
          <p:cNvPr id="17" name="Picture Placeholder 37">
            <a:extLst>
              <a:ext uri="{FF2B5EF4-FFF2-40B4-BE49-F238E27FC236}">
                <a16:creationId xmlns:a16="http://schemas.microsoft.com/office/drawing/2014/main" id="{9B1F4115-3B6A-C147-B3F0-135C7ECD40C5}"/>
              </a:ext>
            </a:extLst>
          </p:cNvPr>
          <p:cNvSpPr>
            <a:spLocks noGrp="1"/>
          </p:cNvSpPr>
          <p:nvPr>
            <p:ph type="pic" sz="quarter" idx="21" hasCustomPrompt="1"/>
          </p:nvPr>
        </p:nvSpPr>
        <p:spPr>
          <a:xfrm>
            <a:off x="4154344" y="3603157"/>
            <a:ext cx="3889249" cy="2495747"/>
          </a:xfrm>
        </p:spPr>
        <p:txBody>
          <a:bodyPr>
            <a:normAutofit/>
          </a:bodyPr>
          <a:lstStyle>
            <a:lvl1pPr marL="0" indent="0">
              <a:buNone/>
              <a:defRPr sz="2000" b="1">
                <a:solidFill>
                  <a:schemeClr val="tx1"/>
                </a:solidFill>
              </a:defRPr>
            </a:lvl1pPr>
          </a:lstStyle>
          <a:p>
            <a:r>
              <a:rPr lang="en-US" dirty="0"/>
              <a:t>Picture/icon/text</a:t>
            </a:r>
          </a:p>
        </p:txBody>
      </p:sp>
      <p:sp>
        <p:nvSpPr>
          <p:cNvPr id="20" name="Picture Placeholder 37">
            <a:extLst>
              <a:ext uri="{FF2B5EF4-FFF2-40B4-BE49-F238E27FC236}">
                <a16:creationId xmlns:a16="http://schemas.microsoft.com/office/drawing/2014/main" id="{5E9C8FEA-E368-2E47-8707-A1899F1C96BC}"/>
              </a:ext>
            </a:extLst>
          </p:cNvPr>
          <p:cNvSpPr>
            <a:spLocks noGrp="1"/>
          </p:cNvSpPr>
          <p:nvPr>
            <p:ph type="pic" sz="quarter" idx="22" hasCustomPrompt="1"/>
          </p:nvPr>
        </p:nvSpPr>
        <p:spPr>
          <a:xfrm>
            <a:off x="8309655" y="3603157"/>
            <a:ext cx="3889249" cy="2495747"/>
          </a:xfrm>
        </p:spPr>
        <p:txBody>
          <a:bodyPr>
            <a:normAutofit/>
          </a:bodyPr>
          <a:lstStyle>
            <a:lvl1pPr marL="0" indent="0">
              <a:buNone/>
              <a:defRPr sz="2000" b="1">
                <a:solidFill>
                  <a:schemeClr val="tx1"/>
                </a:solidFill>
              </a:defRPr>
            </a:lvl1pPr>
          </a:lstStyle>
          <a:p>
            <a:r>
              <a:rPr lang="en-US" dirty="0"/>
              <a:t>Picture/icon/text</a:t>
            </a:r>
          </a:p>
        </p:txBody>
      </p:sp>
    </p:spTree>
    <p:extLst>
      <p:ext uri="{BB962C8B-B14F-4D97-AF65-F5344CB8AC3E}">
        <p14:creationId xmlns:p14="http://schemas.microsoft.com/office/powerpoint/2010/main" val="2622539694"/>
      </p:ext>
    </p:extLst>
  </p:cSld>
  <p:clrMapOvr>
    <a:masterClrMapping/>
  </p:clrMapOvr>
  <p:extLst>
    <p:ext uri="{DCECCB84-F9BA-43D5-87BE-67443E8EF086}">
      <p15:sldGuideLst xmlns:p15="http://schemas.microsoft.com/office/powerpoint/2012/main">
        <p15:guide id="1" orient="horz" pos="2136" userDrawn="1">
          <p15:clr>
            <a:srgbClr val="FBAE40"/>
          </p15:clr>
        </p15:guide>
        <p15:guide id="3" pos="432" userDrawn="1">
          <p15:clr>
            <a:srgbClr val="FBAE40"/>
          </p15:clr>
        </p15:guide>
        <p15:guide id="4" pos="7296">
          <p15:clr>
            <a:srgbClr val="FBAE40"/>
          </p15:clr>
        </p15:guide>
        <p15:guide id="5" orient="horz" pos="50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A35D9A-EEF1-DD46-987E-6CF872511F43}"/>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7" name="Content Placeholder 5">
            <a:extLst>
              <a:ext uri="{FF2B5EF4-FFF2-40B4-BE49-F238E27FC236}">
                <a16:creationId xmlns:a16="http://schemas.microsoft.com/office/drawing/2014/main" id="{D7FACD73-4E5D-A345-B9F2-A050263D9E0C}"/>
              </a:ext>
            </a:extLst>
          </p:cNvPr>
          <p:cNvSpPr>
            <a:spLocks noGrp="1"/>
          </p:cNvSpPr>
          <p:nvPr>
            <p:ph sz="quarter" idx="4"/>
          </p:nvPr>
        </p:nvSpPr>
        <p:spPr>
          <a:xfrm>
            <a:off x="6718609" y="1757943"/>
            <a:ext cx="5183188" cy="3684588"/>
          </a:xfrm>
        </p:spPr>
        <p:txBody>
          <a:bodyPr>
            <a:normAutofit/>
          </a:bodyPr>
          <a:lstStyle>
            <a:lvl1pPr marL="0" indent="0">
              <a:buNone/>
              <a:defRPr sz="3200" b="1">
                <a:solidFill>
                  <a:srgbClr val="002060"/>
                </a:solidFill>
              </a:defRPr>
            </a:lvl1pPr>
            <a:lvl2pPr marL="800100" indent="-342900">
              <a:buClr>
                <a:srgbClr val="5D8B72"/>
              </a:buClr>
              <a:buFont typeface="Wingdings" pitchFamily="2" charset="2"/>
              <a:buChar char="§"/>
              <a:defRPr sz="3200"/>
            </a:lvl2pPr>
            <a:lvl3pPr marL="914400" indent="0">
              <a:buNone/>
              <a:defRPr/>
            </a:lvl3pPr>
            <a:lvl4pPr marL="1371600" indent="0">
              <a:buNone/>
              <a:defRPr/>
            </a:lvl4pPr>
            <a:lvl5pPr marL="1828800" indent="0">
              <a:buNone/>
              <a:defRPr/>
            </a:lvl5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82528B23-895C-5C4C-B680-35A98899E6A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9" name="Title 1">
            <a:extLst>
              <a:ext uri="{FF2B5EF4-FFF2-40B4-BE49-F238E27FC236}">
                <a16:creationId xmlns:a16="http://schemas.microsoft.com/office/drawing/2014/main" id="{E3FAAB9C-4676-8C48-8CEF-A4CF6BE5BC2B}"/>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11" name="Picture Placeholder 37">
            <a:extLst>
              <a:ext uri="{FF2B5EF4-FFF2-40B4-BE49-F238E27FC236}">
                <a16:creationId xmlns:a16="http://schemas.microsoft.com/office/drawing/2014/main" id="{F18C6717-9848-804B-B1E2-2105CEE0B192}"/>
              </a:ext>
            </a:extLst>
          </p:cNvPr>
          <p:cNvSpPr>
            <a:spLocks noGrp="1"/>
          </p:cNvSpPr>
          <p:nvPr>
            <p:ph type="pic" sz="quarter" idx="20" hasCustomPrompt="1"/>
          </p:nvPr>
        </p:nvSpPr>
        <p:spPr>
          <a:xfrm>
            <a:off x="0" y="1093699"/>
            <a:ext cx="6337300" cy="5759148"/>
          </a:xfrm>
        </p:spPr>
        <p:txBody>
          <a:bodyPr>
            <a:normAutofit/>
          </a:bodyPr>
          <a:lstStyle>
            <a:lvl1pPr marL="0" indent="0">
              <a:buNone/>
              <a:defRPr sz="2000" b="1">
                <a:solidFill>
                  <a:schemeClr val="tx1"/>
                </a:solidFill>
              </a:defRPr>
            </a:lvl1pPr>
          </a:lstStyle>
          <a:p>
            <a:r>
              <a:rPr lang="en-US" dirty="0"/>
              <a:t>Picture/icon/text</a:t>
            </a:r>
          </a:p>
        </p:txBody>
      </p:sp>
    </p:spTree>
    <p:extLst>
      <p:ext uri="{BB962C8B-B14F-4D97-AF65-F5344CB8AC3E}">
        <p14:creationId xmlns:p14="http://schemas.microsoft.com/office/powerpoint/2010/main" val="3585909165"/>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85BF363-59FF-E54E-A0B5-E35D493FB5D9}"/>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8" name="Picture 7">
            <a:extLst>
              <a:ext uri="{FF2B5EF4-FFF2-40B4-BE49-F238E27FC236}">
                <a16:creationId xmlns:a16="http://schemas.microsoft.com/office/drawing/2014/main" id="{604195B3-35E3-C543-9CBB-AD4A8EB72435}"/>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9" name="Rectangle 8">
            <a:extLst>
              <a:ext uri="{FF2B5EF4-FFF2-40B4-BE49-F238E27FC236}">
                <a16:creationId xmlns:a16="http://schemas.microsoft.com/office/drawing/2014/main" id="{7D63FB6F-295B-4145-AC04-27AECBF663FE}"/>
              </a:ext>
            </a:extLst>
          </p:cNvPr>
          <p:cNvSpPr/>
          <p:nvPr userDrawn="1"/>
        </p:nvSpPr>
        <p:spPr>
          <a:xfrm>
            <a:off x="10173653" y="3561055"/>
            <a:ext cx="1399032" cy="2013995"/>
          </a:xfrm>
          <a:prstGeom prst="rect">
            <a:avLst/>
          </a:prstGeom>
          <a:solidFill>
            <a:srgbClr val="B94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1" name="Rectangle 10">
            <a:extLst>
              <a:ext uri="{FF2B5EF4-FFF2-40B4-BE49-F238E27FC236}">
                <a16:creationId xmlns:a16="http://schemas.microsoft.com/office/drawing/2014/main" id="{7A30F6BE-9234-024F-833A-824C3D3A925D}"/>
              </a:ext>
            </a:extLst>
          </p:cNvPr>
          <p:cNvSpPr/>
          <p:nvPr userDrawn="1"/>
        </p:nvSpPr>
        <p:spPr>
          <a:xfrm>
            <a:off x="8586154" y="3561055"/>
            <a:ext cx="1399032" cy="2013995"/>
          </a:xfrm>
          <a:prstGeom prst="rect">
            <a:avLst/>
          </a:prstGeom>
          <a:solidFill>
            <a:srgbClr val="B94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3" name="Rectangle 12">
            <a:extLst>
              <a:ext uri="{FF2B5EF4-FFF2-40B4-BE49-F238E27FC236}">
                <a16:creationId xmlns:a16="http://schemas.microsoft.com/office/drawing/2014/main" id="{1B41BF4F-6491-E24D-82FA-6C4C49768707}"/>
              </a:ext>
            </a:extLst>
          </p:cNvPr>
          <p:cNvSpPr/>
          <p:nvPr userDrawn="1"/>
        </p:nvSpPr>
        <p:spPr>
          <a:xfrm>
            <a:off x="6976872" y="3561054"/>
            <a:ext cx="1407759" cy="2013995"/>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5" name="Rectangle 14">
            <a:extLst>
              <a:ext uri="{FF2B5EF4-FFF2-40B4-BE49-F238E27FC236}">
                <a16:creationId xmlns:a16="http://schemas.microsoft.com/office/drawing/2014/main" id="{030C1E6D-6FDE-8C4C-84A7-19639DF2BE58}"/>
              </a:ext>
            </a:extLst>
          </p:cNvPr>
          <p:cNvSpPr/>
          <p:nvPr userDrawn="1"/>
        </p:nvSpPr>
        <p:spPr>
          <a:xfrm>
            <a:off x="5416537" y="3561055"/>
            <a:ext cx="1403592" cy="2013995"/>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ectangle 16">
            <a:extLst>
              <a:ext uri="{FF2B5EF4-FFF2-40B4-BE49-F238E27FC236}">
                <a16:creationId xmlns:a16="http://schemas.microsoft.com/office/drawing/2014/main" id="{4E81D280-A245-594C-9C82-B79E20F196D0}"/>
              </a:ext>
            </a:extLst>
          </p:cNvPr>
          <p:cNvSpPr/>
          <p:nvPr userDrawn="1"/>
        </p:nvSpPr>
        <p:spPr>
          <a:xfrm>
            <a:off x="3836549" y="3561054"/>
            <a:ext cx="1399032" cy="2013995"/>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9" name="Rectangle 18">
            <a:extLst>
              <a:ext uri="{FF2B5EF4-FFF2-40B4-BE49-F238E27FC236}">
                <a16:creationId xmlns:a16="http://schemas.microsoft.com/office/drawing/2014/main" id="{106EA32C-2240-6F4B-914F-98F7B8238AF2}"/>
              </a:ext>
            </a:extLst>
          </p:cNvPr>
          <p:cNvSpPr/>
          <p:nvPr userDrawn="1"/>
        </p:nvSpPr>
        <p:spPr>
          <a:xfrm>
            <a:off x="651527" y="3561054"/>
            <a:ext cx="1399032" cy="2013995"/>
          </a:xfrm>
          <a:prstGeom prst="rect">
            <a:avLst/>
          </a:prstGeom>
          <a:solidFill>
            <a:srgbClr val="1133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9A93E19-50A5-9548-8F8C-391BBBDBDB90}"/>
              </a:ext>
            </a:extLst>
          </p:cNvPr>
          <p:cNvSpPr/>
          <p:nvPr userDrawn="1"/>
        </p:nvSpPr>
        <p:spPr>
          <a:xfrm>
            <a:off x="2254237" y="3561055"/>
            <a:ext cx="1403592" cy="2013995"/>
          </a:xfrm>
          <a:prstGeom prst="rect">
            <a:avLst/>
          </a:prstGeom>
          <a:solidFill>
            <a:srgbClr val="1133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4ED8E57-8E6A-9147-8403-FC7756A82595}"/>
              </a:ext>
            </a:extLst>
          </p:cNvPr>
          <p:cNvSpPr/>
          <p:nvPr userDrawn="1"/>
        </p:nvSpPr>
        <p:spPr>
          <a:xfrm>
            <a:off x="651527" y="2162022"/>
            <a:ext cx="1399032"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FDDE5E9-7903-9D43-B5F6-3F8CE301C9A3}"/>
              </a:ext>
            </a:extLst>
          </p:cNvPr>
          <p:cNvSpPr/>
          <p:nvPr userDrawn="1"/>
        </p:nvSpPr>
        <p:spPr>
          <a:xfrm>
            <a:off x="2249099" y="2162022"/>
            <a:ext cx="1399032"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C5D5EB1-B45D-4743-A377-C9944576F172}"/>
              </a:ext>
            </a:extLst>
          </p:cNvPr>
          <p:cNvSpPr/>
          <p:nvPr userDrawn="1"/>
        </p:nvSpPr>
        <p:spPr>
          <a:xfrm>
            <a:off x="3836161" y="2162022"/>
            <a:ext cx="1399032"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42BFC-2C0F-7B4C-A926-E9D82CEC7CDF}"/>
              </a:ext>
            </a:extLst>
          </p:cNvPr>
          <p:cNvSpPr/>
          <p:nvPr userDrawn="1"/>
        </p:nvSpPr>
        <p:spPr>
          <a:xfrm>
            <a:off x="5403963" y="2162022"/>
            <a:ext cx="1413590"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A1E8556-4AB5-444E-83C6-EBC637F23838}"/>
              </a:ext>
            </a:extLst>
          </p:cNvPr>
          <p:cNvSpPr/>
          <p:nvPr userDrawn="1"/>
        </p:nvSpPr>
        <p:spPr>
          <a:xfrm>
            <a:off x="6985599" y="2162022"/>
            <a:ext cx="1399032"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7EFCBEB-6BFB-264C-849B-1BCB554A8812}"/>
              </a:ext>
            </a:extLst>
          </p:cNvPr>
          <p:cNvSpPr/>
          <p:nvPr userDrawn="1"/>
        </p:nvSpPr>
        <p:spPr>
          <a:xfrm>
            <a:off x="8586837" y="2162022"/>
            <a:ext cx="1399032"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29489B2-A7AF-1A48-A34B-C686CA59A72C}"/>
              </a:ext>
            </a:extLst>
          </p:cNvPr>
          <p:cNvSpPr/>
          <p:nvPr userDrawn="1"/>
        </p:nvSpPr>
        <p:spPr>
          <a:xfrm>
            <a:off x="10173899" y="2162022"/>
            <a:ext cx="1399032" cy="1399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5">
            <a:extLst>
              <a:ext uri="{FF2B5EF4-FFF2-40B4-BE49-F238E27FC236}">
                <a16:creationId xmlns:a16="http://schemas.microsoft.com/office/drawing/2014/main" id="{6D13160A-7C33-214C-A659-A9486E4B61C7}"/>
              </a:ext>
            </a:extLst>
          </p:cNvPr>
          <p:cNvSpPr>
            <a:spLocks noGrp="1"/>
          </p:cNvSpPr>
          <p:nvPr>
            <p:ph sz="quarter" idx="4" hasCustomPrompt="1"/>
          </p:nvPr>
        </p:nvSpPr>
        <p:spPr>
          <a:xfrm>
            <a:off x="653175" y="2162022"/>
            <a:ext cx="1393718" cy="1399032"/>
          </a:xfrm>
        </p:spPr>
        <p:txBody>
          <a:bodyPr>
            <a:normAutofit/>
          </a:bodyPr>
          <a:lstStyle>
            <a:lvl1pPr marL="0" indent="0" algn="ctr">
              <a:buNone/>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Icon/photo</a:t>
            </a:r>
          </a:p>
        </p:txBody>
      </p:sp>
      <p:sp>
        <p:nvSpPr>
          <p:cNvPr id="31" name="Content Placeholder 5">
            <a:extLst>
              <a:ext uri="{FF2B5EF4-FFF2-40B4-BE49-F238E27FC236}">
                <a16:creationId xmlns:a16="http://schemas.microsoft.com/office/drawing/2014/main" id="{0619B90C-3B9F-5942-9F93-1B3C12E5D3F0}"/>
              </a:ext>
            </a:extLst>
          </p:cNvPr>
          <p:cNvSpPr>
            <a:spLocks noGrp="1"/>
          </p:cNvSpPr>
          <p:nvPr>
            <p:ph sz="quarter" idx="10" hasCustomPrompt="1"/>
          </p:nvPr>
        </p:nvSpPr>
        <p:spPr>
          <a:xfrm>
            <a:off x="2261257" y="2162022"/>
            <a:ext cx="1393718" cy="1399032"/>
          </a:xfrm>
        </p:spPr>
        <p:txBody>
          <a:bodyPr>
            <a:normAutofit/>
          </a:bodyPr>
          <a:lstStyle>
            <a:lvl1pPr marL="0" indent="0" algn="ctr">
              <a:buNone/>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Icon/photo</a:t>
            </a:r>
          </a:p>
        </p:txBody>
      </p:sp>
      <p:sp>
        <p:nvSpPr>
          <p:cNvPr id="32" name="Content Placeholder 5">
            <a:extLst>
              <a:ext uri="{FF2B5EF4-FFF2-40B4-BE49-F238E27FC236}">
                <a16:creationId xmlns:a16="http://schemas.microsoft.com/office/drawing/2014/main" id="{BEF394CA-5C7F-7747-88FB-CC36738A1590}"/>
              </a:ext>
            </a:extLst>
          </p:cNvPr>
          <p:cNvSpPr>
            <a:spLocks noGrp="1"/>
          </p:cNvSpPr>
          <p:nvPr>
            <p:ph sz="quarter" idx="11" hasCustomPrompt="1"/>
          </p:nvPr>
        </p:nvSpPr>
        <p:spPr>
          <a:xfrm>
            <a:off x="3848319" y="2162022"/>
            <a:ext cx="1393718" cy="1399032"/>
          </a:xfrm>
        </p:spPr>
        <p:txBody>
          <a:bodyPr>
            <a:normAutofit/>
          </a:bodyPr>
          <a:lstStyle>
            <a:lvl1pPr marL="0" indent="0" algn="ctr">
              <a:buNone/>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Icon/photo</a:t>
            </a:r>
          </a:p>
        </p:txBody>
      </p:sp>
      <p:sp>
        <p:nvSpPr>
          <p:cNvPr id="33" name="Content Placeholder 5">
            <a:extLst>
              <a:ext uri="{FF2B5EF4-FFF2-40B4-BE49-F238E27FC236}">
                <a16:creationId xmlns:a16="http://schemas.microsoft.com/office/drawing/2014/main" id="{26CAF10A-5FF5-A14E-ACBB-55A8215DC58A}"/>
              </a:ext>
            </a:extLst>
          </p:cNvPr>
          <p:cNvSpPr>
            <a:spLocks noGrp="1"/>
          </p:cNvSpPr>
          <p:nvPr>
            <p:ph sz="quarter" idx="12" hasCustomPrompt="1"/>
          </p:nvPr>
        </p:nvSpPr>
        <p:spPr>
          <a:xfrm>
            <a:off x="5414361" y="2162022"/>
            <a:ext cx="1393718" cy="1399032"/>
          </a:xfrm>
        </p:spPr>
        <p:txBody>
          <a:bodyP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Icon/photo</a:t>
            </a:r>
          </a:p>
        </p:txBody>
      </p:sp>
      <p:sp>
        <p:nvSpPr>
          <p:cNvPr id="34" name="Content Placeholder 5">
            <a:extLst>
              <a:ext uri="{FF2B5EF4-FFF2-40B4-BE49-F238E27FC236}">
                <a16:creationId xmlns:a16="http://schemas.microsoft.com/office/drawing/2014/main" id="{ED6402DC-B696-2240-8DA9-ADE6C47F16D8}"/>
              </a:ext>
            </a:extLst>
          </p:cNvPr>
          <p:cNvSpPr>
            <a:spLocks noGrp="1"/>
          </p:cNvSpPr>
          <p:nvPr>
            <p:ph sz="quarter" idx="13" hasCustomPrompt="1"/>
          </p:nvPr>
        </p:nvSpPr>
        <p:spPr>
          <a:xfrm>
            <a:off x="6990912" y="2162022"/>
            <a:ext cx="1393718" cy="1399032"/>
          </a:xfrm>
        </p:spPr>
        <p:txBody>
          <a:bodyPr>
            <a:normAutofit/>
          </a:bodyPr>
          <a:lstStyle>
            <a:lvl1pPr marL="0" indent="0" algn="ctr">
              <a:buNone/>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Icon/photo</a:t>
            </a:r>
          </a:p>
        </p:txBody>
      </p:sp>
      <p:sp>
        <p:nvSpPr>
          <p:cNvPr id="35" name="Content Placeholder 5">
            <a:extLst>
              <a:ext uri="{FF2B5EF4-FFF2-40B4-BE49-F238E27FC236}">
                <a16:creationId xmlns:a16="http://schemas.microsoft.com/office/drawing/2014/main" id="{0FDABA7F-8C47-4247-9381-D417117873DC}"/>
              </a:ext>
            </a:extLst>
          </p:cNvPr>
          <p:cNvSpPr>
            <a:spLocks noGrp="1"/>
          </p:cNvSpPr>
          <p:nvPr>
            <p:ph sz="quarter" idx="14" hasCustomPrompt="1"/>
          </p:nvPr>
        </p:nvSpPr>
        <p:spPr>
          <a:xfrm>
            <a:off x="8598995" y="2162022"/>
            <a:ext cx="1393718" cy="1399032"/>
          </a:xfrm>
        </p:spPr>
        <p:txBody>
          <a:bodyPr>
            <a:normAutofit/>
          </a:bodyPr>
          <a:lstStyle>
            <a:lvl1pPr marL="0" indent="0" algn="ctr">
              <a:buNone/>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Icon/photo</a:t>
            </a:r>
          </a:p>
        </p:txBody>
      </p:sp>
      <p:sp>
        <p:nvSpPr>
          <p:cNvPr id="36" name="Content Placeholder 5">
            <a:extLst>
              <a:ext uri="{FF2B5EF4-FFF2-40B4-BE49-F238E27FC236}">
                <a16:creationId xmlns:a16="http://schemas.microsoft.com/office/drawing/2014/main" id="{2783E5F4-3A3F-B941-889C-722AE8E54073}"/>
              </a:ext>
            </a:extLst>
          </p:cNvPr>
          <p:cNvSpPr>
            <a:spLocks noGrp="1"/>
          </p:cNvSpPr>
          <p:nvPr>
            <p:ph sz="quarter" idx="15" hasCustomPrompt="1"/>
          </p:nvPr>
        </p:nvSpPr>
        <p:spPr>
          <a:xfrm>
            <a:off x="10175546" y="2162022"/>
            <a:ext cx="1393718" cy="1399032"/>
          </a:xfrm>
        </p:spPr>
        <p:txBody>
          <a:bodyPr>
            <a:normAutofit/>
          </a:bodyPr>
          <a:lstStyle>
            <a:lvl1pPr marL="0" indent="0" algn="ctr">
              <a:buNone/>
              <a:defRPr sz="20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Icon/photo</a:t>
            </a:r>
          </a:p>
        </p:txBody>
      </p:sp>
      <p:sp>
        <p:nvSpPr>
          <p:cNvPr id="4" name="Text Placeholder 3">
            <a:extLst>
              <a:ext uri="{FF2B5EF4-FFF2-40B4-BE49-F238E27FC236}">
                <a16:creationId xmlns:a16="http://schemas.microsoft.com/office/drawing/2014/main" id="{487B02A2-B4A7-7246-A7D2-D24AEC2B262F}"/>
              </a:ext>
            </a:extLst>
          </p:cNvPr>
          <p:cNvSpPr>
            <a:spLocks noGrp="1"/>
          </p:cNvSpPr>
          <p:nvPr>
            <p:ph type="body" sz="quarter" idx="16" hasCustomPrompt="1"/>
          </p:nvPr>
        </p:nvSpPr>
        <p:spPr>
          <a:xfrm>
            <a:off x="865053"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37" name="Text Placeholder 3">
            <a:extLst>
              <a:ext uri="{FF2B5EF4-FFF2-40B4-BE49-F238E27FC236}">
                <a16:creationId xmlns:a16="http://schemas.microsoft.com/office/drawing/2014/main" id="{5F09B16C-9619-E64D-89F0-2025BEB7F217}"/>
              </a:ext>
            </a:extLst>
          </p:cNvPr>
          <p:cNvSpPr>
            <a:spLocks noGrp="1"/>
          </p:cNvSpPr>
          <p:nvPr>
            <p:ph type="body" sz="quarter" idx="17" hasCustomPrompt="1"/>
          </p:nvPr>
        </p:nvSpPr>
        <p:spPr>
          <a:xfrm>
            <a:off x="2457057"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38" name="Text Placeholder 3">
            <a:extLst>
              <a:ext uri="{FF2B5EF4-FFF2-40B4-BE49-F238E27FC236}">
                <a16:creationId xmlns:a16="http://schemas.microsoft.com/office/drawing/2014/main" id="{D2F39FD2-65E4-A24B-8EEB-6F38BDAF8B00}"/>
              </a:ext>
            </a:extLst>
          </p:cNvPr>
          <p:cNvSpPr>
            <a:spLocks noGrp="1"/>
          </p:cNvSpPr>
          <p:nvPr>
            <p:ph type="body" sz="quarter" idx="18" hasCustomPrompt="1"/>
          </p:nvPr>
        </p:nvSpPr>
        <p:spPr>
          <a:xfrm>
            <a:off x="4060197"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39" name="Text Placeholder 3">
            <a:extLst>
              <a:ext uri="{FF2B5EF4-FFF2-40B4-BE49-F238E27FC236}">
                <a16:creationId xmlns:a16="http://schemas.microsoft.com/office/drawing/2014/main" id="{24058022-10D8-9D4C-8782-AD04941366AE}"/>
              </a:ext>
            </a:extLst>
          </p:cNvPr>
          <p:cNvSpPr>
            <a:spLocks noGrp="1"/>
          </p:cNvSpPr>
          <p:nvPr>
            <p:ph type="body" sz="quarter" idx="19" hasCustomPrompt="1"/>
          </p:nvPr>
        </p:nvSpPr>
        <p:spPr>
          <a:xfrm>
            <a:off x="5625777"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40" name="Text Placeholder 3">
            <a:extLst>
              <a:ext uri="{FF2B5EF4-FFF2-40B4-BE49-F238E27FC236}">
                <a16:creationId xmlns:a16="http://schemas.microsoft.com/office/drawing/2014/main" id="{EBD41ED7-6893-A44E-8684-F19253C5E990}"/>
              </a:ext>
            </a:extLst>
          </p:cNvPr>
          <p:cNvSpPr>
            <a:spLocks noGrp="1"/>
          </p:cNvSpPr>
          <p:nvPr>
            <p:ph type="body" sz="quarter" idx="20" hasCustomPrompt="1"/>
          </p:nvPr>
        </p:nvSpPr>
        <p:spPr>
          <a:xfrm>
            <a:off x="7183644"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41" name="Text Placeholder 3">
            <a:extLst>
              <a:ext uri="{FF2B5EF4-FFF2-40B4-BE49-F238E27FC236}">
                <a16:creationId xmlns:a16="http://schemas.microsoft.com/office/drawing/2014/main" id="{A6ABB7D3-8923-3541-8C81-B2A625F39562}"/>
              </a:ext>
            </a:extLst>
          </p:cNvPr>
          <p:cNvSpPr>
            <a:spLocks noGrp="1"/>
          </p:cNvSpPr>
          <p:nvPr>
            <p:ph type="body" sz="quarter" idx="21" hasCustomPrompt="1"/>
          </p:nvPr>
        </p:nvSpPr>
        <p:spPr>
          <a:xfrm>
            <a:off x="8797955"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42" name="Text Placeholder 3">
            <a:extLst>
              <a:ext uri="{FF2B5EF4-FFF2-40B4-BE49-F238E27FC236}">
                <a16:creationId xmlns:a16="http://schemas.microsoft.com/office/drawing/2014/main" id="{92B815BA-D993-E647-A23D-45104F350363}"/>
              </a:ext>
            </a:extLst>
          </p:cNvPr>
          <p:cNvSpPr>
            <a:spLocks noGrp="1"/>
          </p:cNvSpPr>
          <p:nvPr>
            <p:ph type="body" sz="quarter" idx="22" hasCustomPrompt="1"/>
          </p:nvPr>
        </p:nvSpPr>
        <p:spPr>
          <a:xfrm>
            <a:off x="10378400" y="3999649"/>
            <a:ext cx="969962" cy="960437"/>
          </a:xfrm>
        </p:spPr>
        <p:txBody>
          <a:bodyPr>
            <a:normAutofit/>
          </a:bodyPr>
          <a:lstStyle>
            <a:lvl1pPr marL="0" indent="0" algn="ctr">
              <a:buNone/>
              <a:defRPr sz="2400">
                <a:solidFill>
                  <a:schemeClr val="bg1"/>
                </a:solidFill>
              </a:defRPr>
            </a:lvl1pPr>
          </a:lstStyle>
          <a:p>
            <a:pPr lvl="0"/>
            <a:r>
              <a:rPr lang="en-US" dirty="0"/>
              <a:t>Text</a:t>
            </a:r>
          </a:p>
        </p:txBody>
      </p:sp>
      <p:sp>
        <p:nvSpPr>
          <p:cNvPr id="44" name="Title 1">
            <a:extLst>
              <a:ext uri="{FF2B5EF4-FFF2-40B4-BE49-F238E27FC236}">
                <a16:creationId xmlns:a16="http://schemas.microsoft.com/office/drawing/2014/main" id="{07456F10-94CB-9840-86F1-1CBEA9052442}"/>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625277261"/>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0A3B4F-B787-E348-81E5-AACFA52907BF}"/>
              </a:ext>
            </a:extLst>
          </p:cNvPr>
          <p:cNvSpPr/>
          <p:nvPr userDrawn="1"/>
        </p:nvSpPr>
        <p:spPr>
          <a:xfrm>
            <a:off x="2424544" y="3931919"/>
            <a:ext cx="9767455" cy="2926081"/>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2">
            <a:extLst>
              <a:ext uri="{FF2B5EF4-FFF2-40B4-BE49-F238E27FC236}">
                <a16:creationId xmlns:a16="http://schemas.microsoft.com/office/drawing/2014/main" id="{E46EE32B-AE50-8946-9122-6D66A5E8A400}"/>
              </a:ext>
            </a:extLst>
          </p:cNvPr>
          <p:cNvSpPr>
            <a:spLocks noGrp="1"/>
          </p:cNvSpPr>
          <p:nvPr>
            <p:ph type="pic" idx="15" hasCustomPrompt="1"/>
          </p:nvPr>
        </p:nvSpPr>
        <p:spPr>
          <a:xfrm>
            <a:off x="4251" y="3987290"/>
            <a:ext cx="2420293" cy="287071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Photo</a:t>
            </a:r>
          </a:p>
        </p:txBody>
      </p:sp>
      <p:pic>
        <p:nvPicPr>
          <p:cNvPr id="11" name="Picture 10">
            <a:extLst>
              <a:ext uri="{FF2B5EF4-FFF2-40B4-BE49-F238E27FC236}">
                <a16:creationId xmlns:a16="http://schemas.microsoft.com/office/drawing/2014/main" id="{FAFE6C72-DEEC-FC45-8EAB-DDC32F5FA794}"/>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2" name="Title 1">
            <a:extLst>
              <a:ext uri="{FF2B5EF4-FFF2-40B4-BE49-F238E27FC236}">
                <a16:creationId xmlns:a16="http://schemas.microsoft.com/office/drawing/2014/main" id="{48D45BA4-7F84-2B43-9F1E-687730EE4F67}"/>
              </a:ext>
            </a:extLst>
          </p:cNvPr>
          <p:cNvSpPr>
            <a:spLocks noGrp="1"/>
          </p:cNvSpPr>
          <p:nvPr>
            <p:ph type="title"/>
          </p:nvPr>
        </p:nvSpPr>
        <p:spPr>
          <a:xfrm>
            <a:off x="573795" y="-14669"/>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7" name="Content Placeholder 2">
            <a:extLst>
              <a:ext uri="{FF2B5EF4-FFF2-40B4-BE49-F238E27FC236}">
                <a16:creationId xmlns:a16="http://schemas.microsoft.com/office/drawing/2014/main" id="{F8A68EDA-B380-A44A-B798-696050BAAA09}"/>
              </a:ext>
            </a:extLst>
          </p:cNvPr>
          <p:cNvSpPr>
            <a:spLocks noGrp="1"/>
          </p:cNvSpPr>
          <p:nvPr>
            <p:ph sz="half" idx="1"/>
          </p:nvPr>
        </p:nvSpPr>
        <p:spPr>
          <a:xfrm>
            <a:off x="2910840" y="1561453"/>
            <a:ext cx="8793480" cy="195926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C5B502A4-0F10-C046-A09B-5907847AD2D4}"/>
              </a:ext>
            </a:extLst>
          </p:cNvPr>
          <p:cNvSpPr>
            <a:spLocks noGrp="1"/>
          </p:cNvSpPr>
          <p:nvPr>
            <p:ph sz="half" idx="13"/>
          </p:nvPr>
        </p:nvSpPr>
        <p:spPr>
          <a:xfrm>
            <a:off x="2910840" y="4377805"/>
            <a:ext cx="8793480" cy="195926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2">
            <a:extLst>
              <a:ext uri="{FF2B5EF4-FFF2-40B4-BE49-F238E27FC236}">
                <a16:creationId xmlns:a16="http://schemas.microsoft.com/office/drawing/2014/main" id="{DFB21A36-8344-2E4A-BB13-8B1D1EA74D55}"/>
              </a:ext>
            </a:extLst>
          </p:cNvPr>
          <p:cNvSpPr>
            <a:spLocks noGrp="1"/>
          </p:cNvSpPr>
          <p:nvPr>
            <p:ph type="pic" idx="14" hasCustomPrompt="1"/>
          </p:nvPr>
        </p:nvSpPr>
        <p:spPr>
          <a:xfrm>
            <a:off x="4251" y="1097786"/>
            <a:ext cx="2420293" cy="287071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Photo</a:t>
            </a:r>
          </a:p>
        </p:txBody>
      </p:sp>
      <p:pic>
        <p:nvPicPr>
          <p:cNvPr id="12" name="Picture 11">
            <a:extLst>
              <a:ext uri="{FF2B5EF4-FFF2-40B4-BE49-F238E27FC236}">
                <a16:creationId xmlns:a16="http://schemas.microsoft.com/office/drawing/2014/main" id="{26770B63-95F5-6D47-AF76-01BD68431C43}"/>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Tree>
    <p:extLst>
      <p:ext uri="{BB962C8B-B14F-4D97-AF65-F5344CB8AC3E}">
        <p14:creationId xmlns:p14="http://schemas.microsoft.com/office/powerpoint/2010/main" val="4271377967"/>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AFE6C72-DEEC-FC45-8EAB-DDC32F5FA794}"/>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2" name="Title 1">
            <a:extLst>
              <a:ext uri="{FF2B5EF4-FFF2-40B4-BE49-F238E27FC236}">
                <a16:creationId xmlns:a16="http://schemas.microsoft.com/office/drawing/2014/main" id="{48D45BA4-7F84-2B43-9F1E-687730EE4F67}"/>
              </a:ext>
            </a:extLst>
          </p:cNvPr>
          <p:cNvSpPr>
            <a:spLocks noGrp="1"/>
          </p:cNvSpPr>
          <p:nvPr>
            <p:ph type="title"/>
          </p:nvPr>
        </p:nvSpPr>
        <p:spPr>
          <a:xfrm>
            <a:off x="573795" y="-14669"/>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12" name="Picture 11">
            <a:extLst>
              <a:ext uri="{FF2B5EF4-FFF2-40B4-BE49-F238E27FC236}">
                <a16:creationId xmlns:a16="http://schemas.microsoft.com/office/drawing/2014/main" id="{26770B63-95F5-6D47-AF76-01BD68431C43}"/>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3" name="Content Placeholder 5">
            <a:extLst>
              <a:ext uri="{FF2B5EF4-FFF2-40B4-BE49-F238E27FC236}">
                <a16:creationId xmlns:a16="http://schemas.microsoft.com/office/drawing/2014/main" id="{104CF099-8249-D241-A59F-D5406D5EC2BC}"/>
              </a:ext>
            </a:extLst>
          </p:cNvPr>
          <p:cNvSpPr>
            <a:spLocks noGrp="1"/>
          </p:cNvSpPr>
          <p:nvPr>
            <p:ph sz="quarter" idx="13" hasCustomPrompt="1"/>
          </p:nvPr>
        </p:nvSpPr>
        <p:spPr>
          <a:xfrm>
            <a:off x="0" y="1311845"/>
            <a:ext cx="6884476" cy="5546154"/>
          </a:xfrm>
        </p:spPr>
        <p:txBody>
          <a:bodyPr>
            <a:normAutofit/>
          </a:bodyPr>
          <a:lstStyle>
            <a:lvl1pPr marL="0" indent="0">
              <a:buNone/>
              <a:defRPr sz="28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Object/Photo</a:t>
            </a:r>
          </a:p>
        </p:txBody>
      </p:sp>
      <p:sp>
        <p:nvSpPr>
          <p:cNvPr id="14" name="Content Placeholder 5">
            <a:extLst>
              <a:ext uri="{FF2B5EF4-FFF2-40B4-BE49-F238E27FC236}">
                <a16:creationId xmlns:a16="http://schemas.microsoft.com/office/drawing/2014/main" id="{B7A87BBD-D833-9640-B345-369071EC2459}"/>
              </a:ext>
            </a:extLst>
          </p:cNvPr>
          <p:cNvSpPr>
            <a:spLocks noGrp="1"/>
          </p:cNvSpPr>
          <p:nvPr>
            <p:ph sz="quarter" idx="4" hasCustomPrompt="1"/>
          </p:nvPr>
        </p:nvSpPr>
        <p:spPr>
          <a:xfrm>
            <a:off x="6884476" y="1311845"/>
            <a:ext cx="5307523" cy="3627530"/>
          </a:xfrm>
        </p:spPr>
        <p:txBody>
          <a:bodyPr>
            <a:normAutofit/>
          </a:bodyPr>
          <a:lstStyle>
            <a:lvl1pPr marL="457200" indent="-457200">
              <a:buFont typeface="Arial" panose="020B0604020202020204" pitchFamily="34" charset="0"/>
              <a:buChar char="•"/>
              <a:defRPr sz="28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15" name="Rectangle 14">
            <a:extLst>
              <a:ext uri="{FF2B5EF4-FFF2-40B4-BE49-F238E27FC236}">
                <a16:creationId xmlns:a16="http://schemas.microsoft.com/office/drawing/2014/main" id="{46364BF3-1BC5-854B-A716-FEAD932949A3}"/>
              </a:ext>
            </a:extLst>
          </p:cNvPr>
          <p:cNvSpPr/>
          <p:nvPr userDrawn="1"/>
        </p:nvSpPr>
        <p:spPr>
          <a:xfrm>
            <a:off x="6875332" y="4948518"/>
            <a:ext cx="5316667" cy="1909482"/>
          </a:xfrm>
          <a:prstGeom prst="rect">
            <a:avLst/>
          </a:prstGeom>
          <a:solidFill>
            <a:srgbClr val="5D8B72"/>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76B191"/>
              </a:solidFill>
            </a:endParaRPr>
          </a:p>
        </p:txBody>
      </p:sp>
      <p:sp>
        <p:nvSpPr>
          <p:cNvPr id="16" name="Text Placeholder 8">
            <a:extLst>
              <a:ext uri="{FF2B5EF4-FFF2-40B4-BE49-F238E27FC236}">
                <a16:creationId xmlns:a16="http://schemas.microsoft.com/office/drawing/2014/main" id="{C7C07767-73F1-E248-8946-69FB2221E494}"/>
              </a:ext>
            </a:extLst>
          </p:cNvPr>
          <p:cNvSpPr>
            <a:spLocks noGrp="1"/>
          </p:cNvSpPr>
          <p:nvPr>
            <p:ph type="body" sz="quarter" idx="14"/>
          </p:nvPr>
        </p:nvSpPr>
        <p:spPr>
          <a:xfrm>
            <a:off x="7242175" y="5267325"/>
            <a:ext cx="4645025" cy="1298067"/>
          </a:xfrm>
        </p:spPr>
        <p:txBody>
          <a:bodyPr/>
          <a:lstStyle>
            <a:lvl1pPr>
              <a:defRPr>
                <a:solidFill>
                  <a:schemeClr val="bg1"/>
                </a:solidFill>
              </a:defRPr>
            </a:lvl1pPr>
            <a:lvl2pPr>
              <a:defRPr>
                <a:solidFill>
                  <a:schemeClr val="bg1"/>
                </a:solidFill>
              </a:defRPr>
            </a:lvl2pPr>
            <a:lvl3pPr marL="914400" indent="0">
              <a:buNone/>
              <a:defRPr>
                <a:solidFill>
                  <a:schemeClr val="bg1"/>
                </a:solidFill>
              </a:defRPr>
            </a:lvl3pPr>
          </a:lstStyle>
          <a:p>
            <a:pPr lvl="0"/>
            <a:r>
              <a:rPr lang="en-US" dirty="0"/>
              <a:t>Edit Master text styles</a:t>
            </a:r>
          </a:p>
          <a:p>
            <a:pPr lvl="1"/>
            <a:r>
              <a:rPr lang="en-US" dirty="0"/>
              <a:t>Second level</a:t>
            </a:r>
          </a:p>
          <a:p>
            <a:pPr lvl="2"/>
            <a:endParaRPr lang="en-US" dirty="0"/>
          </a:p>
        </p:txBody>
      </p:sp>
    </p:spTree>
    <p:extLst>
      <p:ext uri="{BB962C8B-B14F-4D97-AF65-F5344CB8AC3E}">
        <p14:creationId xmlns:p14="http://schemas.microsoft.com/office/powerpoint/2010/main" val="3549989367"/>
      </p:ext>
    </p:extLst>
  </p:cSld>
  <p:clrMapOvr>
    <a:masterClrMapping/>
  </p:clrMapOvr>
  <p:extLst>
    <p:ext uri="{DCECCB84-F9BA-43D5-87BE-67443E8EF086}">
      <p15:sldGuideLst xmlns:p15="http://schemas.microsoft.com/office/powerpoint/2012/main">
        <p15:guide id="1" orient="horz" pos="504">
          <p15:clr>
            <a:srgbClr val="FBAE40"/>
          </p15:clr>
        </p15:guide>
        <p15:guide id="2" pos="43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85BF363-59FF-E54E-A0B5-E35D493FB5D9}"/>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2" name="Title 1">
            <a:extLst>
              <a:ext uri="{FF2B5EF4-FFF2-40B4-BE49-F238E27FC236}">
                <a16:creationId xmlns:a16="http://schemas.microsoft.com/office/drawing/2014/main" id="{EDB2D7EB-E182-4543-8CCE-37CF8E507C4D}"/>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8" name="Picture 7">
            <a:extLst>
              <a:ext uri="{FF2B5EF4-FFF2-40B4-BE49-F238E27FC236}">
                <a16:creationId xmlns:a16="http://schemas.microsoft.com/office/drawing/2014/main" id="{604195B3-35E3-C543-9CBB-AD4A8EB72435}"/>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0" name="Rectangle 9">
            <a:extLst>
              <a:ext uri="{FF2B5EF4-FFF2-40B4-BE49-F238E27FC236}">
                <a16:creationId xmlns:a16="http://schemas.microsoft.com/office/drawing/2014/main" id="{E789C67D-F551-D24A-8D9C-6ABA80EC5EF8}"/>
              </a:ext>
            </a:extLst>
          </p:cNvPr>
          <p:cNvSpPr/>
          <p:nvPr userDrawn="1"/>
        </p:nvSpPr>
        <p:spPr>
          <a:xfrm>
            <a:off x="1062317" y="4357661"/>
            <a:ext cx="3007659" cy="1516649"/>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52CD0D8-53A1-E24B-99EE-5AA04A5C89CE}"/>
              </a:ext>
            </a:extLst>
          </p:cNvPr>
          <p:cNvSpPr/>
          <p:nvPr userDrawn="1"/>
        </p:nvSpPr>
        <p:spPr>
          <a:xfrm>
            <a:off x="4587688" y="4357661"/>
            <a:ext cx="3007659" cy="1516649"/>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035E3B7-9503-9641-A7A8-60F96166A487}"/>
              </a:ext>
            </a:extLst>
          </p:cNvPr>
          <p:cNvSpPr/>
          <p:nvPr userDrawn="1"/>
        </p:nvSpPr>
        <p:spPr>
          <a:xfrm>
            <a:off x="8113059" y="4357661"/>
            <a:ext cx="3007659" cy="1516649"/>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E6EFEDA-983B-6547-95FE-6F3E5EBBC482}"/>
              </a:ext>
            </a:extLst>
          </p:cNvPr>
          <p:cNvSpPr/>
          <p:nvPr userDrawn="1"/>
        </p:nvSpPr>
        <p:spPr>
          <a:xfrm>
            <a:off x="4578723" y="2297447"/>
            <a:ext cx="3007659" cy="1516649"/>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D6368F0-D6DE-7A4E-9005-EFE41B503ABE}"/>
              </a:ext>
            </a:extLst>
          </p:cNvPr>
          <p:cNvSpPr/>
          <p:nvPr userDrawn="1"/>
        </p:nvSpPr>
        <p:spPr>
          <a:xfrm>
            <a:off x="8104094" y="2297447"/>
            <a:ext cx="3007659" cy="1516649"/>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B91AB95-9234-5048-BF22-6A90E0A46C17}"/>
              </a:ext>
            </a:extLst>
          </p:cNvPr>
          <p:cNvSpPr/>
          <p:nvPr userDrawn="1"/>
        </p:nvSpPr>
        <p:spPr>
          <a:xfrm>
            <a:off x="1053352" y="2297447"/>
            <a:ext cx="3007659" cy="1516649"/>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B673FCD2-F7B3-0046-9438-D570A76E266E}"/>
              </a:ext>
            </a:extLst>
          </p:cNvPr>
          <p:cNvSpPr>
            <a:spLocks noGrp="1"/>
          </p:cNvSpPr>
          <p:nvPr>
            <p:ph type="body" sz="quarter" idx="10" hasCustomPrompt="1"/>
          </p:nvPr>
        </p:nvSpPr>
        <p:spPr>
          <a:xfrm>
            <a:off x="1419971" y="2632702"/>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Topic</a:t>
            </a:r>
          </a:p>
        </p:txBody>
      </p:sp>
      <p:sp>
        <p:nvSpPr>
          <p:cNvPr id="16" name="Text Placeholder 3">
            <a:extLst>
              <a:ext uri="{FF2B5EF4-FFF2-40B4-BE49-F238E27FC236}">
                <a16:creationId xmlns:a16="http://schemas.microsoft.com/office/drawing/2014/main" id="{C1ED8E38-902A-914B-B497-3A0CE55E3E1F}"/>
              </a:ext>
            </a:extLst>
          </p:cNvPr>
          <p:cNvSpPr>
            <a:spLocks noGrp="1"/>
          </p:cNvSpPr>
          <p:nvPr>
            <p:ph type="body" sz="quarter" idx="11" hasCustomPrompt="1"/>
          </p:nvPr>
        </p:nvSpPr>
        <p:spPr>
          <a:xfrm>
            <a:off x="4945342" y="2632702"/>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Topic</a:t>
            </a:r>
          </a:p>
        </p:txBody>
      </p:sp>
      <p:sp>
        <p:nvSpPr>
          <p:cNvPr id="17" name="Text Placeholder 3">
            <a:extLst>
              <a:ext uri="{FF2B5EF4-FFF2-40B4-BE49-F238E27FC236}">
                <a16:creationId xmlns:a16="http://schemas.microsoft.com/office/drawing/2014/main" id="{DFA7EFB9-A3D8-8D47-916A-DAC4CC3760DA}"/>
              </a:ext>
            </a:extLst>
          </p:cNvPr>
          <p:cNvSpPr>
            <a:spLocks noGrp="1"/>
          </p:cNvSpPr>
          <p:nvPr>
            <p:ph type="body" sz="quarter" idx="12" hasCustomPrompt="1"/>
          </p:nvPr>
        </p:nvSpPr>
        <p:spPr>
          <a:xfrm>
            <a:off x="8456186" y="2632702"/>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Topic</a:t>
            </a:r>
          </a:p>
        </p:txBody>
      </p:sp>
      <p:sp>
        <p:nvSpPr>
          <p:cNvPr id="18" name="Text Placeholder 3">
            <a:extLst>
              <a:ext uri="{FF2B5EF4-FFF2-40B4-BE49-F238E27FC236}">
                <a16:creationId xmlns:a16="http://schemas.microsoft.com/office/drawing/2014/main" id="{C7F7537F-C63B-EA49-9EDE-5FA37DD19F44}"/>
              </a:ext>
            </a:extLst>
          </p:cNvPr>
          <p:cNvSpPr>
            <a:spLocks noGrp="1"/>
          </p:cNvSpPr>
          <p:nvPr>
            <p:ph type="body" sz="quarter" idx="13" hasCustomPrompt="1"/>
          </p:nvPr>
        </p:nvSpPr>
        <p:spPr>
          <a:xfrm>
            <a:off x="1419971" y="4698569"/>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Topic</a:t>
            </a:r>
          </a:p>
        </p:txBody>
      </p:sp>
      <p:sp>
        <p:nvSpPr>
          <p:cNvPr id="19" name="Text Placeholder 3">
            <a:extLst>
              <a:ext uri="{FF2B5EF4-FFF2-40B4-BE49-F238E27FC236}">
                <a16:creationId xmlns:a16="http://schemas.microsoft.com/office/drawing/2014/main" id="{780406A7-272D-504B-A7C8-AA61CE6719D6}"/>
              </a:ext>
            </a:extLst>
          </p:cNvPr>
          <p:cNvSpPr>
            <a:spLocks noGrp="1"/>
          </p:cNvSpPr>
          <p:nvPr>
            <p:ph type="body" sz="quarter" idx="14" hasCustomPrompt="1"/>
          </p:nvPr>
        </p:nvSpPr>
        <p:spPr>
          <a:xfrm>
            <a:off x="4945342" y="4698569"/>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Topic</a:t>
            </a:r>
          </a:p>
        </p:txBody>
      </p:sp>
      <p:sp>
        <p:nvSpPr>
          <p:cNvPr id="20" name="Text Placeholder 3">
            <a:extLst>
              <a:ext uri="{FF2B5EF4-FFF2-40B4-BE49-F238E27FC236}">
                <a16:creationId xmlns:a16="http://schemas.microsoft.com/office/drawing/2014/main" id="{C04869C6-9304-A448-A48C-0A9D2D89A63B}"/>
              </a:ext>
            </a:extLst>
          </p:cNvPr>
          <p:cNvSpPr>
            <a:spLocks noGrp="1"/>
          </p:cNvSpPr>
          <p:nvPr>
            <p:ph type="body" sz="quarter" idx="15" hasCustomPrompt="1"/>
          </p:nvPr>
        </p:nvSpPr>
        <p:spPr>
          <a:xfrm>
            <a:off x="8456186" y="4698569"/>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Topic</a:t>
            </a:r>
          </a:p>
        </p:txBody>
      </p:sp>
    </p:spTree>
    <p:extLst>
      <p:ext uri="{BB962C8B-B14F-4D97-AF65-F5344CB8AC3E}">
        <p14:creationId xmlns:p14="http://schemas.microsoft.com/office/powerpoint/2010/main" val="1991049379"/>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85BF363-59FF-E54E-A0B5-E35D493FB5D9}"/>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2" name="Title 1">
            <a:extLst>
              <a:ext uri="{FF2B5EF4-FFF2-40B4-BE49-F238E27FC236}">
                <a16:creationId xmlns:a16="http://schemas.microsoft.com/office/drawing/2014/main" id="{EDB2D7EB-E182-4543-8CCE-37CF8E507C4D}"/>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8" name="Picture 7">
            <a:extLst>
              <a:ext uri="{FF2B5EF4-FFF2-40B4-BE49-F238E27FC236}">
                <a16:creationId xmlns:a16="http://schemas.microsoft.com/office/drawing/2014/main" id="{604195B3-35E3-C543-9CBB-AD4A8EB72435}"/>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6" name="Rectangle 15">
            <a:extLst>
              <a:ext uri="{FF2B5EF4-FFF2-40B4-BE49-F238E27FC236}">
                <a16:creationId xmlns:a16="http://schemas.microsoft.com/office/drawing/2014/main" id="{DF0C5EBA-FDE5-C744-8C25-171C6E49ED05}"/>
              </a:ext>
            </a:extLst>
          </p:cNvPr>
          <p:cNvSpPr/>
          <p:nvPr userDrawn="1"/>
        </p:nvSpPr>
        <p:spPr>
          <a:xfrm>
            <a:off x="270017" y="1367572"/>
            <a:ext cx="2713172" cy="2589112"/>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53F55F8-F17A-FC46-941E-74A68AF677D2}"/>
              </a:ext>
            </a:extLst>
          </p:cNvPr>
          <p:cNvSpPr/>
          <p:nvPr userDrawn="1"/>
        </p:nvSpPr>
        <p:spPr>
          <a:xfrm>
            <a:off x="3076999" y="1367573"/>
            <a:ext cx="2713172" cy="25891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5D92DE6-5EC6-4D49-A3C5-29C00605CB95}"/>
              </a:ext>
            </a:extLst>
          </p:cNvPr>
          <p:cNvSpPr/>
          <p:nvPr userDrawn="1"/>
        </p:nvSpPr>
        <p:spPr>
          <a:xfrm>
            <a:off x="256570" y="4039015"/>
            <a:ext cx="2713172" cy="25891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7E47E62-84AE-884D-8677-1D5875DE6DED}"/>
              </a:ext>
            </a:extLst>
          </p:cNvPr>
          <p:cNvSpPr/>
          <p:nvPr userDrawn="1"/>
        </p:nvSpPr>
        <p:spPr>
          <a:xfrm>
            <a:off x="3076999" y="4039015"/>
            <a:ext cx="2713172" cy="2589112"/>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5">
            <a:extLst>
              <a:ext uri="{FF2B5EF4-FFF2-40B4-BE49-F238E27FC236}">
                <a16:creationId xmlns:a16="http://schemas.microsoft.com/office/drawing/2014/main" id="{04DCE74C-5520-A544-A078-9D485FE5363B}"/>
              </a:ext>
            </a:extLst>
          </p:cNvPr>
          <p:cNvSpPr>
            <a:spLocks noGrp="1"/>
          </p:cNvSpPr>
          <p:nvPr>
            <p:ph sz="quarter" idx="13"/>
          </p:nvPr>
        </p:nvSpPr>
        <p:spPr>
          <a:xfrm>
            <a:off x="5932488" y="1367571"/>
            <a:ext cx="6025050" cy="5260241"/>
          </a:xfrm>
        </p:spPr>
        <p:txBody>
          <a:bodyPr>
            <a:normAutofit/>
          </a:bodyPr>
          <a:lstStyle>
            <a:lvl1pPr marL="0" indent="0">
              <a:buNone/>
              <a:defRPr sz="28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endParaRPr lang="en-US" dirty="0"/>
          </a:p>
        </p:txBody>
      </p:sp>
      <p:sp>
        <p:nvSpPr>
          <p:cNvPr id="4" name="Text Placeholder 3">
            <a:extLst>
              <a:ext uri="{FF2B5EF4-FFF2-40B4-BE49-F238E27FC236}">
                <a16:creationId xmlns:a16="http://schemas.microsoft.com/office/drawing/2014/main" id="{197A4AE0-38AE-5842-A062-C165BD865498}"/>
              </a:ext>
            </a:extLst>
          </p:cNvPr>
          <p:cNvSpPr>
            <a:spLocks noGrp="1"/>
          </p:cNvSpPr>
          <p:nvPr>
            <p:ph type="body" sz="quarter" idx="14"/>
          </p:nvPr>
        </p:nvSpPr>
        <p:spPr>
          <a:xfrm>
            <a:off x="685800" y="1973532"/>
            <a:ext cx="2012795" cy="1583705"/>
          </a:xfrm>
        </p:spPr>
        <p:txBody>
          <a:bodyPr>
            <a:normAutofit/>
          </a:bodyPr>
          <a:lstStyle>
            <a:lvl1pPr>
              <a:defRPr sz="2400"/>
            </a:lvl1pPr>
          </a:lstStyle>
          <a:p>
            <a:pPr lvl="0"/>
            <a:r>
              <a:rPr lang="en-US" dirty="0"/>
              <a:t>Edit Master text styles</a:t>
            </a:r>
          </a:p>
        </p:txBody>
      </p:sp>
      <p:sp>
        <p:nvSpPr>
          <p:cNvPr id="12" name="Text Placeholder 3">
            <a:extLst>
              <a:ext uri="{FF2B5EF4-FFF2-40B4-BE49-F238E27FC236}">
                <a16:creationId xmlns:a16="http://schemas.microsoft.com/office/drawing/2014/main" id="{EFCF57B2-1F6F-564B-AE90-0606F45C499E}"/>
              </a:ext>
            </a:extLst>
          </p:cNvPr>
          <p:cNvSpPr>
            <a:spLocks noGrp="1"/>
          </p:cNvSpPr>
          <p:nvPr>
            <p:ph type="body" sz="quarter" idx="15"/>
          </p:nvPr>
        </p:nvSpPr>
        <p:spPr>
          <a:xfrm>
            <a:off x="3395547" y="1973532"/>
            <a:ext cx="2012795" cy="1583705"/>
          </a:xfrm>
        </p:spPr>
        <p:txBody>
          <a:bodyPr>
            <a:normAutofit/>
          </a:bodyPr>
          <a:lstStyle>
            <a:lvl1pPr>
              <a:defRPr sz="2400"/>
            </a:lvl1pPr>
          </a:lstStyle>
          <a:p>
            <a:pPr lvl="0"/>
            <a:r>
              <a:rPr lang="en-US" dirty="0"/>
              <a:t>Edit Master text styles</a:t>
            </a:r>
          </a:p>
        </p:txBody>
      </p:sp>
      <p:sp>
        <p:nvSpPr>
          <p:cNvPr id="13" name="Text Placeholder 3">
            <a:extLst>
              <a:ext uri="{FF2B5EF4-FFF2-40B4-BE49-F238E27FC236}">
                <a16:creationId xmlns:a16="http://schemas.microsoft.com/office/drawing/2014/main" id="{0FA9EEA3-2CAF-7046-AF37-6009977247CF}"/>
              </a:ext>
            </a:extLst>
          </p:cNvPr>
          <p:cNvSpPr>
            <a:spLocks noGrp="1"/>
          </p:cNvSpPr>
          <p:nvPr>
            <p:ph type="body" sz="quarter" idx="16"/>
          </p:nvPr>
        </p:nvSpPr>
        <p:spPr>
          <a:xfrm>
            <a:off x="685800" y="4582918"/>
            <a:ext cx="2012795" cy="1583705"/>
          </a:xfrm>
        </p:spPr>
        <p:txBody>
          <a:bodyPr>
            <a:normAutofit/>
          </a:bodyPr>
          <a:lstStyle>
            <a:lvl1pPr>
              <a:defRPr sz="2400"/>
            </a:lvl1pPr>
          </a:lstStyle>
          <a:p>
            <a:pPr lvl="0"/>
            <a:r>
              <a:rPr lang="en-US" dirty="0"/>
              <a:t>Edit Master text styles</a:t>
            </a:r>
          </a:p>
        </p:txBody>
      </p:sp>
      <p:sp>
        <p:nvSpPr>
          <p:cNvPr id="14" name="Text Placeholder 3">
            <a:extLst>
              <a:ext uri="{FF2B5EF4-FFF2-40B4-BE49-F238E27FC236}">
                <a16:creationId xmlns:a16="http://schemas.microsoft.com/office/drawing/2014/main" id="{16834188-F4F4-DA4C-8407-BA4BAA7EE0BB}"/>
              </a:ext>
            </a:extLst>
          </p:cNvPr>
          <p:cNvSpPr>
            <a:spLocks noGrp="1"/>
          </p:cNvSpPr>
          <p:nvPr>
            <p:ph type="body" sz="quarter" idx="17"/>
          </p:nvPr>
        </p:nvSpPr>
        <p:spPr>
          <a:xfrm>
            <a:off x="3395547" y="4582918"/>
            <a:ext cx="2012795" cy="1583705"/>
          </a:xfrm>
        </p:spPr>
        <p:txBody>
          <a:bodyPr>
            <a:normAutofit/>
          </a:bodyPr>
          <a:lstStyle>
            <a:lvl1pPr>
              <a:defRPr sz="2400"/>
            </a:lvl1pPr>
          </a:lstStyle>
          <a:p>
            <a:pPr lvl="0"/>
            <a:r>
              <a:rPr lang="en-US" dirty="0"/>
              <a:t>Edit Master text styles</a:t>
            </a:r>
          </a:p>
        </p:txBody>
      </p:sp>
    </p:spTree>
    <p:extLst>
      <p:ext uri="{BB962C8B-B14F-4D97-AF65-F5344CB8AC3E}">
        <p14:creationId xmlns:p14="http://schemas.microsoft.com/office/powerpoint/2010/main" val="26917760"/>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C5957D3-3144-8D48-A92E-C76664629CF9}"/>
              </a:ext>
            </a:extLst>
          </p:cNvPr>
          <p:cNvSpPr/>
          <p:nvPr userDrawn="1"/>
        </p:nvSpPr>
        <p:spPr>
          <a:xfrm>
            <a:off x="369841" y="2517613"/>
            <a:ext cx="3646921" cy="28910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25">
            <a:extLst>
              <a:ext uri="{FF2B5EF4-FFF2-40B4-BE49-F238E27FC236}">
                <a16:creationId xmlns:a16="http://schemas.microsoft.com/office/drawing/2014/main" id="{8741C95C-42C9-F842-87D4-4B2BC8DA03F5}"/>
              </a:ext>
            </a:extLst>
          </p:cNvPr>
          <p:cNvSpPr>
            <a:spLocks noGrp="1"/>
          </p:cNvSpPr>
          <p:nvPr>
            <p:ph type="body" sz="quarter" idx="13" hasCustomPrompt="1"/>
          </p:nvPr>
        </p:nvSpPr>
        <p:spPr>
          <a:xfrm>
            <a:off x="595532" y="3300413"/>
            <a:ext cx="3193766" cy="1917700"/>
          </a:xfrm>
        </p:spPr>
        <p:txBody>
          <a:bodyPr>
            <a:norm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algn="ctr"/>
            <a:r>
              <a:rPr lang="en-US" sz="2000" dirty="0">
                <a:solidFill>
                  <a:schemeClr val="bg2">
                    <a:lumMod val="25000"/>
                  </a:schemeClr>
                </a:solidFill>
                <a:latin typeface="Calibri" panose="020F0502020204030204" pitchFamily="34" charset="0"/>
                <a:ea typeface="Arial" charset="0"/>
                <a:cs typeface="Calibri" panose="020F0502020204030204" pitchFamily="34" charset="0"/>
              </a:rPr>
              <a:t>Lorem ipsum dolor sit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amet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consectetuer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adipiscing</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elit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Maecenas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porttitor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congue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massa</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Fusce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posuere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magna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sed</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pulvinar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ultricies</a:t>
            </a:r>
            <a:endParaRPr lang="en-US" sz="2000" dirty="0">
              <a:solidFill>
                <a:schemeClr val="bg2">
                  <a:lumMod val="25000"/>
                </a:schemeClr>
              </a:solidFill>
              <a:latin typeface="Calibri" panose="020F0502020204030204" pitchFamily="34" charset="0"/>
              <a:ea typeface="Arial" charset="0"/>
              <a:cs typeface="Calibri" panose="020F0502020204030204" pitchFamily="34" charset="0"/>
            </a:endParaRPr>
          </a:p>
        </p:txBody>
      </p:sp>
      <p:sp>
        <p:nvSpPr>
          <p:cNvPr id="6" name="Date Placeholder 2">
            <a:extLst>
              <a:ext uri="{FF2B5EF4-FFF2-40B4-BE49-F238E27FC236}">
                <a16:creationId xmlns:a16="http://schemas.microsoft.com/office/drawing/2014/main" id="{C533C124-7598-6F4B-BCB0-626B6DB9EA8D}"/>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F1F6868-B405-CA44-B412-5D6C4F518A0C}" type="datetimeFigureOut">
              <a:rPr lang="en-US" smtClean="0"/>
              <a:pPr/>
              <a:t>7/27/2020</a:t>
            </a:fld>
            <a:endParaRPr lang="en-US"/>
          </a:p>
        </p:txBody>
      </p:sp>
      <p:sp>
        <p:nvSpPr>
          <p:cNvPr id="7" name="Slide Number Placeholder 4">
            <a:extLst>
              <a:ext uri="{FF2B5EF4-FFF2-40B4-BE49-F238E27FC236}">
                <a16:creationId xmlns:a16="http://schemas.microsoft.com/office/drawing/2014/main" id="{6F0E789C-4D79-6649-8389-129C018B25FD}"/>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C45A3A-841E-C04D-A6C3-2A644B41F8FE}" type="slidenum">
              <a:rPr lang="en-US" smtClean="0"/>
              <a:pPr/>
              <a:t>‹#›</a:t>
            </a:fld>
            <a:endParaRPr lang="en-US"/>
          </a:p>
        </p:txBody>
      </p:sp>
      <p:sp>
        <p:nvSpPr>
          <p:cNvPr id="8" name="Rectangle 7">
            <a:extLst>
              <a:ext uri="{FF2B5EF4-FFF2-40B4-BE49-F238E27FC236}">
                <a16:creationId xmlns:a16="http://schemas.microsoft.com/office/drawing/2014/main" id="{DF540500-007F-2C4C-9583-7C56C95CB2D0}"/>
              </a:ext>
            </a:extLst>
          </p:cNvPr>
          <p:cNvSpPr/>
          <p:nvPr userDrawn="1"/>
        </p:nvSpPr>
        <p:spPr>
          <a:xfrm>
            <a:off x="369841" y="1325563"/>
            <a:ext cx="3646921" cy="1045406"/>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1139387-C38C-4A48-919B-2E0B84969B6A}"/>
              </a:ext>
            </a:extLst>
          </p:cNvPr>
          <p:cNvSpPr/>
          <p:nvPr userDrawn="1"/>
        </p:nvSpPr>
        <p:spPr>
          <a:xfrm>
            <a:off x="4284504" y="1325563"/>
            <a:ext cx="3646921" cy="1045406"/>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C1B6231-8F23-CC44-B283-DD8E45233D78}"/>
              </a:ext>
            </a:extLst>
          </p:cNvPr>
          <p:cNvSpPr/>
          <p:nvPr userDrawn="1"/>
        </p:nvSpPr>
        <p:spPr>
          <a:xfrm>
            <a:off x="4284504" y="2517613"/>
            <a:ext cx="3646921" cy="28910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934F073-3FAB-F44A-A9FC-2DD482EB2FB2}"/>
              </a:ext>
            </a:extLst>
          </p:cNvPr>
          <p:cNvSpPr/>
          <p:nvPr userDrawn="1"/>
        </p:nvSpPr>
        <p:spPr>
          <a:xfrm>
            <a:off x="369841" y="5555300"/>
            <a:ext cx="3646921" cy="1040572"/>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CF16E65-9843-6A40-99CA-BFFEB583C63D}"/>
              </a:ext>
            </a:extLst>
          </p:cNvPr>
          <p:cNvSpPr/>
          <p:nvPr userDrawn="1"/>
        </p:nvSpPr>
        <p:spPr>
          <a:xfrm>
            <a:off x="4284504" y="5555300"/>
            <a:ext cx="3646921" cy="1040572"/>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BBC26D5-E557-9941-B421-8058460DC3F1}"/>
              </a:ext>
            </a:extLst>
          </p:cNvPr>
          <p:cNvSpPr/>
          <p:nvPr userDrawn="1"/>
        </p:nvSpPr>
        <p:spPr>
          <a:xfrm>
            <a:off x="8199167" y="1325563"/>
            <a:ext cx="3646921" cy="1045406"/>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11AD63F-90C7-3C4E-ABB3-8B524AF71F83}"/>
              </a:ext>
            </a:extLst>
          </p:cNvPr>
          <p:cNvSpPr/>
          <p:nvPr userDrawn="1"/>
        </p:nvSpPr>
        <p:spPr>
          <a:xfrm>
            <a:off x="8199167" y="2517613"/>
            <a:ext cx="3646921" cy="28910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26AE21E-790E-6F43-9472-E4246AFE3896}"/>
              </a:ext>
            </a:extLst>
          </p:cNvPr>
          <p:cNvSpPr/>
          <p:nvPr userDrawn="1"/>
        </p:nvSpPr>
        <p:spPr>
          <a:xfrm>
            <a:off x="8199167" y="5555300"/>
            <a:ext cx="3646921" cy="1040572"/>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698F0FB9-C724-214B-8044-872D96427B79}"/>
              </a:ext>
            </a:extLst>
          </p:cNvPr>
          <p:cNvCxnSpPr>
            <a:cxnSpLocks/>
          </p:cNvCxnSpPr>
          <p:nvPr userDrawn="1"/>
        </p:nvCxnSpPr>
        <p:spPr>
          <a:xfrm>
            <a:off x="976628" y="3188854"/>
            <a:ext cx="24286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ECA40C7-300F-D740-8383-0D75BFFF1FE6}"/>
              </a:ext>
            </a:extLst>
          </p:cNvPr>
          <p:cNvCxnSpPr>
            <a:cxnSpLocks/>
          </p:cNvCxnSpPr>
          <p:nvPr userDrawn="1"/>
        </p:nvCxnSpPr>
        <p:spPr>
          <a:xfrm>
            <a:off x="4912523" y="3188854"/>
            <a:ext cx="24286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6366614-A93D-9D46-B70C-956EE518DC3B}"/>
              </a:ext>
            </a:extLst>
          </p:cNvPr>
          <p:cNvCxnSpPr>
            <a:cxnSpLocks/>
          </p:cNvCxnSpPr>
          <p:nvPr userDrawn="1"/>
        </p:nvCxnSpPr>
        <p:spPr>
          <a:xfrm>
            <a:off x="8808662" y="3188854"/>
            <a:ext cx="24286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E7720B87-E4A5-A640-A4FE-D34285F4100F}"/>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21" name="Picture 20">
            <a:extLst>
              <a:ext uri="{FF2B5EF4-FFF2-40B4-BE49-F238E27FC236}">
                <a16:creationId xmlns:a16="http://schemas.microsoft.com/office/drawing/2014/main" id="{B17863C5-E08E-1149-9A18-BABAC8F0441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 name="Title 1">
            <a:extLst>
              <a:ext uri="{FF2B5EF4-FFF2-40B4-BE49-F238E27FC236}">
                <a16:creationId xmlns:a16="http://schemas.microsoft.com/office/drawing/2014/main" id="{ED54AA58-73EE-4948-AD09-E75021E43ED2}"/>
              </a:ext>
            </a:extLst>
          </p:cNvPr>
          <p:cNvSpPr>
            <a:spLocks noGrp="1"/>
          </p:cNvSpPr>
          <p:nvPr>
            <p:ph type="title"/>
          </p:nvPr>
        </p:nvSpPr>
        <p:spPr>
          <a:xfrm>
            <a:off x="573795" y="-10746"/>
            <a:ext cx="10515600" cy="1325563"/>
          </a:xfrm>
        </p:spPr>
        <p:txBody>
          <a:bodyPr>
            <a:no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3" name="Text Placeholder 32">
            <a:extLst>
              <a:ext uri="{FF2B5EF4-FFF2-40B4-BE49-F238E27FC236}">
                <a16:creationId xmlns:a16="http://schemas.microsoft.com/office/drawing/2014/main" id="{C8757D5C-F741-9D4C-A776-60B56D967679}"/>
              </a:ext>
            </a:extLst>
          </p:cNvPr>
          <p:cNvSpPr>
            <a:spLocks noGrp="1"/>
          </p:cNvSpPr>
          <p:nvPr>
            <p:ph type="body" sz="quarter" idx="16" hasCustomPrompt="1"/>
          </p:nvPr>
        </p:nvSpPr>
        <p:spPr>
          <a:xfrm>
            <a:off x="651746" y="2665413"/>
            <a:ext cx="3081338" cy="423862"/>
          </a:xfrm>
        </p:spPr>
        <p:txBody>
          <a:bodyPr>
            <a:normAutofit/>
          </a:bodyPr>
          <a:lstStyle>
            <a:lvl1pPr marL="0" indent="0" algn="ctr">
              <a:buNone/>
              <a:defRPr sz="2400" b="1">
                <a:solidFill>
                  <a:srgbClr val="002060"/>
                </a:solidFill>
              </a:defRPr>
            </a:lvl1pPr>
          </a:lstStyle>
          <a:p>
            <a:pPr lvl="0"/>
            <a:r>
              <a:rPr lang="en-US" dirty="0"/>
              <a:t>Header</a:t>
            </a:r>
          </a:p>
        </p:txBody>
      </p:sp>
      <p:sp>
        <p:nvSpPr>
          <p:cNvPr id="38" name="Picture Placeholder 37">
            <a:extLst>
              <a:ext uri="{FF2B5EF4-FFF2-40B4-BE49-F238E27FC236}">
                <a16:creationId xmlns:a16="http://schemas.microsoft.com/office/drawing/2014/main" id="{93CEE1F8-3251-0440-8096-36359A5D8761}"/>
              </a:ext>
            </a:extLst>
          </p:cNvPr>
          <p:cNvSpPr>
            <a:spLocks noGrp="1"/>
          </p:cNvSpPr>
          <p:nvPr>
            <p:ph type="pic" sz="quarter" idx="20" hasCustomPrompt="1"/>
          </p:nvPr>
        </p:nvSpPr>
        <p:spPr>
          <a:xfrm>
            <a:off x="1006156" y="1514667"/>
            <a:ext cx="2372519" cy="812404"/>
          </a:xfrm>
        </p:spPr>
        <p:txBody>
          <a:bodyPr>
            <a:normAutofit/>
          </a:bodyPr>
          <a:lstStyle>
            <a:lvl1pPr marL="0" indent="0">
              <a:buNone/>
              <a:defRPr sz="2000" b="1">
                <a:solidFill>
                  <a:schemeClr val="bg1"/>
                </a:solidFill>
              </a:defRPr>
            </a:lvl1pPr>
          </a:lstStyle>
          <a:p>
            <a:r>
              <a:rPr lang="en-US" dirty="0"/>
              <a:t>Picture/icon/text</a:t>
            </a:r>
          </a:p>
        </p:txBody>
      </p:sp>
      <p:sp>
        <p:nvSpPr>
          <p:cNvPr id="46" name="Text Placeholder 32">
            <a:extLst>
              <a:ext uri="{FF2B5EF4-FFF2-40B4-BE49-F238E27FC236}">
                <a16:creationId xmlns:a16="http://schemas.microsoft.com/office/drawing/2014/main" id="{A76E73E8-64F1-594C-B190-E2218702653A}"/>
              </a:ext>
            </a:extLst>
          </p:cNvPr>
          <p:cNvSpPr>
            <a:spLocks noGrp="1"/>
          </p:cNvSpPr>
          <p:nvPr>
            <p:ph type="body" sz="quarter" idx="21" hasCustomPrompt="1"/>
          </p:nvPr>
        </p:nvSpPr>
        <p:spPr>
          <a:xfrm>
            <a:off x="651746" y="5865811"/>
            <a:ext cx="3081338" cy="423862"/>
          </a:xfrm>
        </p:spPr>
        <p:txBody>
          <a:bodyPr>
            <a:normAutofit/>
          </a:bodyPr>
          <a:lstStyle>
            <a:lvl1pPr marL="0" indent="0" algn="ctr">
              <a:buNone/>
              <a:defRPr sz="2400" b="1">
                <a:solidFill>
                  <a:schemeClr val="bg1"/>
                </a:solidFill>
              </a:defRPr>
            </a:lvl1pPr>
          </a:lstStyle>
          <a:p>
            <a:pPr lvl="0"/>
            <a:r>
              <a:rPr lang="en-US" dirty="0"/>
              <a:t>text</a:t>
            </a:r>
          </a:p>
        </p:txBody>
      </p:sp>
      <p:sp>
        <p:nvSpPr>
          <p:cNvPr id="47" name="Text Placeholder 25">
            <a:extLst>
              <a:ext uri="{FF2B5EF4-FFF2-40B4-BE49-F238E27FC236}">
                <a16:creationId xmlns:a16="http://schemas.microsoft.com/office/drawing/2014/main" id="{0B387609-B795-D844-B647-0F5BA79E9C03}"/>
              </a:ext>
            </a:extLst>
          </p:cNvPr>
          <p:cNvSpPr>
            <a:spLocks noGrp="1"/>
          </p:cNvSpPr>
          <p:nvPr>
            <p:ph type="body" sz="quarter" idx="22" hasCustomPrompt="1"/>
          </p:nvPr>
        </p:nvSpPr>
        <p:spPr>
          <a:xfrm>
            <a:off x="4520761" y="3300413"/>
            <a:ext cx="3193766" cy="1917700"/>
          </a:xfrm>
        </p:spPr>
        <p:txBody>
          <a:bodyPr>
            <a:norm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algn="ctr"/>
            <a:r>
              <a:rPr lang="en-US" sz="2000" dirty="0">
                <a:solidFill>
                  <a:schemeClr val="bg2">
                    <a:lumMod val="25000"/>
                  </a:schemeClr>
                </a:solidFill>
                <a:latin typeface="Calibri" panose="020F0502020204030204" pitchFamily="34" charset="0"/>
                <a:ea typeface="Arial" charset="0"/>
                <a:cs typeface="Calibri" panose="020F0502020204030204" pitchFamily="34" charset="0"/>
              </a:rPr>
              <a:t>Lorem ipsum dolor sit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amet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consectetuer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adipiscing</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elit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Maecenas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porttitor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congue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massa</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Fusce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posuere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magna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sed</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pulvinar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ultricies</a:t>
            </a:r>
            <a:endParaRPr lang="en-US" sz="2000" dirty="0">
              <a:solidFill>
                <a:schemeClr val="bg2">
                  <a:lumMod val="25000"/>
                </a:schemeClr>
              </a:solidFill>
              <a:latin typeface="Calibri" panose="020F0502020204030204" pitchFamily="34" charset="0"/>
              <a:ea typeface="Arial" charset="0"/>
              <a:cs typeface="Calibri" panose="020F0502020204030204" pitchFamily="34" charset="0"/>
            </a:endParaRPr>
          </a:p>
        </p:txBody>
      </p:sp>
      <p:sp>
        <p:nvSpPr>
          <p:cNvPr id="48" name="Text Placeholder 32">
            <a:extLst>
              <a:ext uri="{FF2B5EF4-FFF2-40B4-BE49-F238E27FC236}">
                <a16:creationId xmlns:a16="http://schemas.microsoft.com/office/drawing/2014/main" id="{DD5E362E-24E5-7D40-96A7-FA2DEC319884}"/>
              </a:ext>
            </a:extLst>
          </p:cNvPr>
          <p:cNvSpPr>
            <a:spLocks noGrp="1"/>
          </p:cNvSpPr>
          <p:nvPr>
            <p:ph type="body" sz="quarter" idx="23" hasCustomPrompt="1"/>
          </p:nvPr>
        </p:nvSpPr>
        <p:spPr>
          <a:xfrm>
            <a:off x="4576975" y="2665413"/>
            <a:ext cx="3081338" cy="423862"/>
          </a:xfrm>
        </p:spPr>
        <p:txBody>
          <a:bodyPr>
            <a:normAutofit/>
          </a:bodyPr>
          <a:lstStyle>
            <a:lvl1pPr marL="0" indent="0" algn="ctr">
              <a:buNone/>
              <a:defRPr sz="2400" b="1">
                <a:solidFill>
                  <a:srgbClr val="002060"/>
                </a:solidFill>
              </a:defRPr>
            </a:lvl1pPr>
          </a:lstStyle>
          <a:p>
            <a:pPr lvl="0"/>
            <a:r>
              <a:rPr lang="en-US" dirty="0"/>
              <a:t>Header</a:t>
            </a:r>
          </a:p>
        </p:txBody>
      </p:sp>
      <p:sp>
        <p:nvSpPr>
          <p:cNvPr id="49" name="Picture Placeholder 37">
            <a:extLst>
              <a:ext uri="{FF2B5EF4-FFF2-40B4-BE49-F238E27FC236}">
                <a16:creationId xmlns:a16="http://schemas.microsoft.com/office/drawing/2014/main" id="{661F928C-9292-554A-911D-2CF5F07ED9FA}"/>
              </a:ext>
            </a:extLst>
          </p:cNvPr>
          <p:cNvSpPr>
            <a:spLocks noGrp="1"/>
          </p:cNvSpPr>
          <p:nvPr>
            <p:ph type="pic" sz="quarter" idx="24" hasCustomPrompt="1"/>
          </p:nvPr>
        </p:nvSpPr>
        <p:spPr>
          <a:xfrm>
            <a:off x="4931385" y="1514667"/>
            <a:ext cx="2372519" cy="812404"/>
          </a:xfrm>
        </p:spPr>
        <p:txBody>
          <a:bodyPr>
            <a:normAutofit/>
          </a:bodyPr>
          <a:lstStyle>
            <a:lvl1pPr marL="0" indent="0">
              <a:buNone/>
              <a:defRPr sz="2000" b="1">
                <a:solidFill>
                  <a:schemeClr val="bg1"/>
                </a:solidFill>
              </a:defRPr>
            </a:lvl1pPr>
          </a:lstStyle>
          <a:p>
            <a:r>
              <a:rPr lang="en-US" dirty="0"/>
              <a:t>Picture/icon/text</a:t>
            </a:r>
          </a:p>
        </p:txBody>
      </p:sp>
      <p:sp>
        <p:nvSpPr>
          <p:cNvPr id="50" name="Text Placeholder 32">
            <a:extLst>
              <a:ext uri="{FF2B5EF4-FFF2-40B4-BE49-F238E27FC236}">
                <a16:creationId xmlns:a16="http://schemas.microsoft.com/office/drawing/2014/main" id="{FBDB12C9-B50E-1848-A59A-138150A1E8F7}"/>
              </a:ext>
            </a:extLst>
          </p:cNvPr>
          <p:cNvSpPr>
            <a:spLocks noGrp="1"/>
          </p:cNvSpPr>
          <p:nvPr>
            <p:ph type="body" sz="quarter" idx="25" hasCustomPrompt="1"/>
          </p:nvPr>
        </p:nvSpPr>
        <p:spPr>
          <a:xfrm>
            <a:off x="4576975" y="5865811"/>
            <a:ext cx="3081338" cy="423862"/>
          </a:xfrm>
        </p:spPr>
        <p:txBody>
          <a:bodyPr>
            <a:normAutofit/>
          </a:bodyPr>
          <a:lstStyle>
            <a:lvl1pPr marL="0" indent="0" algn="ctr">
              <a:buNone/>
              <a:defRPr sz="2400" b="1">
                <a:solidFill>
                  <a:schemeClr val="bg1"/>
                </a:solidFill>
              </a:defRPr>
            </a:lvl1pPr>
          </a:lstStyle>
          <a:p>
            <a:pPr lvl="0"/>
            <a:r>
              <a:rPr lang="en-US" dirty="0"/>
              <a:t>text</a:t>
            </a:r>
          </a:p>
        </p:txBody>
      </p:sp>
      <p:sp>
        <p:nvSpPr>
          <p:cNvPr id="55" name="Text Placeholder 25">
            <a:extLst>
              <a:ext uri="{FF2B5EF4-FFF2-40B4-BE49-F238E27FC236}">
                <a16:creationId xmlns:a16="http://schemas.microsoft.com/office/drawing/2014/main" id="{3141CCAE-F80A-FD41-9DB6-A01254D13232}"/>
              </a:ext>
            </a:extLst>
          </p:cNvPr>
          <p:cNvSpPr>
            <a:spLocks noGrp="1"/>
          </p:cNvSpPr>
          <p:nvPr>
            <p:ph type="body" sz="quarter" idx="26" hasCustomPrompt="1"/>
          </p:nvPr>
        </p:nvSpPr>
        <p:spPr>
          <a:xfrm>
            <a:off x="8423688" y="3300413"/>
            <a:ext cx="3193766" cy="1917700"/>
          </a:xfrm>
        </p:spPr>
        <p:txBody>
          <a:bodyPr>
            <a:norm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algn="ctr"/>
            <a:r>
              <a:rPr lang="en-US" sz="2000" dirty="0">
                <a:solidFill>
                  <a:schemeClr val="bg2">
                    <a:lumMod val="25000"/>
                  </a:schemeClr>
                </a:solidFill>
                <a:latin typeface="Calibri" panose="020F0502020204030204" pitchFamily="34" charset="0"/>
                <a:ea typeface="Arial" charset="0"/>
                <a:cs typeface="Calibri" panose="020F0502020204030204" pitchFamily="34" charset="0"/>
              </a:rPr>
              <a:t>Lorem ipsum dolor sit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amet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consectetuer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adipiscing</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elit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Maecenas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porttitor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congue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massa</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Fusce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posuere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magna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sed</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pulvinar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ultricies</a:t>
            </a:r>
            <a:endParaRPr lang="en-US" sz="2000" dirty="0">
              <a:solidFill>
                <a:schemeClr val="bg2">
                  <a:lumMod val="25000"/>
                </a:schemeClr>
              </a:solidFill>
              <a:latin typeface="Calibri" panose="020F0502020204030204" pitchFamily="34" charset="0"/>
              <a:ea typeface="Arial" charset="0"/>
              <a:cs typeface="Calibri" panose="020F0502020204030204" pitchFamily="34" charset="0"/>
            </a:endParaRPr>
          </a:p>
        </p:txBody>
      </p:sp>
      <p:sp>
        <p:nvSpPr>
          <p:cNvPr id="56" name="Text Placeholder 32">
            <a:extLst>
              <a:ext uri="{FF2B5EF4-FFF2-40B4-BE49-F238E27FC236}">
                <a16:creationId xmlns:a16="http://schemas.microsoft.com/office/drawing/2014/main" id="{6DE6C436-9B4A-504A-BF61-BB90F44028BE}"/>
              </a:ext>
            </a:extLst>
          </p:cNvPr>
          <p:cNvSpPr>
            <a:spLocks noGrp="1"/>
          </p:cNvSpPr>
          <p:nvPr>
            <p:ph type="body" sz="quarter" idx="27" hasCustomPrompt="1"/>
          </p:nvPr>
        </p:nvSpPr>
        <p:spPr>
          <a:xfrm>
            <a:off x="8479902" y="2665413"/>
            <a:ext cx="3081338" cy="423862"/>
          </a:xfrm>
        </p:spPr>
        <p:txBody>
          <a:bodyPr>
            <a:normAutofit/>
          </a:bodyPr>
          <a:lstStyle>
            <a:lvl1pPr marL="0" indent="0" algn="ctr">
              <a:buNone/>
              <a:defRPr sz="2400" b="1">
                <a:solidFill>
                  <a:srgbClr val="002060"/>
                </a:solidFill>
              </a:defRPr>
            </a:lvl1pPr>
          </a:lstStyle>
          <a:p>
            <a:pPr lvl="0"/>
            <a:r>
              <a:rPr lang="en-US" dirty="0"/>
              <a:t>Header</a:t>
            </a:r>
          </a:p>
        </p:txBody>
      </p:sp>
      <p:sp>
        <p:nvSpPr>
          <p:cNvPr id="57" name="Picture Placeholder 37">
            <a:extLst>
              <a:ext uri="{FF2B5EF4-FFF2-40B4-BE49-F238E27FC236}">
                <a16:creationId xmlns:a16="http://schemas.microsoft.com/office/drawing/2014/main" id="{DE52AE46-0B43-6F44-A580-F5BA1C3002F3}"/>
              </a:ext>
            </a:extLst>
          </p:cNvPr>
          <p:cNvSpPr>
            <a:spLocks noGrp="1"/>
          </p:cNvSpPr>
          <p:nvPr>
            <p:ph type="pic" sz="quarter" idx="28" hasCustomPrompt="1"/>
          </p:nvPr>
        </p:nvSpPr>
        <p:spPr>
          <a:xfrm>
            <a:off x="8834312" y="1514667"/>
            <a:ext cx="2372519" cy="812404"/>
          </a:xfrm>
        </p:spPr>
        <p:txBody>
          <a:bodyPr>
            <a:normAutofit/>
          </a:bodyPr>
          <a:lstStyle>
            <a:lvl1pPr marL="0" indent="0">
              <a:buNone/>
              <a:defRPr sz="2000" b="1">
                <a:solidFill>
                  <a:schemeClr val="bg1"/>
                </a:solidFill>
              </a:defRPr>
            </a:lvl1pPr>
          </a:lstStyle>
          <a:p>
            <a:r>
              <a:rPr lang="en-US" dirty="0"/>
              <a:t>Picture/icon/text</a:t>
            </a:r>
          </a:p>
        </p:txBody>
      </p:sp>
      <p:sp>
        <p:nvSpPr>
          <p:cNvPr id="58" name="Text Placeholder 32">
            <a:extLst>
              <a:ext uri="{FF2B5EF4-FFF2-40B4-BE49-F238E27FC236}">
                <a16:creationId xmlns:a16="http://schemas.microsoft.com/office/drawing/2014/main" id="{B149A87B-DFEA-8B43-9E0B-AF439809308B}"/>
              </a:ext>
            </a:extLst>
          </p:cNvPr>
          <p:cNvSpPr>
            <a:spLocks noGrp="1"/>
          </p:cNvSpPr>
          <p:nvPr>
            <p:ph type="body" sz="quarter" idx="29" hasCustomPrompt="1"/>
          </p:nvPr>
        </p:nvSpPr>
        <p:spPr>
          <a:xfrm>
            <a:off x="8479902" y="5865811"/>
            <a:ext cx="3081338" cy="423862"/>
          </a:xfrm>
        </p:spPr>
        <p:txBody>
          <a:bodyPr>
            <a:normAutofit/>
          </a:bodyPr>
          <a:lstStyle>
            <a:lvl1pPr marL="0" indent="0" algn="ctr">
              <a:buNone/>
              <a:defRPr sz="2400" b="1">
                <a:solidFill>
                  <a:schemeClr val="bg1"/>
                </a:solidFill>
              </a:defRPr>
            </a:lvl1pPr>
          </a:lstStyle>
          <a:p>
            <a:pPr lvl="0"/>
            <a:r>
              <a:rPr lang="en-US" dirty="0"/>
              <a:t>text</a:t>
            </a:r>
          </a:p>
        </p:txBody>
      </p:sp>
    </p:spTree>
    <p:extLst>
      <p:ext uri="{BB962C8B-B14F-4D97-AF65-F5344CB8AC3E}">
        <p14:creationId xmlns:p14="http://schemas.microsoft.com/office/powerpoint/2010/main" val="360798562"/>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087707-6360-8941-90A4-F513F10249C7}"/>
              </a:ext>
            </a:extLst>
          </p:cNvPr>
          <p:cNvPicPr>
            <a:picLocks noChangeAspect="1"/>
          </p:cNvPicPr>
          <p:nvPr userDrawn="1"/>
        </p:nvPicPr>
        <p:blipFill>
          <a:blip r:embed="rId2"/>
          <a:stretch>
            <a:fillRect/>
          </a:stretch>
        </p:blipFill>
        <p:spPr>
          <a:xfrm>
            <a:off x="-14032" y="0"/>
            <a:ext cx="12228755" cy="5753459"/>
          </a:xfrm>
          <a:prstGeom prst="rect">
            <a:avLst/>
          </a:prstGeom>
        </p:spPr>
      </p:pic>
      <p:sp>
        <p:nvSpPr>
          <p:cNvPr id="2" name="Title 1">
            <a:extLst>
              <a:ext uri="{FF2B5EF4-FFF2-40B4-BE49-F238E27FC236}">
                <a16:creationId xmlns:a16="http://schemas.microsoft.com/office/drawing/2014/main" id="{EE906198-1EEA-C342-A1A2-40617829A00E}"/>
              </a:ext>
            </a:extLst>
          </p:cNvPr>
          <p:cNvSpPr>
            <a:spLocks noGrp="1"/>
          </p:cNvSpPr>
          <p:nvPr>
            <p:ph type="title"/>
          </p:nvPr>
        </p:nvSpPr>
        <p:spPr>
          <a:xfrm>
            <a:off x="497839" y="1252920"/>
            <a:ext cx="10515600" cy="1325563"/>
          </a:xfrm>
        </p:spPr>
        <p:txBody>
          <a:bodyPr>
            <a:normAutofit/>
          </a:bodyPr>
          <a:lstStyle>
            <a:lvl1pPr>
              <a:defRPr sz="6000" b="1"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8" name="Picture 7">
            <a:extLst>
              <a:ext uri="{FF2B5EF4-FFF2-40B4-BE49-F238E27FC236}">
                <a16:creationId xmlns:a16="http://schemas.microsoft.com/office/drawing/2014/main" id="{B0F299C8-3CCB-9F48-A452-224FD24BD1E7}"/>
              </a:ext>
            </a:extLst>
          </p:cNvPr>
          <p:cNvPicPr>
            <a:picLocks noChangeAspect="1"/>
          </p:cNvPicPr>
          <p:nvPr userDrawn="1"/>
        </p:nvPicPr>
        <p:blipFill>
          <a:blip r:embed="rId3"/>
          <a:stretch>
            <a:fillRect/>
          </a:stretch>
        </p:blipFill>
        <p:spPr>
          <a:xfrm>
            <a:off x="-5804" y="5590112"/>
            <a:ext cx="12192001" cy="1267887"/>
          </a:xfrm>
          <a:prstGeom prst="rect">
            <a:avLst/>
          </a:prstGeom>
        </p:spPr>
      </p:pic>
      <p:cxnSp>
        <p:nvCxnSpPr>
          <p:cNvPr id="9" name="Straight Connector 8">
            <a:extLst>
              <a:ext uri="{FF2B5EF4-FFF2-40B4-BE49-F238E27FC236}">
                <a16:creationId xmlns:a16="http://schemas.microsoft.com/office/drawing/2014/main" id="{1893A121-89FF-D74D-B673-3DF25B57E1AE}"/>
              </a:ext>
            </a:extLst>
          </p:cNvPr>
          <p:cNvCxnSpPr>
            <a:cxnSpLocks/>
          </p:cNvCxnSpPr>
          <p:nvPr userDrawn="1"/>
        </p:nvCxnSpPr>
        <p:spPr>
          <a:xfrm>
            <a:off x="0" y="5590112"/>
            <a:ext cx="12186197"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57EA63F-E258-8B4D-B70A-6AFAEA50ED00}"/>
              </a:ext>
            </a:extLst>
          </p:cNvPr>
          <p:cNvPicPr>
            <a:picLocks noChangeAspect="1"/>
          </p:cNvPicPr>
          <p:nvPr userDrawn="1"/>
        </p:nvPicPr>
        <p:blipFill>
          <a:blip r:embed="rId4"/>
          <a:stretch>
            <a:fillRect/>
          </a:stretch>
        </p:blipFill>
        <p:spPr>
          <a:xfrm>
            <a:off x="359617" y="6004119"/>
            <a:ext cx="3973068" cy="524744"/>
          </a:xfrm>
          <a:prstGeom prst="rect">
            <a:avLst/>
          </a:prstGeom>
        </p:spPr>
      </p:pic>
      <p:sp>
        <p:nvSpPr>
          <p:cNvPr id="12" name="Content Placeholder 2">
            <a:extLst>
              <a:ext uri="{FF2B5EF4-FFF2-40B4-BE49-F238E27FC236}">
                <a16:creationId xmlns:a16="http://schemas.microsoft.com/office/drawing/2014/main" id="{306A99C9-9F07-F745-B575-0DBCE5993A5B}"/>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spTree>
    <p:extLst>
      <p:ext uri="{BB962C8B-B14F-4D97-AF65-F5344CB8AC3E}">
        <p14:creationId xmlns:p14="http://schemas.microsoft.com/office/powerpoint/2010/main" val="2433822817"/>
      </p:ext>
    </p:extLst>
  </p:cSld>
  <p:clrMapOvr>
    <a:masterClrMapping/>
  </p:clrMapOvr>
  <p:extLst>
    <p:ext uri="{DCECCB84-F9BA-43D5-87BE-67443E8EF086}">
      <p15:sldGuideLst xmlns:p15="http://schemas.microsoft.com/office/powerpoint/2012/main">
        <p15:guide id="1" orient="horz" pos="1368"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C5957D3-3144-8D48-A92E-C76664629CF9}"/>
              </a:ext>
            </a:extLst>
          </p:cNvPr>
          <p:cNvSpPr/>
          <p:nvPr userDrawn="1"/>
        </p:nvSpPr>
        <p:spPr>
          <a:xfrm>
            <a:off x="369841" y="3428999"/>
            <a:ext cx="3646921" cy="31668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Placeholder 25">
            <a:extLst>
              <a:ext uri="{FF2B5EF4-FFF2-40B4-BE49-F238E27FC236}">
                <a16:creationId xmlns:a16="http://schemas.microsoft.com/office/drawing/2014/main" id="{8741C95C-42C9-F842-87D4-4B2BC8DA03F5}"/>
              </a:ext>
            </a:extLst>
          </p:cNvPr>
          <p:cNvSpPr>
            <a:spLocks noGrp="1"/>
          </p:cNvSpPr>
          <p:nvPr>
            <p:ph type="body" sz="quarter" idx="13" hasCustomPrompt="1"/>
          </p:nvPr>
        </p:nvSpPr>
        <p:spPr>
          <a:xfrm>
            <a:off x="595532" y="4625397"/>
            <a:ext cx="3193766" cy="1917700"/>
          </a:xfrm>
        </p:spPr>
        <p:txBody>
          <a:bodyPr>
            <a:norm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algn="ctr"/>
            <a:r>
              <a:rPr lang="en-US" sz="2000" dirty="0">
                <a:solidFill>
                  <a:schemeClr val="bg2">
                    <a:lumMod val="25000"/>
                  </a:schemeClr>
                </a:solidFill>
                <a:latin typeface="Calibri" panose="020F0502020204030204" pitchFamily="34" charset="0"/>
                <a:ea typeface="Arial" charset="0"/>
                <a:cs typeface="Calibri" panose="020F0502020204030204" pitchFamily="34" charset="0"/>
              </a:rPr>
              <a:t>Lorem ipsum dolor sit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amet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consectetuer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adipiscing</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elit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Maecenas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porttitor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congue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massa</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Fusce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posuere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magna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sed</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pulvinar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ultricies</a:t>
            </a:r>
            <a:endParaRPr lang="en-US" sz="2000" dirty="0">
              <a:solidFill>
                <a:schemeClr val="bg2">
                  <a:lumMod val="25000"/>
                </a:schemeClr>
              </a:solidFill>
              <a:latin typeface="Calibri" panose="020F0502020204030204" pitchFamily="34" charset="0"/>
              <a:ea typeface="Arial" charset="0"/>
              <a:cs typeface="Calibri" panose="020F0502020204030204" pitchFamily="34" charset="0"/>
            </a:endParaRPr>
          </a:p>
        </p:txBody>
      </p:sp>
      <p:sp>
        <p:nvSpPr>
          <p:cNvPr id="11" name="Rectangle 10">
            <a:extLst>
              <a:ext uri="{FF2B5EF4-FFF2-40B4-BE49-F238E27FC236}">
                <a16:creationId xmlns:a16="http://schemas.microsoft.com/office/drawing/2014/main" id="{1C1B6231-8F23-CC44-B283-DD8E45233D78}"/>
              </a:ext>
            </a:extLst>
          </p:cNvPr>
          <p:cNvSpPr/>
          <p:nvPr userDrawn="1"/>
        </p:nvSpPr>
        <p:spPr>
          <a:xfrm>
            <a:off x="4284504" y="3428999"/>
            <a:ext cx="3646921" cy="31668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011AD63F-90C7-3C4E-ABB3-8B524AF71F83}"/>
              </a:ext>
            </a:extLst>
          </p:cNvPr>
          <p:cNvSpPr/>
          <p:nvPr userDrawn="1"/>
        </p:nvSpPr>
        <p:spPr>
          <a:xfrm>
            <a:off x="8199167" y="3428999"/>
            <a:ext cx="3646921" cy="31668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698F0FB9-C724-214B-8044-872D96427B79}"/>
              </a:ext>
            </a:extLst>
          </p:cNvPr>
          <p:cNvCxnSpPr>
            <a:cxnSpLocks/>
          </p:cNvCxnSpPr>
          <p:nvPr userDrawn="1"/>
        </p:nvCxnSpPr>
        <p:spPr>
          <a:xfrm>
            <a:off x="976628" y="4513838"/>
            <a:ext cx="24286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ECA40C7-300F-D740-8383-0D75BFFF1FE6}"/>
              </a:ext>
            </a:extLst>
          </p:cNvPr>
          <p:cNvCxnSpPr>
            <a:cxnSpLocks/>
          </p:cNvCxnSpPr>
          <p:nvPr userDrawn="1"/>
        </p:nvCxnSpPr>
        <p:spPr>
          <a:xfrm>
            <a:off x="4912523" y="4513838"/>
            <a:ext cx="24286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6366614-A93D-9D46-B70C-956EE518DC3B}"/>
              </a:ext>
            </a:extLst>
          </p:cNvPr>
          <p:cNvCxnSpPr>
            <a:cxnSpLocks/>
          </p:cNvCxnSpPr>
          <p:nvPr userDrawn="1"/>
        </p:nvCxnSpPr>
        <p:spPr>
          <a:xfrm>
            <a:off x="8808662" y="4513838"/>
            <a:ext cx="24286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E7720B87-E4A5-A640-A4FE-D34285F4100F}"/>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21" name="Picture 20">
            <a:extLst>
              <a:ext uri="{FF2B5EF4-FFF2-40B4-BE49-F238E27FC236}">
                <a16:creationId xmlns:a16="http://schemas.microsoft.com/office/drawing/2014/main" id="{B17863C5-E08E-1149-9A18-BABAC8F0441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 name="Title 1">
            <a:extLst>
              <a:ext uri="{FF2B5EF4-FFF2-40B4-BE49-F238E27FC236}">
                <a16:creationId xmlns:a16="http://schemas.microsoft.com/office/drawing/2014/main" id="{ED54AA58-73EE-4948-AD09-E75021E43ED2}"/>
              </a:ext>
            </a:extLst>
          </p:cNvPr>
          <p:cNvSpPr>
            <a:spLocks noGrp="1"/>
          </p:cNvSpPr>
          <p:nvPr>
            <p:ph type="title"/>
          </p:nvPr>
        </p:nvSpPr>
        <p:spPr>
          <a:xfrm>
            <a:off x="573795" y="-10746"/>
            <a:ext cx="10515600" cy="1325563"/>
          </a:xfrm>
        </p:spPr>
        <p:txBody>
          <a:bodyPr>
            <a:no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3" name="Text Placeholder 32">
            <a:extLst>
              <a:ext uri="{FF2B5EF4-FFF2-40B4-BE49-F238E27FC236}">
                <a16:creationId xmlns:a16="http://schemas.microsoft.com/office/drawing/2014/main" id="{C8757D5C-F741-9D4C-A776-60B56D967679}"/>
              </a:ext>
            </a:extLst>
          </p:cNvPr>
          <p:cNvSpPr>
            <a:spLocks noGrp="1"/>
          </p:cNvSpPr>
          <p:nvPr>
            <p:ph type="body" sz="quarter" idx="16" hasCustomPrompt="1"/>
          </p:nvPr>
        </p:nvSpPr>
        <p:spPr>
          <a:xfrm>
            <a:off x="651746" y="3990397"/>
            <a:ext cx="3081338" cy="423862"/>
          </a:xfrm>
        </p:spPr>
        <p:txBody>
          <a:bodyPr>
            <a:normAutofit/>
          </a:bodyPr>
          <a:lstStyle>
            <a:lvl1pPr marL="0" indent="0" algn="ctr">
              <a:buNone/>
              <a:defRPr sz="2400" b="1">
                <a:solidFill>
                  <a:srgbClr val="002060"/>
                </a:solidFill>
              </a:defRPr>
            </a:lvl1pPr>
          </a:lstStyle>
          <a:p>
            <a:pPr lvl="0"/>
            <a:r>
              <a:rPr lang="en-US" dirty="0"/>
              <a:t>Header</a:t>
            </a:r>
          </a:p>
        </p:txBody>
      </p:sp>
      <p:sp>
        <p:nvSpPr>
          <p:cNvPr id="47" name="Text Placeholder 25">
            <a:extLst>
              <a:ext uri="{FF2B5EF4-FFF2-40B4-BE49-F238E27FC236}">
                <a16:creationId xmlns:a16="http://schemas.microsoft.com/office/drawing/2014/main" id="{0B387609-B795-D844-B647-0F5BA79E9C03}"/>
              </a:ext>
            </a:extLst>
          </p:cNvPr>
          <p:cNvSpPr>
            <a:spLocks noGrp="1"/>
          </p:cNvSpPr>
          <p:nvPr>
            <p:ph type="body" sz="quarter" idx="22" hasCustomPrompt="1"/>
          </p:nvPr>
        </p:nvSpPr>
        <p:spPr>
          <a:xfrm>
            <a:off x="4520761" y="4625397"/>
            <a:ext cx="3193766" cy="1917700"/>
          </a:xfrm>
        </p:spPr>
        <p:txBody>
          <a:bodyPr>
            <a:norm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algn="ctr"/>
            <a:r>
              <a:rPr lang="en-US" sz="2000" dirty="0">
                <a:solidFill>
                  <a:schemeClr val="bg2">
                    <a:lumMod val="25000"/>
                  </a:schemeClr>
                </a:solidFill>
                <a:latin typeface="Calibri" panose="020F0502020204030204" pitchFamily="34" charset="0"/>
                <a:ea typeface="Arial" charset="0"/>
                <a:cs typeface="Calibri" panose="020F0502020204030204" pitchFamily="34" charset="0"/>
              </a:rPr>
              <a:t>Lorem ipsum dolor sit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amet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consectetuer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adipiscing</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elit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Maecenas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porttitor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congue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massa</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Fusce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posuere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magna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sed</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pulvinar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ultricies</a:t>
            </a:r>
            <a:endParaRPr lang="en-US" sz="2000" dirty="0">
              <a:solidFill>
                <a:schemeClr val="bg2">
                  <a:lumMod val="25000"/>
                </a:schemeClr>
              </a:solidFill>
              <a:latin typeface="Calibri" panose="020F0502020204030204" pitchFamily="34" charset="0"/>
              <a:ea typeface="Arial" charset="0"/>
              <a:cs typeface="Calibri" panose="020F0502020204030204" pitchFamily="34" charset="0"/>
            </a:endParaRPr>
          </a:p>
        </p:txBody>
      </p:sp>
      <p:sp>
        <p:nvSpPr>
          <p:cNvPr id="48" name="Text Placeholder 32">
            <a:extLst>
              <a:ext uri="{FF2B5EF4-FFF2-40B4-BE49-F238E27FC236}">
                <a16:creationId xmlns:a16="http://schemas.microsoft.com/office/drawing/2014/main" id="{DD5E362E-24E5-7D40-96A7-FA2DEC319884}"/>
              </a:ext>
            </a:extLst>
          </p:cNvPr>
          <p:cNvSpPr>
            <a:spLocks noGrp="1"/>
          </p:cNvSpPr>
          <p:nvPr>
            <p:ph type="body" sz="quarter" idx="23" hasCustomPrompt="1"/>
          </p:nvPr>
        </p:nvSpPr>
        <p:spPr>
          <a:xfrm>
            <a:off x="4576975" y="3990397"/>
            <a:ext cx="3081338" cy="423862"/>
          </a:xfrm>
        </p:spPr>
        <p:txBody>
          <a:bodyPr>
            <a:normAutofit/>
          </a:bodyPr>
          <a:lstStyle>
            <a:lvl1pPr marL="0" indent="0" algn="ctr">
              <a:buNone/>
              <a:defRPr sz="2400" b="1">
                <a:solidFill>
                  <a:srgbClr val="002060"/>
                </a:solidFill>
              </a:defRPr>
            </a:lvl1pPr>
          </a:lstStyle>
          <a:p>
            <a:pPr lvl="0"/>
            <a:r>
              <a:rPr lang="en-US" dirty="0"/>
              <a:t>Header</a:t>
            </a:r>
          </a:p>
        </p:txBody>
      </p:sp>
      <p:sp>
        <p:nvSpPr>
          <p:cNvPr id="49" name="Picture Placeholder 37">
            <a:extLst>
              <a:ext uri="{FF2B5EF4-FFF2-40B4-BE49-F238E27FC236}">
                <a16:creationId xmlns:a16="http://schemas.microsoft.com/office/drawing/2014/main" id="{661F928C-9292-554A-911D-2CF5F07ED9FA}"/>
              </a:ext>
            </a:extLst>
          </p:cNvPr>
          <p:cNvSpPr>
            <a:spLocks noGrp="1"/>
          </p:cNvSpPr>
          <p:nvPr>
            <p:ph type="pic" sz="quarter" idx="24" hasCustomPrompt="1"/>
          </p:nvPr>
        </p:nvSpPr>
        <p:spPr>
          <a:xfrm>
            <a:off x="4284504" y="1331132"/>
            <a:ext cx="3646921" cy="1991878"/>
          </a:xfrm>
        </p:spPr>
        <p:txBody>
          <a:bodyPr>
            <a:normAutofit/>
          </a:bodyPr>
          <a:lstStyle>
            <a:lvl1pPr marL="0" indent="0">
              <a:buNone/>
              <a:defRPr sz="2000" b="1">
                <a:solidFill>
                  <a:schemeClr val="bg1"/>
                </a:solidFill>
              </a:defRPr>
            </a:lvl1pPr>
          </a:lstStyle>
          <a:p>
            <a:r>
              <a:rPr lang="en-US" dirty="0"/>
              <a:t>Picture/icon/text</a:t>
            </a:r>
          </a:p>
        </p:txBody>
      </p:sp>
      <p:sp>
        <p:nvSpPr>
          <p:cNvPr id="55" name="Text Placeholder 25">
            <a:extLst>
              <a:ext uri="{FF2B5EF4-FFF2-40B4-BE49-F238E27FC236}">
                <a16:creationId xmlns:a16="http://schemas.microsoft.com/office/drawing/2014/main" id="{3141CCAE-F80A-FD41-9DB6-A01254D13232}"/>
              </a:ext>
            </a:extLst>
          </p:cNvPr>
          <p:cNvSpPr>
            <a:spLocks noGrp="1"/>
          </p:cNvSpPr>
          <p:nvPr>
            <p:ph type="body" sz="quarter" idx="26" hasCustomPrompt="1"/>
          </p:nvPr>
        </p:nvSpPr>
        <p:spPr>
          <a:xfrm>
            <a:off x="8423688" y="4625397"/>
            <a:ext cx="3193766" cy="1917700"/>
          </a:xfrm>
        </p:spPr>
        <p:txBody>
          <a:bodyPr>
            <a:normAutofit/>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algn="ctr"/>
            <a:r>
              <a:rPr lang="en-US" sz="2000" dirty="0">
                <a:solidFill>
                  <a:schemeClr val="bg2">
                    <a:lumMod val="25000"/>
                  </a:schemeClr>
                </a:solidFill>
                <a:latin typeface="Calibri" panose="020F0502020204030204" pitchFamily="34" charset="0"/>
                <a:ea typeface="Arial" charset="0"/>
                <a:cs typeface="Calibri" panose="020F0502020204030204" pitchFamily="34" charset="0"/>
              </a:rPr>
              <a:t>Lorem ipsum dolor sit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amet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consectetuer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adipiscing</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elit</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Maecenas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porttitor</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congue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massa</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Fusce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posuere</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magna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sed</a:t>
            </a:r>
            <a:r>
              <a:rPr lang="en-US" sz="2000" dirty="0">
                <a:solidFill>
                  <a:schemeClr val="bg2">
                    <a:lumMod val="25000"/>
                  </a:schemeClr>
                </a:solidFill>
                <a:latin typeface="Calibri" panose="020F0502020204030204" pitchFamily="34" charset="0"/>
                <a:ea typeface="Arial" charset="0"/>
                <a:cs typeface="Calibri" panose="020F0502020204030204" pitchFamily="34" charset="0"/>
              </a:rPr>
              <a:t> pulvinar </a:t>
            </a:r>
            <a:r>
              <a:rPr lang="en-US" sz="2000" dirty="0" err="1">
                <a:solidFill>
                  <a:schemeClr val="bg2">
                    <a:lumMod val="25000"/>
                  </a:schemeClr>
                </a:solidFill>
                <a:latin typeface="Calibri" panose="020F0502020204030204" pitchFamily="34" charset="0"/>
                <a:ea typeface="Arial" charset="0"/>
                <a:cs typeface="Calibri" panose="020F0502020204030204" pitchFamily="34" charset="0"/>
              </a:rPr>
              <a:t>ultricies</a:t>
            </a:r>
            <a:endParaRPr lang="en-US" sz="2000" dirty="0">
              <a:solidFill>
                <a:schemeClr val="bg2">
                  <a:lumMod val="25000"/>
                </a:schemeClr>
              </a:solidFill>
              <a:latin typeface="Calibri" panose="020F0502020204030204" pitchFamily="34" charset="0"/>
              <a:ea typeface="Arial" charset="0"/>
              <a:cs typeface="Calibri" panose="020F0502020204030204" pitchFamily="34" charset="0"/>
            </a:endParaRPr>
          </a:p>
        </p:txBody>
      </p:sp>
      <p:sp>
        <p:nvSpPr>
          <p:cNvPr id="56" name="Text Placeholder 32">
            <a:extLst>
              <a:ext uri="{FF2B5EF4-FFF2-40B4-BE49-F238E27FC236}">
                <a16:creationId xmlns:a16="http://schemas.microsoft.com/office/drawing/2014/main" id="{6DE6C436-9B4A-504A-BF61-BB90F44028BE}"/>
              </a:ext>
            </a:extLst>
          </p:cNvPr>
          <p:cNvSpPr>
            <a:spLocks noGrp="1"/>
          </p:cNvSpPr>
          <p:nvPr>
            <p:ph type="body" sz="quarter" idx="27" hasCustomPrompt="1"/>
          </p:nvPr>
        </p:nvSpPr>
        <p:spPr>
          <a:xfrm>
            <a:off x="8479902" y="3990397"/>
            <a:ext cx="3081338" cy="423862"/>
          </a:xfrm>
        </p:spPr>
        <p:txBody>
          <a:bodyPr>
            <a:normAutofit/>
          </a:bodyPr>
          <a:lstStyle>
            <a:lvl1pPr marL="0" indent="0" algn="ctr">
              <a:buNone/>
              <a:defRPr sz="2400" b="1">
                <a:solidFill>
                  <a:srgbClr val="002060"/>
                </a:solidFill>
              </a:defRPr>
            </a:lvl1pPr>
          </a:lstStyle>
          <a:p>
            <a:pPr lvl="0"/>
            <a:r>
              <a:rPr lang="en-US" dirty="0"/>
              <a:t>Header</a:t>
            </a:r>
          </a:p>
        </p:txBody>
      </p:sp>
      <p:sp>
        <p:nvSpPr>
          <p:cNvPr id="31" name="Picture Placeholder 37">
            <a:extLst>
              <a:ext uri="{FF2B5EF4-FFF2-40B4-BE49-F238E27FC236}">
                <a16:creationId xmlns:a16="http://schemas.microsoft.com/office/drawing/2014/main" id="{97844E18-3BE6-C74E-BB09-B81CC159F77D}"/>
              </a:ext>
            </a:extLst>
          </p:cNvPr>
          <p:cNvSpPr>
            <a:spLocks noGrp="1"/>
          </p:cNvSpPr>
          <p:nvPr>
            <p:ph type="pic" sz="quarter" idx="28" hasCustomPrompt="1"/>
          </p:nvPr>
        </p:nvSpPr>
        <p:spPr>
          <a:xfrm>
            <a:off x="8196747" y="1331132"/>
            <a:ext cx="3646921" cy="1991878"/>
          </a:xfrm>
        </p:spPr>
        <p:txBody>
          <a:bodyPr>
            <a:normAutofit/>
          </a:bodyPr>
          <a:lstStyle>
            <a:lvl1pPr marL="0" indent="0">
              <a:buNone/>
              <a:defRPr sz="2000" b="1">
                <a:solidFill>
                  <a:schemeClr val="bg1"/>
                </a:solidFill>
              </a:defRPr>
            </a:lvl1pPr>
          </a:lstStyle>
          <a:p>
            <a:r>
              <a:rPr lang="en-US" dirty="0"/>
              <a:t>Picture/icon/text</a:t>
            </a:r>
          </a:p>
        </p:txBody>
      </p:sp>
      <p:sp>
        <p:nvSpPr>
          <p:cNvPr id="32" name="Picture Placeholder 37">
            <a:extLst>
              <a:ext uri="{FF2B5EF4-FFF2-40B4-BE49-F238E27FC236}">
                <a16:creationId xmlns:a16="http://schemas.microsoft.com/office/drawing/2014/main" id="{EEDCD707-9F20-FF45-B883-BF8A321D6793}"/>
              </a:ext>
            </a:extLst>
          </p:cNvPr>
          <p:cNvSpPr>
            <a:spLocks noGrp="1"/>
          </p:cNvSpPr>
          <p:nvPr>
            <p:ph type="pic" sz="quarter" idx="29" hasCustomPrompt="1"/>
          </p:nvPr>
        </p:nvSpPr>
        <p:spPr>
          <a:xfrm>
            <a:off x="360686" y="1331132"/>
            <a:ext cx="3646921" cy="1991878"/>
          </a:xfrm>
        </p:spPr>
        <p:txBody>
          <a:bodyPr>
            <a:normAutofit/>
          </a:bodyPr>
          <a:lstStyle>
            <a:lvl1pPr marL="0" indent="0">
              <a:buNone/>
              <a:defRPr sz="2000" b="1">
                <a:solidFill>
                  <a:schemeClr val="bg1"/>
                </a:solidFill>
              </a:defRPr>
            </a:lvl1pPr>
          </a:lstStyle>
          <a:p>
            <a:r>
              <a:rPr lang="en-US" dirty="0"/>
              <a:t>Picture/icon/text</a:t>
            </a:r>
          </a:p>
        </p:txBody>
      </p:sp>
    </p:spTree>
    <p:extLst>
      <p:ext uri="{BB962C8B-B14F-4D97-AF65-F5344CB8AC3E}">
        <p14:creationId xmlns:p14="http://schemas.microsoft.com/office/powerpoint/2010/main" val="3287266410"/>
      </p:ext>
    </p:extLst>
  </p:cSld>
  <p:clrMapOvr>
    <a:masterClrMapping/>
  </p:clrMapOvr>
  <p:extLst>
    <p:ext uri="{DCECCB84-F9BA-43D5-87BE-67443E8EF086}">
      <p15:sldGuideLst xmlns:p15="http://schemas.microsoft.com/office/powerpoint/2012/main">
        <p15:guide id="1" orient="horz" pos="504">
          <p15:clr>
            <a:srgbClr val="FBAE40"/>
          </p15:clr>
        </p15:guide>
        <p15:guide id="2" pos="43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E6EEC3-429B-8A44-983D-A0B899649699}"/>
              </a:ext>
            </a:extLst>
          </p:cNvPr>
          <p:cNvSpPr/>
          <p:nvPr userDrawn="1"/>
        </p:nvSpPr>
        <p:spPr>
          <a:xfrm>
            <a:off x="824753" y="4006449"/>
            <a:ext cx="4870194" cy="5700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7" name="Rectangle 6">
            <a:extLst>
              <a:ext uri="{FF2B5EF4-FFF2-40B4-BE49-F238E27FC236}">
                <a16:creationId xmlns:a16="http://schemas.microsoft.com/office/drawing/2014/main" id="{68790314-C2CB-2543-8A25-EF005E1193E7}"/>
              </a:ext>
            </a:extLst>
          </p:cNvPr>
          <p:cNvSpPr/>
          <p:nvPr userDrawn="1"/>
        </p:nvSpPr>
        <p:spPr>
          <a:xfrm>
            <a:off x="824753" y="1537991"/>
            <a:ext cx="4870194" cy="5700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8" name="Rectangle 7">
            <a:extLst>
              <a:ext uri="{FF2B5EF4-FFF2-40B4-BE49-F238E27FC236}">
                <a16:creationId xmlns:a16="http://schemas.microsoft.com/office/drawing/2014/main" id="{91F2A552-9800-2843-9545-B643B2DB4F85}"/>
              </a:ext>
            </a:extLst>
          </p:cNvPr>
          <p:cNvSpPr/>
          <p:nvPr userDrawn="1"/>
        </p:nvSpPr>
        <p:spPr>
          <a:xfrm>
            <a:off x="6470159" y="4006449"/>
            <a:ext cx="4870194" cy="5700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Rectangle 8">
            <a:extLst>
              <a:ext uri="{FF2B5EF4-FFF2-40B4-BE49-F238E27FC236}">
                <a16:creationId xmlns:a16="http://schemas.microsoft.com/office/drawing/2014/main" id="{53D2024D-0140-DA45-97C2-9DDF9E1590DD}"/>
              </a:ext>
            </a:extLst>
          </p:cNvPr>
          <p:cNvSpPr/>
          <p:nvPr userDrawn="1"/>
        </p:nvSpPr>
        <p:spPr>
          <a:xfrm>
            <a:off x="6470159" y="1537991"/>
            <a:ext cx="4870194" cy="5700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0" name="Rectangle 9">
            <a:extLst>
              <a:ext uri="{FF2B5EF4-FFF2-40B4-BE49-F238E27FC236}">
                <a16:creationId xmlns:a16="http://schemas.microsoft.com/office/drawing/2014/main" id="{2922E909-D766-154D-BEF2-807FD212D4CF}"/>
              </a:ext>
            </a:extLst>
          </p:cNvPr>
          <p:cNvSpPr/>
          <p:nvPr userDrawn="1"/>
        </p:nvSpPr>
        <p:spPr>
          <a:xfrm>
            <a:off x="824754" y="4006449"/>
            <a:ext cx="624698" cy="57009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1" name="Rectangle 10">
            <a:extLst>
              <a:ext uri="{FF2B5EF4-FFF2-40B4-BE49-F238E27FC236}">
                <a16:creationId xmlns:a16="http://schemas.microsoft.com/office/drawing/2014/main" id="{FB5D3F60-129E-9142-8BD9-F4C41E6DFAAD}"/>
              </a:ext>
            </a:extLst>
          </p:cNvPr>
          <p:cNvSpPr/>
          <p:nvPr userDrawn="1"/>
        </p:nvSpPr>
        <p:spPr>
          <a:xfrm>
            <a:off x="824754" y="1537991"/>
            <a:ext cx="624698" cy="57009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2" name="Rectangle 11">
            <a:extLst>
              <a:ext uri="{FF2B5EF4-FFF2-40B4-BE49-F238E27FC236}">
                <a16:creationId xmlns:a16="http://schemas.microsoft.com/office/drawing/2014/main" id="{3D57F28F-25A6-D147-A0FA-7657391E0C3A}"/>
              </a:ext>
            </a:extLst>
          </p:cNvPr>
          <p:cNvSpPr/>
          <p:nvPr userDrawn="1"/>
        </p:nvSpPr>
        <p:spPr>
          <a:xfrm>
            <a:off x="6470160" y="4006449"/>
            <a:ext cx="624698" cy="57009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3" name="Rectangle 12">
            <a:extLst>
              <a:ext uri="{FF2B5EF4-FFF2-40B4-BE49-F238E27FC236}">
                <a16:creationId xmlns:a16="http://schemas.microsoft.com/office/drawing/2014/main" id="{C7DB7B92-72E2-B44D-9709-6CD2329A9F44}"/>
              </a:ext>
            </a:extLst>
          </p:cNvPr>
          <p:cNvSpPr/>
          <p:nvPr userDrawn="1"/>
        </p:nvSpPr>
        <p:spPr>
          <a:xfrm>
            <a:off x="6470160" y="1537991"/>
            <a:ext cx="624698" cy="57009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4" name="TextBox 13">
            <a:extLst>
              <a:ext uri="{FF2B5EF4-FFF2-40B4-BE49-F238E27FC236}">
                <a16:creationId xmlns:a16="http://schemas.microsoft.com/office/drawing/2014/main" id="{45C150E7-6EE6-0A44-B69D-512C0471E36C}"/>
              </a:ext>
            </a:extLst>
          </p:cNvPr>
          <p:cNvSpPr txBox="1"/>
          <p:nvPr userDrawn="1"/>
        </p:nvSpPr>
        <p:spPr>
          <a:xfrm>
            <a:off x="951202" y="1578331"/>
            <a:ext cx="522784" cy="446276"/>
          </a:xfrm>
          <a:prstGeom prst="rect">
            <a:avLst/>
          </a:prstGeom>
          <a:noFill/>
        </p:spPr>
        <p:txBody>
          <a:bodyPr wrap="square" rtlCol="0">
            <a:spAutoFit/>
          </a:bodyPr>
          <a:lstStyle/>
          <a:p>
            <a:r>
              <a:rPr lang="en-US" sz="2300" b="1" dirty="0">
                <a:solidFill>
                  <a:schemeClr val="bg1"/>
                </a:solidFill>
                <a:latin typeface="Calibri" panose="020F0502020204030204" pitchFamily="34" charset="0"/>
                <a:ea typeface="Arial" charset="0"/>
                <a:cs typeface="Calibri" panose="020F0502020204030204" pitchFamily="34" charset="0"/>
              </a:rPr>
              <a:t>1</a:t>
            </a:r>
          </a:p>
        </p:txBody>
      </p:sp>
      <p:sp>
        <p:nvSpPr>
          <p:cNvPr id="15" name="TextBox 14">
            <a:extLst>
              <a:ext uri="{FF2B5EF4-FFF2-40B4-BE49-F238E27FC236}">
                <a16:creationId xmlns:a16="http://schemas.microsoft.com/office/drawing/2014/main" id="{10898912-181E-454B-9939-32C6A2A454D3}"/>
              </a:ext>
            </a:extLst>
          </p:cNvPr>
          <p:cNvSpPr txBox="1"/>
          <p:nvPr userDrawn="1"/>
        </p:nvSpPr>
        <p:spPr>
          <a:xfrm>
            <a:off x="6612414" y="1578331"/>
            <a:ext cx="522784" cy="446276"/>
          </a:xfrm>
          <a:prstGeom prst="rect">
            <a:avLst/>
          </a:prstGeom>
          <a:noFill/>
        </p:spPr>
        <p:txBody>
          <a:bodyPr wrap="square" rtlCol="0">
            <a:spAutoFit/>
          </a:bodyPr>
          <a:lstStyle/>
          <a:p>
            <a:r>
              <a:rPr lang="en-US" sz="2300" b="1">
                <a:solidFill>
                  <a:schemeClr val="bg1"/>
                </a:solidFill>
                <a:latin typeface="Calibri" panose="020F0502020204030204" pitchFamily="34" charset="0"/>
                <a:ea typeface="Arial" charset="0"/>
                <a:cs typeface="Calibri" panose="020F0502020204030204" pitchFamily="34" charset="0"/>
              </a:rPr>
              <a:t>2</a:t>
            </a:r>
            <a:endParaRPr lang="en-US" sz="2300" b="1" dirty="0">
              <a:solidFill>
                <a:schemeClr val="bg1"/>
              </a:solidFill>
              <a:latin typeface="Calibri" panose="020F0502020204030204" pitchFamily="34" charset="0"/>
              <a:ea typeface="Arial" charset="0"/>
              <a:cs typeface="Calibri" panose="020F0502020204030204" pitchFamily="34" charset="0"/>
            </a:endParaRPr>
          </a:p>
        </p:txBody>
      </p:sp>
      <p:sp>
        <p:nvSpPr>
          <p:cNvPr id="16" name="TextBox 15">
            <a:extLst>
              <a:ext uri="{FF2B5EF4-FFF2-40B4-BE49-F238E27FC236}">
                <a16:creationId xmlns:a16="http://schemas.microsoft.com/office/drawing/2014/main" id="{5EE4FA57-D13E-3747-91A6-72CF997A240F}"/>
              </a:ext>
            </a:extLst>
          </p:cNvPr>
          <p:cNvSpPr txBox="1"/>
          <p:nvPr userDrawn="1"/>
        </p:nvSpPr>
        <p:spPr>
          <a:xfrm>
            <a:off x="951202" y="4053326"/>
            <a:ext cx="522784" cy="446276"/>
          </a:xfrm>
          <a:prstGeom prst="rect">
            <a:avLst/>
          </a:prstGeom>
          <a:noFill/>
        </p:spPr>
        <p:txBody>
          <a:bodyPr wrap="square" rtlCol="0">
            <a:spAutoFit/>
          </a:bodyPr>
          <a:lstStyle/>
          <a:p>
            <a:r>
              <a:rPr lang="en-US" sz="2300" b="1" dirty="0">
                <a:solidFill>
                  <a:schemeClr val="bg1"/>
                </a:solidFill>
                <a:latin typeface="Calibri" panose="020F0502020204030204" pitchFamily="34" charset="0"/>
                <a:ea typeface="Arial" charset="0"/>
                <a:cs typeface="Calibri" panose="020F0502020204030204" pitchFamily="34" charset="0"/>
              </a:rPr>
              <a:t>3</a:t>
            </a:r>
          </a:p>
        </p:txBody>
      </p:sp>
      <p:sp>
        <p:nvSpPr>
          <p:cNvPr id="17" name="TextBox 16">
            <a:extLst>
              <a:ext uri="{FF2B5EF4-FFF2-40B4-BE49-F238E27FC236}">
                <a16:creationId xmlns:a16="http://schemas.microsoft.com/office/drawing/2014/main" id="{363BA8B7-F13E-A84B-AF80-E02975C1DF04}"/>
              </a:ext>
            </a:extLst>
          </p:cNvPr>
          <p:cNvSpPr txBox="1"/>
          <p:nvPr userDrawn="1"/>
        </p:nvSpPr>
        <p:spPr>
          <a:xfrm>
            <a:off x="6612414" y="4053326"/>
            <a:ext cx="522784" cy="446276"/>
          </a:xfrm>
          <a:prstGeom prst="rect">
            <a:avLst/>
          </a:prstGeom>
          <a:noFill/>
        </p:spPr>
        <p:txBody>
          <a:bodyPr wrap="square" rtlCol="0">
            <a:spAutoFit/>
          </a:bodyPr>
          <a:lstStyle/>
          <a:p>
            <a:r>
              <a:rPr lang="en-US" sz="2300" b="1" dirty="0">
                <a:solidFill>
                  <a:schemeClr val="bg1"/>
                </a:solidFill>
                <a:latin typeface="Calibri" panose="020F0502020204030204" pitchFamily="34" charset="0"/>
                <a:ea typeface="Arial" charset="0"/>
                <a:cs typeface="Calibri" panose="020F0502020204030204" pitchFamily="34" charset="0"/>
              </a:rPr>
              <a:t>4</a:t>
            </a:r>
          </a:p>
        </p:txBody>
      </p:sp>
      <p:pic>
        <p:nvPicPr>
          <p:cNvPr id="18" name="Picture 17">
            <a:extLst>
              <a:ext uri="{FF2B5EF4-FFF2-40B4-BE49-F238E27FC236}">
                <a16:creationId xmlns:a16="http://schemas.microsoft.com/office/drawing/2014/main" id="{DFCCC8AC-7D89-C045-8EB3-EB1E2B4C80D1}"/>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20" name="Picture 19">
            <a:extLst>
              <a:ext uri="{FF2B5EF4-FFF2-40B4-BE49-F238E27FC236}">
                <a16:creationId xmlns:a16="http://schemas.microsoft.com/office/drawing/2014/main" id="{C76E573C-E38E-964F-A717-EFB3D4B95873}"/>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 name="Title 1">
            <a:extLst>
              <a:ext uri="{FF2B5EF4-FFF2-40B4-BE49-F238E27FC236}">
                <a16:creationId xmlns:a16="http://schemas.microsoft.com/office/drawing/2014/main" id="{851D0381-93D9-9B44-9ADE-F6B4945F561E}"/>
              </a:ext>
            </a:extLst>
          </p:cNvPr>
          <p:cNvSpPr>
            <a:spLocks noGrp="1"/>
          </p:cNvSpPr>
          <p:nvPr>
            <p:ph type="title"/>
          </p:nvPr>
        </p:nvSpPr>
        <p:spPr>
          <a:xfrm>
            <a:off x="573795" y="-10745"/>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a:t>Click to edit Master title style</a:t>
            </a:r>
          </a:p>
        </p:txBody>
      </p:sp>
      <p:sp>
        <p:nvSpPr>
          <p:cNvPr id="21" name="Text Placeholder 20">
            <a:extLst>
              <a:ext uri="{FF2B5EF4-FFF2-40B4-BE49-F238E27FC236}">
                <a16:creationId xmlns:a16="http://schemas.microsoft.com/office/drawing/2014/main" id="{0351FF0D-5F37-1B47-9DFF-412BA1B3FD3D}"/>
              </a:ext>
            </a:extLst>
          </p:cNvPr>
          <p:cNvSpPr>
            <a:spLocks noGrp="1"/>
          </p:cNvSpPr>
          <p:nvPr>
            <p:ph type="body" sz="quarter" idx="13" hasCustomPrompt="1"/>
          </p:nvPr>
        </p:nvSpPr>
        <p:spPr>
          <a:xfrm>
            <a:off x="838200" y="2235660"/>
            <a:ext cx="4856163" cy="1506464"/>
          </a:xfrm>
        </p:spPr>
        <p:txBody>
          <a:bodyPr vert="horz">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a:lvl1pPr>
            <a:lvl2pPr>
              <a:defRPr sz="1600"/>
            </a:lvl2pPr>
            <a:lvl3pPr>
              <a:defRPr sz="1400"/>
            </a:lvl3pPr>
            <a:lvl4pPr>
              <a:defRPr sz="1200"/>
            </a:lvl4pPr>
            <a:lvl5pPr>
              <a:defRPr sz="12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 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endParaRPr lang="en-US" dirty="0">
              <a:latin typeface="Calibri" panose="020F0502020204030204" pitchFamily="34" charset="0"/>
              <a:ea typeface="Arial" charset="0"/>
              <a:cs typeface="Calibri" panose="020F0502020204030204" pitchFamily="34" charset="0"/>
            </a:endParaRPr>
          </a:p>
        </p:txBody>
      </p:sp>
      <p:sp>
        <p:nvSpPr>
          <p:cNvPr id="22" name="Text Placeholder 20">
            <a:extLst>
              <a:ext uri="{FF2B5EF4-FFF2-40B4-BE49-F238E27FC236}">
                <a16:creationId xmlns:a16="http://schemas.microsoft.com/office/drawing/2014/main" id="{F8B5C75C-2DB5-874D-9398-78CB58F60F48}"/>
              </a:ext>
            </a:extLst>
          </p:cNvPr>
          <p:cNvSpPr>
            <a:spLocks noGrp="1"/>
          </p:cNvSpPr>
          <p:nvPr>
            <p:ph type="body" sz="quarter" idx="14" hasCustomPrompt="1"/>
          </p:nvPr>
        </p:nvSpPr>
        <p:spPr>
          <a:xfrm>
            <a:off x="1575900" y="1641491"/>
            <a:ext cx="4118463" cy="346540"/>
          </a:xfrm>
        </p:spPr>
        <p:txBody>
          <a:bodyPr>
            <a:noAutofit/>
          </a:bodyPr>
          <a:lstStyle>
            <a:lvl1pPr marL="0" indent="0" algn="l">
              <a:buNone/>
              <a:defRPr sz="2400" b="1">
                <a:solidFill>
                  <a:srgbClr val="002060"/>
                </a:solidFill>
              </a:defRPr>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Subtitle</a:t>
            </a:r>
          </a:p>
        </p:txBody>
      </p:sp>
      <p:sp>
        <p:nvSpPr>
          <p:cNvPr id="23" name="Text Placeholder 20">
            <a:extLst>
              <a:ext uri="{FF2B5EF4-FFF2-40B4-BE49-F238E27FC236}">
                <a16:creationId xmlns:a16="http://schemas.microsoft.com/office/drawing/2014/main" id="{0F93B5AA-1E6A-A444-8909-390CABF769B2}"/>
              </a:ext>
            </a:extLst>
          </p:cNvPr>
          <p:cNvSpPr>
            <a:spLocks noGrp="1"/>
          </p:cNvSpPr>
          <p:nvPr>
            <p:ph type="body" sz="quarter" idx="15" hasCustomPrompt="1"/>
          </p:nvPr>
        </p:nvSpPr>
        <p:spPr>
          <a:xfrm>
            <a:off x="6461760" y="2235660"/>
            <a:ext cx="4856163" cy="1506464"/>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a:lvl1pPr>
            <a:lvl2pPr>
              <a:defRPr sz="1600"/>
            </a:lvl2pPr>
            <a:lvl3pPr>
              <a:defRPr sz="1400"/>
            </a:lvl3pPr>
            <a:lvl4pPr>
              <a:defRPr sz="1200"/>
            </a:lvl4pPr>
            <a:lvl5pPr>
              <a:defRPr sz="12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 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endParaRPr lang="en-US" dirty="0">
              <a:latin typeface="Calibri" panose="020F0502020204030204" pitchFamily="34" charset="0"/>
              <a:ea typeface="Arial" charset="0"/>
              <a:cs typeface="Calibri" panose="020F0502020204030204" pitchFamily="34" charset="0"/>
            </a:endParaRPr>
          </a:p>
        </p:txBody>
      </p:sp>
      <p:sp>
        <p:nvSpPr>
          <p:cNvPr id="24" name="Text Placeholder 20">
            <a:extLst>
              <a:ext uri="{FF2B5EF4-FFF2-40B4-BE49-F238E27FC236}">
                <a16:creationId xmlns:a16="http://schemas.microsoft.com/office/drawing/2014/main" id="{42BC73F6-4B0F-1F48-B94F-464C263AD3BC}"/>
              </a:ext>
            </a:extLst>
          </p:cNvPr>
          <p:cNvSpPr>
            <a:spLocks noGrp="1"/>
          </p:cNvSpPr>
          <p:nvPr>
            <p:ph type="body" sz="quarter" idx="16" hasCustomPrompt="1"/>
          </p:nvPr>
        </p:nvSpPr>
        <p:spPr>
          <a:xfrm>
            <a:off x="7199460" y="1641491"/>
            <a:ext cx="4118463" cy="346540"/>
          </a:xfrm>
        </p:spPr>
        <p:txBody>
          <a:bodyPr>
            <a:noAutofit/>
          </a:bodyPr>
          <a:lstStyle>
            <a:lvl1pPr marL="0" indent="0" algn="l">
              <a:buNone/>
              <a:defRPr sz="2400" b="1">
                <a:solidFill>
                  <a:srgbClr val="002060"/>
                </a:solidFill>
              </a:defRPr>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Subtitle</a:t>
            </a:r>
          </a:p>
        </p:txBody>
      </p:sp>
      <p:sp>
        <p:nvSpPr>
          <p:cNvPr id="25" name="Text Placeholder 20">
            <a:extLst>
              <a:ext uri="{FF2B5EF4-FFF2-40B4-BE49-F238E27FC236}">
                <a16:creationId xmlns:a16="http://schemas.microsoft.com/office/drawing/2014/main" id="{34FB15A2-BAF7-954C-B4E3-810AA952D86D}"/>
              </a:ext>
            </a:extLst>
          </p:cNvPr>
          <p:cNvSpPr>
            <a:spLocks noGrp="1"/>
          </p:cNvSpPr>
          <p:nvPr>
            <p:ph type="body" sz="quarter" idx="17" hasCustomPrompt="1"/>
          </p:nvPr>
        </p:nvSpPr>
        <p:spPr>
          <a:xfrm>
            <a:off x="838200" y="4714958"/>
            <a:ext cx="4856163" cy="155108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a:lvl1pPr>
            <a:lvl2pPr>
              <a:defRPr sz="1600"/>
            </a:lvl2pPr>
            <a:lvl3pPr>
              <a:defRPr sz="1400"/>
            </a:lvl3pPr>
            <a:lvl4pPr>
              <a:defRPr sz="1200"/>
            </a:lvl4pPr>
            <a:lvl5pPr>
              <a:defRPr sz="12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 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endParaRPr lang="en-US" dirty="0">
              <a:latin typeface="Calibri" panose="020F0502020204030204" pitchFamily="34" charset="0"/>
              <a:ea typeface="Arial" charset="0"/>
              <a:cs typeface="Calibri" panose="020F0502020204030204" pitchFamily="34" charset="0"/>
            </a:endParaRPr>
          </a:p>
        </p:txBody>
      </p:sp>
      <p:sp>
        <p:nvSpPr>
          <p:cNvPr id="26" name="Text Placeholder 20">
            <a:extLst>
              <a:ext uri="{FF2B5EF4-FFF2-40B4-BE49-F238E27FC236}">
                <a16:creationId xmlns:a16="http://schemas.microsoft.com/office/drawing/2014/main" id="{844C94BE-9D37-5041-8D54-2852848E1347}"/>
              </a:ext>
            </a:extLst>
          </p:cNvPr>
          <p:cNvSpPr>
            <a:spLocks noGrp="1"/>
          </p:cNvSpPr>
          <p:nvPr>
            <p:ph type="body" sz="quarter" idx="18" hasCustomPrompt="1"/>
          </p:nvPr>
        </p:nvSpPr>
        <p:spPr>
          <a:xfrm>
            <a:off x="1575900" y="4120789"/>
            <a:ext cx="4118463" cy="346540"/>
          </a:xfrm>
        </p:spPr>
        <p:txBody>
          <a:bodyPr>
            <a:noAutofit/>
          </a:bodyPr>
          <a:lstStyle>
            <a:lvl1pPr marL="0" indent="0" algn="l">
              <a:buNone/>
              <a:defRPr sz="2400" b="1">
                <a:solidFill>
                  <a:srgbClr val="002060"/>
                </a:solidFill>
              </a:defRPr>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Subtitle</a:t>
            </a:r>
          </a:p>
        </p:txBody>
      </p:sp>
      <p:sp>
        <p:nvSpPr>
          <p:cNvPr id="27" name="Text Placeholder 20">
            <a:extLst>
              <a:ext uri="{FF2B5EF4-FFF2-40B4-BE49-F238E27FC236}">
                <a16:creationId xmlns:a16="http://schemas.microsoft.com/office/drawing/2014/main" id="{5ADF7230-F2ED-A343-9E70-2EA6DA1B1878}"/>
              </a:ext>
            </a:extLst>
          </p:cNvPr>
          <p:cNvSpPr>
            <a:spLocks noGrp="1"/>
          </p:cNvSpPr>
          <p:nvPr>
            <p:ph type="body" sz="quarter" idx="19" hasCustomPrompt="1"/>
          </p:nvPr>
        </p:nvSpPr>
        <p:spPr>
          <a:xfrm>
            <a:off x="6461760" y="4714958"/>
            <a:ext cx="4856163" cy="1551088"/>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a:lvl1pPr>
            <a:lvl2pPr>
              <a:defRPr sz="1600"/>
            </a:lvl2pPr>
            <a:lvl3pPr>
              <a:defRPr sz="1400"/>
            </a:lvl3pPr>
            <a:lvl4pPr>
              <a:defRPr sz="1200"/>
            </a:lvl4pPr>
            <a:lvl5pPr>
              <a:defRPr sz="12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 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endParaRPr lang="en-US" dirty="0">
              <a:latin typeface="Calibri" panose="020F0502020204030204" pitchFamily="34" charset="0"/>
              <a:ea typeface="Arial" charset="0"/>
              <a:cs typeface="Calibri" panose="020F0502020204030204" pitchFamily="34" charset="0"/>
            </a:endParaRPr>
          </a:p>
        </p:txBody>
      </p:sp>
      <p:sp>
        <p:nvSpPr>
          <p:cNvPr id="28" name="Text Placeholder 20">
            <a:extLst>
              <a:ext uri="{FF2B5EF4-FFF2-40B4-BE49-F238E27FC236}">
                <a16:creationId xmlns:a16="http://schemas.microsoft.com/office/drawing/2014/main" id="{B7561818-C1AE-7E43-B51D-3A1DFEA05D41}"/>
              </a:ext>
            </a:extLst>
          </p:cNvPr>
          <p:cNvSpPr>
            <a:spLocks noGrp="1"/>
          </p:cNvSpPr>
          <p:nvPr>
            <p:ph type="body" sz="quarter" idx="20" hasCustomPrompt="1"/>
          </p:nvPr>
        </p:nvSpPr>
        <p:spPr>
          <a:xfrm>
            <a:off x="7199460" y="4120789"/>
            <a:ext cx="4118463" cy="346540"/>
          </a:xfrm>
        </p:spPr>
        <p:txBody>
          <a:bodyPr>
            <a:noAutofit/>
          </a:bodyPr>
          <a:lstStyle>
            <a:lvl1pPr marL="0" indent="0" algn="l">
              <a:buNone/>
              <a:defRPr sz="2400" b="1">
                <a:solidFill>
                  <a:srgbClr val="002060"/>
                </a:solidFill>
              </a:defRPr>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Subtitle</a:t>
            </a:r>
          </a:p>
        </p:txBody>
      </p:sp>
      <p:sp>
        <p:nvSpPr>
          <p:cNvPr id="29" name="TextBox 28">
            <a:extLst>
              <a:ext uri="{FF2B5EF4-FFF2-40B4-BE49-F238E27FC236}">
                <a16:creationId xmlns:a16="http://schemas.microsoft.com/office/drawing/2014/main" id="{4E448B1F-8D14-0E4A-A4D0-3CDCE890E9F9}"/>
              </a:ext>
            </a:extLst>
          </p:cNvPr>
          <p:cNvSpPr txBox="1"/>
          <p:nvPr userDrawn="1"/>
        </p:nvSpPr>
        <p:spPr>
          <a:xfrm>
            <a:off x="334537" y="-557561"/>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483339515"/>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83EC4B84-A98F-0F44-B6DE-12EBBF62B4AB}"/>
              </a:ext>
            </a:extLst>
          </p:cNvPr>
          <p:cNvSpPr/>
          <p:nvPr userDrawn="1"/>
        </p:nvSpPr>
        <p:spPr>
          <a:xfrm>
            <a:off x="5767136" y="3560068"/>
            <a:ext cx="1020264" cy="1020264"/>
          </a:xfrm>
          <a:prstGeom prst="ellipse">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04E79"/>
              </a:solidFill>
            </a:endParaRPr>
          </a:p>
        </p:txBody>
      </p:sp>
      <p:sp>
        <p:nvSpPr>
          <p:cNvPr id="7" name="Oval 6">
            <a:extLst>
              <a:ext uri="{FF2B5EF4-FFF2-40B4-BE49-F238E27FC236}">
                <a16:creationId xmlns:a16="http://schemas.microsoft.com/office/drawing/2014/main" id="{D20C6F94-E210-4C49-B3C7-4700816740EA}"/>
              </a:ext>
            </a:extLst>
          </p:cNvPr>
          <p:cNvSpPr/>
          <p:nvPr userDrawn="1"/>
        </p:nvSpPr>
        <p:spPr>
          <a:xfrm>
            <a:off x="5767136" y="5041877"/>
            <a:ext cx="1020264" cy="1020264"/>
          </a:xfrm>
          <a:prstGeom prst="ellipse">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04E79"/>
              </a:solidFill>
            </a:endParaRPr>
          </a:p>
        </p:txBody>
      </p:sp>
      <p:cxnSp>
        <p:nvCxnSpPr>
          <p:cNvPr id="8" name="Straight Connector 7">
            <a:extLst>
              <a:ext uri="{FF2B5EF4-FFF2-40B4-BE49-F238E27FC236}">
                <a16:creationId xmlns:a16="http://schemas.microsoft.com/office/drawing/2014/main" id="{5F295090-8F67-B845-B18F-11F4AEAEB572}"/>
              </a:ext>
            </a:extLst>
          </p:cNvPr>
          <p:cNvCxnSpPr/>
          <p:nvPr userDrawn="1"/>
        </p:nvCxnSpPr>
        <p:spPr>
          <a:xfrm>
            <a:off x="5741894" y="4801334"/>
            <a:ext cx="5611906" cy="0"/>
          </a:xfrm>
          <a:prstGeom prst="line">
            <a:avLst/>
          </a:prstGeom>
          <a:ln>
            <a:solidFill>
              <a:srgbClr val="20273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C8AF190-518E-CC44-8D9D-2EC7C01B2464}"/>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10" name="Picture 9">
            <a:extLst>
              <a:ext uri="{FF2B5EF4-FFF2-40B4-BE49-F238E27FC236}">
                <a16:creationId xmlns:a16="http://schemas.microsoft.com/office/drawing/2014/main" id="{5B33A9FA-E6B3-DE40-BDFB-918D40F20944}"/>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 name="Title 1">
            <a:extLst>
              <a:ext uri="{FF2B5EF4-FFF2-40B4-BE49-F238E27FC236}">
                <a16:creationId xmlns:a16="http://schemas.microsoft.com/office/drawing/2014/main" id="{30B9F768-B26D-6E46-B98E-667D6AF46A34}"/>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14" name="Content Placeholder 5">
            <a:extLst>
              <a:ext uri="{FF2B5EF4-FFF2-40B4-BE49-F238E27FC236}">
                <a16:creationId xmlns:a16="http://schemas.microsoft.com/office/drawing/2014/main" id="{6AB05E60-EBBC-2F44-BA0E-BE0C1657DF42}"/>
              </a:ext>
            </a:extLst>
          </p:cNvPr>
          <p:cNvSpPr>
            <a:spLocks noGrp="1"/>
          </p:cNvSpPr>
          <p:nvPr>
            <p:ph sz="quarter" idx="13" hasCustomPrompt="1"/>
          </p:nvPr>
        </p:nvSpPr>
        <p:spPr>
          <a:xfrm>
            <a:off x="573796" y="1344765"/>
            <a:ext cx="4691542" cy="4914863"/>
          </a:xfrm>
        </p:spPr>
        <p:txBody>
          <a:bodyPr>
            <a:normAutofit/>
          </a:bodyPr>
          <a:lstStyle>
            <a:lvl1pPr marL="0" indent="0">
              <a:buNone/>
              <a:defRPr sz="28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Object/Photo</a:t>
            </a:r>
          </a:p>
        </p:txBody>
      </p:sp>
      <p:sp>
        <p:nvSpPr>
          <p:cNvPr id="12" name="Text Placeholder 11">
            <a:extLst>
              <a:ext uri="{FF2B5EF4-FFF2-40B4-BE49-F238E27FC236}">
                <a16:creationId xmlns:a16="http://schemas.microsoft.com/office/drawing/2014/main" id="{AE9811A0-BF24-EE44-818F-427AF0FFA815}"/>
              </a:ext>
            </a:extLst>
          </p:cNvPr>
          <p:cNvSpPr>
            <a:spLocks noGrp="1"/>
          </p:cNvSpPr>
          <p:nvPr>
            <p:ph type="body" sz="quarter" idx="14" hasCustomPrompt="1"/>
          </p:nvPr>
        </p:nvSpPr>
        <p:spPr>
          <a:xfrm>
            <a:off x="7032625" y="3634662"/>
            <a:ext cx="4782864" cy="1019568"/>
          </a:xfrm>
        </p:spPr>
        <p:txBody>
          <a:bodyPr>
            <a:noAutofit/>
          </a:bodyPr>
          <a:lstStyle>
            <a:lvl1pPr marL="0" indent="0">
              <a:buNone/>
              <a:defRPr sz="2000">
                <a:solidFill>
                  <a:schemeClr val="tx1">
                    <a:lumMod val="85000"/>
                    <a:lumOff val="15000"/>
                  </a:schemeClr>
                </a:solidFill>
              </a:defRPr>
            </a:lvl1pPr>
            <a:lvl2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a:lvl2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15" name="Text Placeholder 11">
            <a:extLst>
              <a:ext uri="{FF2B5EF4-FFF2-40B4-BE49-F238E27FC236}">
                <a16:creationId xmlns:a16="http://schemas.microsoft.com/office/drawing/2014/main" id="{679B51C1-5A11-704A-9126-A7BCD43D65E1}"/>
              </a:ext>
            </a:extLst>
          </p:cNvPr>
          <p:cNvSpPr>
            <a:spLocks noGrp="1"/>
          </p:cNvSpPr>
          <p:nvPr>
            <p:ph type="body" sz="quarter" idx="15" hasCustomPrompt="1"/>
          </p:nvPr>
        </p:nvSpPr>
        <p:spPr>
          <a:xfrm>
            <a:off x="7032625" y="5069058"/>
            <a:ext cx="4782864" cy="1019568"/>
          </a:xfrm>
        </p:spPr>
        <p:txBody>
          <a:bodyPr>
            <a:noAutofit/>
          </a:bodyPr>
          <a:lstStyle>
            <a:lvl1pPr marL="0" indent="0">
              <a:buNone/>
              <a:defRPr sz="2000">
                <a:solidFill>
                  <a:schemeClr val="tx1">
                    <a:lumMod val="85000"/>
                    <a:lumOff val="15000"/>
                  </a:schemeClr>
                </a:solidFill>
              </a:defRPr>
            </a:lvl1pPr>
            <a:lvl2pPr marL="457200" indent="0">
              <a:buNone/>
              <a:defRPr sz="2000"/>
            </a:lvl2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17" name="Text Placeholder 16">
            <a:extLst>
              <a:ext uri="{FF2B5EF4-FFF2-40B4-BE49-F238E27FC236}">
                <a16:creationId xmlns:a16="http://schemas.microsoft.com/office/drawing/2014/main" id="{DEFBF497-66E0-6B46-A04D-F4606FEB8702}"/>
              </a:ext>
            </a:extLst>
          </p:cNvPr>
          <p:cNvSpPr>
            <a:spLocks noGrp="1"/>
          </p:cNvSpPr>
          <p:nvPr>
            <p:ph type="body" sz="quarter" idx="16" hasCustomPrompt="1"/>
          </p:nvPr>
        </p:nvSpPr>
        <p:spPr>
          <a:xfrm>
            <a:off x="5741987" y="1546225"/>
            <a:ext cx="6073501" cy="1762125"/>
          </a:xfrm>
        </p:spPr>
        <p:txBody>
          <a:bodyPr/>
          <a:lstStyle>
            <a:lvl1pPr>
              <a:defRPr/>
            </a:lvl1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Tree>
    <p:extLst>
      <p:ext uri="{BB962C8B-B14F-4D97-AF65-F5344CB8AC3E}">
        <p14:creationId xmlns:p14="http://schemas.microsoft.com/office/powerpoint/2010/main" val="1677242503"/>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8" name="Picture Placeholder 37">
            <a:extLst>
              <a:ext uri="{FF2B5EF4-FFF2-40B4-BE49-F238E27FC236}">
                <a16:creationId xmlns:a16="http://schemas.microsoft.com/office/drawing/2014/main" id="{4BFA3B63-745D-FD46-B23D-AE41ECEB8C60}"/>
              </a:ext>
            </a:extLst>
          </p:cNvPr>
          <p:cNvSpPr>
            <a:spLocks noGrp="1"/>
          </p:cNvSpPr>
          <p:nvPr>
            <p:ph type="pic" sz="quarter" idx="20" hasCustomPrompt="1"/>
          </p:nvPr>
        </p:nvSpPr>
        <p:spPr>
          <a:xfrm>
            <a:off x="0" y="1093699"/>
            <a:ext cx="6337300" cy="5759148"/>
          </a:xfrm>
        </p:spPr>
        <p:txBody>
          <a:bodyPr>
            <a:normAutofit/>
          </a:bodyPr>
          <a:lstStyle>
            <a:lvl1pPr marL="0" indent="0">
              <a:buNone/>
              <a:defRPr sz="2000" b="1">
                <a:solidFill>
                  <a:schemeClr val="tx1"/>
                </a:solidFill>
              </a:defRPr>
            </a:lvl1pPr>
          </a:lstStyle>
          <a:p>
            <a:r>
              <a:rPr lang="en-US" dirty="0"/>
              <a:t>Picture/icon/text</a:t>
            </a:r>
          </a:p>
        </p:txBody>
      </p:sp>
      <p:sp>
        <p:nvSpPr>
          <p:cNvPr id="6" name="Rectangle 5">
            <a:extLst>
              <a:ext uri="{FF2B5EF4-FFF2-40B4-BE49-F238E27FC236}">
                <a16:creationId xmlns:a16="http://schemas.microsoft.com/office/drawing/2014/main" id="{33A44FA1-D70D-FF4B-B79E-E7CCBFAB3202}"/>
              </a:ext>
            </a:extLst>
          </p:cNvPr>
          <p:cNvSpPr/>
          <p:nvPr userDrawn="1"/>
        </p:nvSpPr>
        <p:spPr>
          <a:xfrm>
            <a:off x="6337300" y="1059718"/>
            <a:ext cx="5854700" cy="5793129"/>
          </a:xfrm>
          <a:prstGeom prst="rect">
            <a:avLst/>
          </a:prstGeom>
          <a:solidFill>
            <a:srgbClr val="153259">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3F6DDC68-D8F5-AF4B-89AB-B29650489BB6}"/>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11" name="Picture 10">
            <a:extLst>
              <a:ext uri="{FF2B5EF4-FFF2-40B4-BE49-F238E27FC236}">
                <a16:creationId xmlns:a16="http://schemas.microsoft.com/office/drawing/2014/main" id="{AD348BBA-2F0F-4242-8BB9-3C9A7261640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3" name="Title 1">
            <a:extLst>
              <a:ext uri="{FF2B5EF4-FFF2-40B4-BE49-F238E27FC236}">
                <a16:creationId xmlns:a16="http://schemas.microsoft.com/office/drawing/2014/main" id="{9D3463DA-2488-474E-A818-B889BD3A43E4}"/>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15" name="Text Placeholder 11">
            <a:extLst>
              <a:ext uri="{FF2B5EF4-FFF2-40B4-BE49-F238E27FC236}">
                <a16:creationId xmlns:a16="http://schemas.microsoft.com/office/drawing/2014/main" id="{F1B680D7-67E6-E348-95D1-A86A30675A84}"/>
              </a:ext>
            </a:extLst>
          </p:cNvPr>
          <p:cNvSpPr>
            <a:spLocks noGrp="1"/>
          </p:cNvSpPr>
          <p:nvPr>
            <p:ph type="body" sz="quarter" idx="14" hasCustomPrompt="1"/>
          </p:nvPr>
        </p:nvSpPr>
        <p:spPr>
          <a:xfrm>
            <a:off x="7190670" y="1672640"/>
            <a:ext cx="4538663" cy="1236250"/>
          </a:xfrm>
        </p:spPr>
        <p:txBody>
          <a:bodyPr wrap="square">
            <a:noAutofit/>
          </a:bodyPr>
          <a:lstStyle>
            <a:lvl1pPr marL="0" indent="0">
              <a:buNone/>
              <a:defRPr sz="2200">
                <a:solidFill>
                  <a:schemeClr val="bg1"/>
                </a:solidFill>
              </a:defRPr>
            </a:lvl1pPr>
            <a:lvl2pPr marL="457200" indent="0">
              <a:buNone/>
              <a:defRPr sz="2000"/>
            </a:lvl2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16" name="Text Placeholder 11">
            <a:extLst>
              <a:ext uri="{FF2B5EF4-FFF2-40B4-BE49-F238E27FC236}">
                <a16:creationId xmlns:a16="http://schemas.microsoft.com/office/drawing/2014/main" id="{3ECCD6F6-3E81-154F-90A5-626A7FB970E9}"/>
              </a:ext>
            </a:extLst>
          </p:cNvPr>
          <p:cNvSpPr>
            <a:spLocks noGrp="1"/>
          </p:cNvSpPr>
          <p:nvPr>
            <p:ph type="body" sz="quarter" idx="15" hasCustomPrompt="1"/>
          </p:nvPr>
        </p:nvSpPr>
        <p:spPr>
          <a:xfrm>
            <a:off x="7190670" y="3237189"/>
            <a:ext cx="4538663" cy="1236250"/>
          </a:xfrm>
        </p:spPr>
        <p:txBody>
          <a:bodyPr wrap="square">
            <a:noAutofit/>
          </a:bodyPr>
          <a:lstStyle>
            <a:lvl1pPr marL="0" indent="0">
              <a:buNone/>
              <a:defRPr sz="2200">
                <a:solidFill>
                  <a:schemeClr val="bg1"/>
                </a:solidFill>
              </a:defRPr>
            </a:lvl1pPr>
            <a:lvl2pPr marL="457200" indent="0">
              <a:buNone/>
              <a:defRPr sz="2000"/>
            </a:lvl2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17" name="Text Placeholder 11">
            <a:extLst>
              <a:ext uri="{FF2B5EF4-FFF2-40B4-BE49-F238E27FC236}">
                <a16:creationId xmlns:a16="http://schemas.microsoft.com/office/drawing/2014/main" id="{8D3109A5-92FC-5344-B194-90F8584B0E8E}"/>
              </a:ext>
            </a:extLst>
          </p:cNvPr>
          <p:cNvSpPr>
            <a:spLocks noGrp="1"/>
          </p:cNvSpPr>
          <p:nvPr>
            <p:ph type="body" sz="quarter" idx="16" hasCustomPrompt="1"/>
          </p:nvPr>
        </p:nvSpPr>
        <p:spPr>
          <a:xfrm>
            <a:off x="7190670" y="4791801"/>
            <a:ext cx="4538663" cy="1236250"/>
          </a:xfrm>
        </p:spPr>
        <p:txBody>
          <a:bodyPr wrap="square">
            <a:noAutofit/>
          </a:bodyPr>
          <a:lstStyle>
            <a:lvl1pPr marL="0" indent="0">
              <a:buNone/>
              <a:defRPr sz="2200">
                <a:solidFill>
                  <a:schemeClr val="bg1"/>
                </a:solidFill>
              </a:defRPr>
            </a:lvl1pPr>
            <a:lvl2pPr marL="457200" indent="0">
              <a:buNone/>
              <a:defRPr sz="2000"/>
            </a:lvl2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p:txBody>
      </p:sp>
      <p:sp>
        <p:nvSpPr>
          <p:cNvPr id="7" name="Oval 6">
            <a:extLst>
              <a:ext uri="{FF2B5EF4-FFF2-40B4-BE49-F238E27FC236}">
                <a16:creationId xmlns:a16="http://schemas.microsoft.com/office/drawing/2014/main" id="{20ED8AF2-A6B5-BA4B-97C1-D5E22582614E}"/>
              </a:ext>
            </a:extLst>
          </p:cNvPr>
          <p:cNvSpPr/>
          <p:nvPr userDrawn="1"/>
        </p:nvSpPr>
        <p:spPr>
          <a:xfrm>
            <a:off x="5810537" y="1685983"/>
            <a:ext cx="1215251" cy="1215251"/>
          </a:xfrm>
          <a:prstGeom prst="ellipse">
            <a:avLst/>
          </a:prstGeom>
          <a:solidFill>
            <a:srgbClr val="153259"/>
          </a:solidFill>
          <a:ln w="76200">
            <a:solidFill>
              <a:srgbClr val="5D95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6928F1E-3ECE-204F-8EFA-E9873587C0A6}"/>
              </a:ext>
            </a:extLst>
          </p:cNvPr>
          <p:cNvSpPr/>
          <p:nvPr userDrawn="1"/>
        </p:nvSpPr>
        <p:spPr>
          <a:xfrm>
            <a:off x="5810537" y="3258188"/>
            <a:ext cx="1215251" cy="1215251"/>
          </a:xfrm>
          <a:prstGeom prst="ellipse">
            <a:avLst/>
          </a:prstGeom>
          <a:solidFill>
            <a:srgbClr val="153259"/>
          </a:solidFill>
          <a:ln w="76200">
            <a:solidFill>
              <a:srgbClr val="5D95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762F1E90-BBE6-8344-BD69-6B6EC5623D8B}"/>
              </a:ext>
            </a:extLst>
          </p:cNvPr>
          <p:cNvSpPr/>
          <p:nvPr userDrawn="1"/>
        </p:nvSpPr>
        <p:spPr>
          <a:xfrm>
            <a:off x="5810537" y="4831198"/>
            <a:ext cx="1215251" cy="1215251"/>
          </a:xfrm>
          <a:prstGeom prst="ellipse">
            <a:avLst/>
          </a:prstGeom>
          <a:solidFill>
            <a:srgbClr val="153259"/>
          </a:solidFill>
          <a:ln w="76200">
            <a:solidFill>
              <a:srgbClr val="5D95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4085203"/>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395D86F-0D51-C543-A9F3-1822D886FBDC}"/>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6" name="Rectangle 5">
            <a:extLst>
              <a:ext uri="{FF2B5EF4-FFF2-40B4-BE49-F238E27FC236}">
                <a16:creationId xmlns:a16="http://schemas.microsoft.com/office/drawing/2014/main" id="{8E325D5F-6A34-A546-AFAF-5C93905736DD}"/>
              </a:ext>
            </a:extLst>
          </p:cNvPr>
          <p:cNvSpPr/>
          <p:nvPr userDrawn="1"/>
        </p:nvSpPr>
        <p:spPr>
          <a:xfrm>
            <a:off x="1062317" y="2810435"/>
            <a:ext cx="3007659" cy="1290918"/>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44B8DE59-E2FF-0B40-B602-1C3A76CC5EC1}"/>
              </a:ext>
            </a:extLst>
          </p:cNvPr>
          <p:cNvSpPr/>
          <p:nvPr userDrawn="1"/>
        </p:nvSpPr>
        <p:spPr>
          <a:xfrm>
            <a:off x="2751970" y="4583392"/>
            <a:ext cx="3007659" cy="129091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9A2C1E64-3D20-2E4C-876E-4063674422F9}"/>
              </a:ext>
            </a:extLst>
          </p:cNvPr>
          <p:cNvSpPr/>
          <p:nvPr userDrawn="1"/>
        </p:nvSpPr>
        <p:spPr>
          <a:xfrm>
            <a:off x="6277341" y="4583392"/>
            <a:ext cx="3007659" cy="129091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1958FA1-D623-2B46-B9E3-FF112353B1ED}"/>
              </a:ext>
            </a:extLst>
          </p:cNvPr>
          <p:cNvSpPr/>
          <p:nvPr userDrawn="1"/>
        </p:nvSpPr>
        <p:spPr>
          <a:xfrm>
            <a:off x="4587688" y="2810435"/>
            <a:ext cx="3007659" cy="1290918"/>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AB088D1-2231-C046-ABD2-14C5F2A323D9}"/>
              </a:ext>
            </a:extLst>
          </p:cNvPr>
          <p:cNvSpPr/>
          <p:nvPr userDrawn="1"/>
        </p:nvSpPr>
        <p:spPr>
          <a:xfrm>
            <a:off x="8104094" y="2810435"/>
            <a:ext cx="3007659" cy="1290918"/>
          </a:xfrm>
          <a:prstGeom prst="rect">
            <a:avLst/>
          </a:prstGeom>
          <a:solidFill>
            <a:srgbClr val="193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CCA612F-57AB-F642-95E1-3CB7D7F6D7A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2" name="Title 1">
            <a:extLst>
              <a:ext uri="{FF2B5EF4-FFF2-40B4-BE49-F238E27FC236}">
                <a16:creationId xmlns:a16="http://schemas.microsoft.com/office/drawing/2014/main" id="{3C41CA43-4C3A-D348-BCD9-F09494DD1A3F}"/>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14" name="Text Placeholder 3">
            <a:extLst>
              <a:ext uri="{FF2B5EF4-FFF2-40B4-BE49-F238E27FC236}">
                <a16:creationId xmlns:a16="http://schemas.microsoft.com/office/drawing/2014/main" id="{517151F1-D7E5-AF48-B4CD-433E76184C6F}"/>
              </a:ext>
            </a:extLst>
          </p:cNvPr>
          <p:cNvSpPr>
            <a:spLocks noGrp="1"/>
          </p:cNvSpPr>
          <p:nvPr>
            <p:ph type="body" sz="quarter" idx="10" hasCustomPrompt="1"/>
          </p:nvPr>
        </p:nvSpPr>
        <p:spPr>
          <a:xfrm>
            <a:off x="1419971" y="3032825"/>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Text</a:t>
            </a:r>
          </a:p>
        </p:txBody>
      </p:sp>
      <p:sp>
        <p:nvSpPr>
          <p:cNvPr id="15" name="Text Placeholder 3">
            <a:extLst>
              <a:ext uri="{FF2B5EF4-FFF2-40B4-BE49-F238E27FC236}">
                <a16:creationId xmlns:a16="http://schemas.microsoft.com/office/drawing/2014/main" id="{AD9CB3F9-A570-A941-93FE-A8B5DA4961EB}"/>
              </a:ext>
            </a:extLst>
          </p:cNvPr>
          <p:cNvSpPr>
            <a:spLocks noGrp="1"/>
          </p:cNvSpPr>
          <p:nvPr>
            <p:ph type="body" sz="quarter" idx="11" hasCustomPrompt="1"/>
          </p:nvPr>
        </p:nvSpPr>
        <p:spPr>
          <a:xfrm>
            <a:off x="4964682" y="3032825"/>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Text</a:t>
            </a:r>
          </a:p>
        </p:txBody>
      </p:sp>
      <p:sp>
        <p:nvSpPr>
          <p:cNvPr id="16" name="Text Placeholder 3">
            <a:extLst>
              <a:ext uri="{FF2B5EF4-FFF2-40B4-BE49-F238E27FC236}">
                <a16:creationId xmlns:a16="http://schemas.microsoft.com/office/drawing/2014/main" id="{90DD4577-90CA-0144-8FB0-CB529F9A97F2}"/>
              </a:ext>
            </a:extLst>
          </p:cNvPr>
          <p:cNvSpPr>
            <a:spLocks noGrp="1"/>
          </p:cNvSpPr>
          <p:nvPr>
            <p:ph type="body" sz="quarter" idx="12" hasCustomPrompt="1"/>
          </p:nvPr>
        </p:nvSpPr>
        <p:spPr>
          <a:xfrm>
            <a:off x="8419082" y="3032825"/>
            <a:ext cx="2292350" cy="846137"/>
          </a:xfr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Text</a:t>
            </a:r>
          </a:p>
        </p:txBody>
      </p:sp>
      <p:sp>
        <p:nvSpPr>
          <p:cNvPr id="17" name="Text Placeholder 3">
            <a:extLst>
              <a:ext uri="{FF2B5EF4-FFF2-40B4-BE49-F238E27FC236}">
                <a16:creationId xmlns:a16="http://schemas.microsoft.com/office/drawing/2014/main" id="{FAD0103B-A93B-E543-964C-79D5B20E15A7}"/>
              </a:ext>
            </a:extLst>
          </p:cNvPr>
          <p:cNvSpPr>
            <a:spLocks noGrp="1"/>
          </p:cNvSpPr>
          <p:nvPr>
            <p:ph type="body" sz="quarter" idx="13" hasCustomPrompt="1"/>
          </p:nvPr>
        </p:nvSpPr>
        <p:spPr>
          <a:xfrm>
            <a:off x="3109624" y="4816469"/>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Text</a:t>
            </a:r>
          </a:p>
        </p:txBody>
      </p:sp>
      <p:sp>
        <p:nvSpPr>
          <p:cNvPr id="18" name="Text Placeholder 3">
            <a:extLst>
              <a:ext uri="{FF2B5EF4-FFF2-40B4-BE49-F238E27FC236}">
                <a16:creationId xmlns:a16="http://schemas.microsoft.com/office/drawing/2014/main" id="{7D1BB9A9-0045-C345-A842-1E3AAFF1D320}"/>
              </a:ext>
            </a:extLst>
          </p:cNvPr>
          <p:cNvSpPr>
            <a:spLocks noGrp="1"/>
          </p:cNvSpPr>
          <p:nvPr>
            <p:ph type="body" sz="quarter" idx="14" hasCustomPrompt="1"/>
          </p:nvPr>
        </p:nvSpPr>
        <p:spPr>
          <a:xfrm>
            <a:off x="6634995" y="4816469"/>
            <a:ext cx="2292350" cy="846137"/>
          </a:xfrm>
        </p:spPr>
        <p:txBody>
          <a:bodyPr anchor="ctr"/>
          <a:lstStyle>
            <a:lvl1pPr marL="0" indent="0" algn="ctr">
              <a:buNone/>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Text</a:t>
            </a:r>
          </a:p>
        </p:txBody>
      </p:sp>
    </p:spTree>
    <p:extLst>
      <p:ext uri="{BB962C8B-B14F-4D97-AF65-F5344CB8AC3E}">
        <p14:creationId xmlns:p14="http://schemas.microsoft.com/office/powerpoint/2010/main" val="625754259"/>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52813FCF-E2C5-7E4B-8BFA-4141D8FEB615}"/>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24" name="Content Placeholder 5">
            <a:extLst>
              <a:ext uri="{FF2B5EF4-FFF2-40B4-BE49-F238E27FC236}">
                <a16:creationId xmlns:a16="http://schemas.microsoft.com/office/drawing/2014/main" id="{BE87B1E8-154D-B642-B0E3-CB225694EAB1}"/>
              </a:ext>
            </a:extLst>
          </p:cNvPr>
          <p:cNvSpPr>
            <a:spLocks noGrp="1"/>
          </p:cNvSpPr>
          <p:nvPr>
            <p:ph sz="quarter" idx="13" hasCustomPrompt="1"/>
          </p:nvPr>
        </p:nvSpPr>
        <p:spPr>
          <a:xfrm>
            <a:off x="600864" y="1187125"/>
            <a:ext cx="6189675" cy="5534350"/>
          </a:xfrm>
        </p:spPr>
        <p:txBody>
          <a:bodyPr>
            <a:normAutofit/>
          </a:bodyPr>
          <a:lstStyle>
            <a:lvl1pPr marL="0" indent="0">
              <a:buNone/>
              <a:defRPr sz="28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Object/Photo</a:t>
            </a:r>
          </a:p>
        </p:txBody>
      </p:sp>
      <p:sp>
        <p:nvSpPr>
          <p:cNvPr id="10" name="Rectangle 9">
            <a:extLst>
              <a:ext uri="{FF2B5EF4-FFF2-40B4-BE49-F238E27FC236}">
                <a16:creationId xmlns:a16="http://schemas.microsoft.com/office/drawing/2014/main" id="{4F11A4F0-C896-2C45-AF4C-65C24DC83BD6}"/>
              </a:ext>
            </a:extLst>
          </p:cNvPr>
          <p:cNvSpPr/>
          <p:nvPr userDrawn="1"/>
        </p:nvSpPr>
        <p:spPr>
          <a:xfrm>
            <a:off x="7113494" y="1208434"/>
            <a:ext cx="4706471" cy="12817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8D020C7-4327-164A-92D2-59639A9A6FF7}"/>
              </a:ext>
            </a:extLst>
          </p:cNvPr>
          <p:cNvSpPr/>
          <p:nvPr userDrawn="1"/>
        </p:nvSpPr>
        <p:spPr>
          <a:xfrm>
            <a:off x="7109018" y="2611441"/>
            <a:ext cx="4706471" cy="12817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6E2CA69-0512-5143-9A99-AE6C3AEE82F6}"/>
              </a:ext>
            </a:extLst>
          </p:cNvPr>
          <p:cNvSpPr/>
          <p:nvPr userDrawn="1"/>
        </p:nvSpPr>
        <p:spPr>
          <a:xfrm>
            <a:off x="7113494" y="4021729"/>
            <a:ext cx="4706471" cy="12817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B5BB34B-7A0F-FB4E-AD3E-E5CF32FEC69D}"/>
              </a:ext>
            </a:extLst>
          </p:cNvPr>
          <p:cNvSpPr/>
          <p:nvPr userDrawn="1"/>
        </p:nvSpPr>
        <p:spPr>
          <a:xfrm>
            <a:off x="7113494" y="5432017"/>
            <a:ext cx="4706471" cy="12817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C45D82B-1BD0-0D49-A105-472A9A496481}"/>
              </a:ext>
            </a:extLst>
          </p:cNvPr>
          <p:cNvSpPr/>
          <p:nvPr userDrawn="1"/>
        </p:nvSpPr>
        <p:spPr>
          <a:xfrm>
            <a:off x="994856" y="1521903"/>
            <a:ext cx="1811322" cy="1775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CE88C1E-B6B3-D94F-8A35-26CBD90F79F1}"/>
              </a:ext>
            </a:extLst>
          </p:cNvPr>
          <p:cNvSpPr txBox="1"/>
          <p:nvPr userDrawn="1"/>
        </p:nvSpPr>
        <p:spPr>
          <a:xfrm>
            <a:off x="1115367" y="7235826"/>
            <a:ext cx="184731" cy="369332"/>
          </a:xfrm>
          <a:prstGeom prst="rect">
            <a:avLst/>
          </a:prstGeom>
          <a:noFill/>
        </p:spPr>
        <p:txBody>
          <a:bodyPr wrap="none" rtlCol="0">
            <a:spAutoFit/>
          </a:bodyPr>
          <a:lstStyle/>
          <a:p>
            <a:endParaRPr lang="en-US" dirty="0"/>
          </a:p>
        </p:txBody>
      </p:sp>
      <p:pic>
        <p:nvPicPr>
          <p:cNvPr id="20" name="Picture 19">
            <a:extLst>
              <a:ext uri="{FF2B5EF4-FFF2-40B4-BE49-F238E27FC236}">
                <a16:creationId xmlns:a16="http://schemas.microsoft.com/office/drawing/2014/main" id="{48B52403-E8F6-1348-8400-5DD896E01B8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1" name="Title 1">
            <a:extLst>
              <a:ext uri="{FF2B5EF4-FFF2-40B4-BE49-F238E27FC236}">
                <a16:creationId xmlns:a16="http://schemas.microsoft.com/office/drawing/2014/main" id="{A504DCD0-2911-334A-A4CA-90626FEC88F8}"/>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1100F723-B55C-A641-86F8-DC4E5B51AC3C}"/>
              </a:ext>
            </a:extLst>
          </p:cNvPr>
          <p:cNvSpPr>
            <a:spLocks noGrp="1"/>
          </p:cNvSpPr>
          <p:nvPr>
            <p:ph type="body" sz="quarter" idx="14" hasCustomPrompt="1"/>
          </p:nvPr>
        </p:nvSpPr>
        <p:spPr>
          <a:xfrm>
            <a:off x="7843416" y="1462331"/>
            <a:ext cx="3806717" cy="8515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900"/>
            </a:lvl1pPr>
            <a:lvl2pPr marL="800100" indent="-342900">
              <a:buFont typeface="Arial" panose="020B0604020202020204" pitchFamily="34" charset="0"/>
              <a:buChar char="•"/>
              <a:defRPr sz="2000"/>
            </a:lvl2pPr>
            <a:lvl3pPr marL="1200150" indent="-285750">
              <a:buFont typeface="Arial" panose="020B0604020202020204" pitchFamily="34" charset="0"/>
              <a:buChar char="•"/>
              <a:defRPr sz="1800"/>
            </a:lvl3pPr>
            <a:lvl4pPr>
              <a:defRPr sz="1600"/>
            </a:lvl4pPr>
            <a:lvl5pPr>
              <a:defRPr sz="1600"/>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
        <p:nvSpPr>
          <p:cNvPr id="25" name="Text Placeholder 3">
            <a:extLst>
              <a:ext uri="{FF2B5EF4-FFF2-40B4-BE49-F238E27FC236}">
                <a16:creationId xmlns:a16="http://schemas.microsoft.com/office/drawing/2014/main" id="{10102017-EDA8-DB45-ACFE-4CE03EBEFAE6}"/>
              </a:ext>
            </a:extLst>
          </p:cNvPr>
          <p:cNvSpPr>
            <a:spLocks noGrp="1"/>
          </p:cNvSpPr>
          <p:nvPr>
            <p:ph type="body" sz="quarter" idx="15" hasCustomPrompt="1"/>
          </p:nvPr>
        </p:nvSpPr>
        <p:spPr>
          <a:xfrm>
            <a:off x="7843416" y="2871129"/>
            <a:ext cx="3806717" cy="8515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900"/>
            </a:lvl1pPr>
            <a:lvl2pPr marL="800100" indent="-342900">
              <a:buFont typeface="Arial" panose="020B0604020202020204" pitchFamily="34" charset="0"/>
              <a:buChar char="•"/>
              <a:defRPr sz="2000"/>
            </a:lvl2pPr>
            <a:lvl3pPr marL="1200150" indent="-285750">
              <a:buFont typeface="Arial" panose="020B0604020202020204" pitchFamily="34" charset="0"/>
              <a:buChar char="•"/>
              <a:defRPr sz="1800"/>
            </a:lvl3pPr>
            <a:lvl4pPr>
              <a:defRPr sz="1600"/>
            </a:lvl4pPr>
            <a:lvl5pPr>
              <a:defRPr sz="1600"/>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
        <p:nvSpPr>
          <p:cNvPr id="26" name="Text Placeholder 3">
            <a:extLst>
              <a:ext uri="{FF2B5EF4-FFF2-40B4-BE49-F238E27FC236}">
                <a16:creationId xmlns:a16="http://schemas.microsoft.com/office/drawing/2014/main" id="{80DD8EC6-C423-694C-A886-EA99136918A4}"/>
              </a:ext>
            </a:extLst>
          </p:cNvPr>
          <p:cNvSpPr>
            <a:spLocks noGrp="1"/>
          </p:cNvSpPr>
          <p:nvPr>
            <p:ph type="body" sz="quarter" idx="16" hasCustomPrompt="1"/>
          </p:nvPr>
        </p:nvSpPr>
        <p:spPr>
          <a:xfrm>
            <a:off x="7843416" y="4248373"/>
            <a:ext cx="3806717" cy="8515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900"/>
            </a:lvl1pPr>
            <a:lvl2pPr marL="800100" indent="-342900">
              <a:buFont typeface="Arial" panose="020B0604020202020204" pitchFamily="34" charset="0"/>
              <a:buChar char="•"/>
              <a:defRPr sz="2000"/>
            </a:lvl2pPr>
            <a:lvl3pPr marL="1200150" indent="-285750">
              <a:buFont typeface="Arial" panose="020B0604020202020204" pitchFamily="34" charset="0"/>
              <a:buChar char="•"/>
              <a:defRPr sz="1800"/>
            </a:lvl3pPr>
            <a:lvl4pPr>
              <a:defRPr sz="1600"/>
            </a:lvl4pPr>
            <a:lvl5pPr>
              <a:defRPr sz="1600"/>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
        <p:nvSpPr>
          <p:cNvPr id="28" name="Text Placeholder 3">
            <a:extLst>
              <a:ext uri="{FF2B5EF4-FFF2-40B4-BE49-F238E27FC236}">
                <a16:creationId xmlns:a16="http://schemas.microsoft.com/office/drawing/2014/main" id="{F1516595-223C-0A4B-9F5B-FC0852AE3AF7}"/>
              </a:ext>
            </a:extLst>
          </p:cNvPr>
          <p:cNvSpPr>
            <a:spLocks noGrp="1"/>
          </p:cNvSpPr>
          <p:nvPr>
            <p:ph type="body" sz="quarter" idx="17" hasCustomPrompt="1"/>
          </p:nvPr>
        </p:nvSpPr>
        <p:spPr>
          <a:xfrm>
            <a:off x="7843416" y="5659484"/>
            <a:ext cx="3806717" cy="851580"/>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900"/>
            </a:lvl1pPr>
            <a:lvl2pPr marL="800100" indent="-342900">
              <a:buFont typeface="Arial" panose="020B0604020202020204" pitchFamily="34" charset="0"/>
              <a:buChar char="•"/>
              <a:defRPr sz="2000"/>
            </a:lvl2pPr>
            <a:lvl3pPr marL="1200150" indent="-285750">
              <a:buFont typeface="Arial" panose="020B0604020202020204" pitchFamily="34" charset="0"/>
              <a:buChar char="•"/>
              <a:defRPr sz="1800"/>
            </a:lvl3pPr>
            <a:lvl4pPr>
              <a:defRPr sz="1600"/>
            </a:lvl4pPr>
            <a:lvl5pPr>
              <a:defRPr sz="1600"/>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
        <p:nvSpPr>
          <p:cNvPr id="8" name="Text Placeholder 7">
            <a:extLst>
              <a:ext uri="{FF2B5EF4-FFF2-40B4-BE49-F238E27FC236}">
                <a16:creationId xmlns:a16="http://schemas.microsoft.com/office/drawing/2014/main" id="{C342C554-F2CB-0743-A9E6-A6F1457B7F94}"/>
              </a:ext>
            </a:extLst>
          </p:cNvPr>
          <p:cNvSpPr>
            <a:spLocks noGrp="1"/>
          </p:cNvSpPr>
          <p:nvPr>
            <p:ph type="body" sz="quarter" idx="18" hasCustomPrompt="1"/>
          </p:nvPr>
        </p:nvSpPr>
        <p:spPr>
          <a:xfrm>
            <a:off x="7210142" y="1462331"/>
            <a:ext cx="619125" cy="851580"/>
          </a:xfrm>
        </p:spPr>
        <p:txBody>
          <a:bodyPr anchor="ctr">
            <a:normAutofit/>
          </a:bodyPr>
          <a:lstStyle>
            <a:lvl1pPr marL="0" indent="0" algn="ctr">
              <a:buNone/>
              <a:defRPr sz="3200" b="1">
                <a:solidFill>
                  <a:srgbClr val="002060"/>
                </a:solidFill>
              </a:defRPr>
            </a:lvl1pPr>
          </a:lstStyle>
          <a:p>
            <a:pPr lvl="0"/>
            <a:r>
              <a:rPr lang="en-US" dirty="0"/>
              <a:t>1.</a:t>
            </a:r>
          </a:p>
        </p:txBody>
      </p:sp>
      <p:sp>
        <p:nvSpPr>
          <p:cNvPr id="30" name="Text Placeholder 7">
            <a:extLst>
              <a:ext uri="{FF2B5EF4-FFF2-40B4-BE49-F238E27FC236}">
                <a16:creationId xmlns:a16="http://schemas.microsoft.com/office/drawing/2014/main" id="{6178F9A6-0A00-1342-8F58-83BFC1D08EE3}"/>
              </a:ext>
            </a:extLst>
          </p:cNvPr>
          <p:cNvSpPr>
            <a:spLocks noGrp="1"/>
          </p:cNvSpPr>
          <p:nvPr>
            <p:ph type="body" sz="quarter" idx="19" hasCustomPrompt="1"/>
          </p:nvPr>
        </p:nvSpPr>
        <p:spPr>
          <a:xfrm>
            <a:off x="7210142" y="2873442"/>
            <a:ext cx="619125" cy="851580"/>
          </a:xfrm>
        </p:spPr>
        <p:txBody>
          <a:bodyPr anchor="ctr">
            <a:normAutofit/>
          </a:bodyPr>
          <a:lstStyle>
            <a:lvl1pPr marL="0" indent="0" algn="ctr">
              <a:buNone/>
              <a:defRPr sz="3200" b="1">
                <a:solidFill>
                  <a:srgbClr val="002060"/>
                </a:solidFill>
              </a:defRPr>
            </a:lvl1pPr>
          </a:lstStyle>
          <a:p>
            <a:pPr lvl="0"/>
            <a:r>
              <a:rPr lang="en-US" dirty="0"/>
              <a:t>2.</a:t>
            </a:r>
          </a:p>
        </p:txBody>
      </p:sp>
      <p:sp>
        <p:nvSpPr>
          <p:cNvPr id="33" name="Text Placeholder 7">
            <a:extLst>
              <a:ext uri="{FF2B5EF4-FFF2-40B4-BE49-F238E27FC236}">
                <a16:creationId xmlns:a16="http://schemas.microsoft.com/office/drawing/2014/main" id="{E98E5A91-69E0-2447-9397-8BFC91465373}"/>
              </a:ext>
            </a:extLst>
          </p:cNvPr>
          <p:cNvSpPr>
            <a:spLocks noGrp="1"/>
          </p:cNvSpPr>
          <p:nvPr>
            <p:ph type="body" sz="quarter" idx="21" hasCustomPrompt="1"/>
          </p:nvPr>
        </p:nvSpPr>
        <p:spPr>
          <a:xfrm>
            <a:off x="7210142" y="5661797"/>
            <a:ext cx="619125" cy="851580"/>
          </a:xfrm>
        </p:spPr>
        <p:txBody>
          <a:bodyPr anchor="ctr">
            <a:normAutofit/>
          </a:bodyPr>
          <a:lstStyle>
            <a:lvl1pPr marL="0" indent="0" algn="ctr">
              <a:buNone/>
              <a:defRPr sz="3200" b="1">
                <a:solidFill>
                  <a:srgbClr val="002060"/>
                </a:solidFill>
              </a:defRPr>
            </a:lvl1pPr>
          </a:lstStyle>
          <a:p>
            <a:pPr lvl="0"/>
            <a:r>
              <a:rPr lang="en-US" dirty="0"/>
              <a:t>4.</a:t>
            </a:r>
          </a:p>
        </p:txBody>
      </p:sp>
      <p:sp>
        <p:nvSpPr>
          <p:cNvPr id="34" name="Text Placeholder 7">
            <a:extLst>
              <a:ext uri="{FF2B5EF4-FFF2-40B4-BE49-F238E27FC236}">
                <a16:creationId xmlns:a16="http://schemas.microsoft.com/office/drawing/2014/main" id="{896F4BB3-C700-4E4F-9739-32F1CF237CC0}"/>
              </a:ext>
            </a:extLst>
          </p:cNvPr>
          <p:cNvSpPr>
            <a:spLocks noGrp="1"/>
          </p:cNvSpPr>
          <p:nvPr>
            <p:ph type="body" sz="quarter" idx="20" hasCustomPrompt="1"/>
          </p:nvPr>
        </p:nvSpPr>
        <p:spPr>
          <a:xfrm>
            <a:off x="7210142" y="4250686"/>
            <a:ext cx="619125" cy="851580"/>
          </a:xfrm>
        </p:spPr>
        <p:txBody>
          <a:bodyPr anchor="ctr">
            <a:normAutofit/>
          </a:bodyPr>
          <a:lstStyle>
            <a:lvl1pPr marL="0" indent="0" algn="ctr">
              <a:buNone/>
              <a:defRPr sz="3200" b="1">
                <a:solidFill>
                  <a:srgbClr val="002060"/>
                </a:solidFill>
              </a:defRPr>
            </a:lvl1pPr>
          </a:lstStyle>
          <a:p>
            <a:pPr lvl="0"/>
            <a:r>
              <a:rPr lang="en-US" dirty="0"/>
              <a:t>3.</a:t>
            </a:r>
          </a:p>
        </p:txBody>
      </p:sp>
    </p:spTree>
    <p:extLst>
      <p:ext uri="{BB962C8B-B14F-4D97-AF65-F5344CB8AC3E}">
        <p14:creationId xmlns:p14="http://schemas.microsoft.com/office/powerpoint/2010/main" val="1786952740"/>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52813FCF-E2C5-7E4B-8BFA-4141D8FEB615}"/>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24" name="Content Placeholder 5">
            <a:extLst>
              <a:ext uri="{FF2B5EF4-FFF2-40B4-BE49-F238E27FC236}">
                <a16:creationId xmlns:a16="http://schemas.microsoft.com/office/drawing/2014/main" id="{BE87B1E8-154D-B642-B0E3-CB225694EAB1}"/>
              </a:ext>
            </a:extLst>
          </p:cNvPr>
          <p:cNvSpPr>
            <a:spLocks noGrp="1"/>
          </p:cNvSpPr>
          <p:nvPr>
            <p:ph sz="quarter" idx="13" hasCustomPrompt="1"/>
          </p:nvPr>
        </p:nvSpPr>
        <p:spPr>
          <a:xfrm>
            <a:off x="600864" y="1187125"/>
            <a:ext cx="6189675" cy="5534350"/>
          </a:xfrm>
        </p:spPr>
        <p:txBody>
          <a:bodyPr>
            <a:normAutofit/>
          </a:bodyPr>
          <a:lstStyle>
            <a:lvl1pPr marL="0" indent="0">
              <a:buNone/>
              <a:defRPr sz="2800" b="0">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Object/Photo</a:t>
            </a:r>
          </a:p>
        </p:txBody>
      </p:sp>
      <p:sp>
        <p:nvSpPr>
          <p:cNvPr id="10" name="Rectangle 9">
            <a:extLst>
              <a:ext uri="{FF2B5EF4-FFF2-40B4-BE49-F238E27FC236}">
                <a16:creationId xmlns:a16="http://schemas.microsoft.com/office/drawing/2014/main" id="{4F11A4F0-C896-2C45-AF4C-65C24DC83BD6}"/>
              </a:ext>
            </a:extLst>
          </p:cNvPr>
          <p:cNvSpPr/>
          <p:nvPr userDrawn="1"/>
        </p:nvSpPr>
        <p:spPr>
          <a:xfrm>
            <a:off x="7113494" y="1208433"/>
            <a:ext cx="4706471" cy="55052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AC45D82B-1BD0-0D49-A105-472A9A496481}"/>
              </a:ext>
            </a:extLst>
          </p:cNvPr>
          <p:cNvSpPr/>
          <p:nvPr userDrawn="1"/>
        </p:nvSpPr>
        <p:spPr>
          <a:xfrm>
            <a:off x="994856" y="1521903"/>
            <a:ext cx="1811322" cy="1775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CE88C1E-B6B3-D94F-8A35-26CBD90F79F1}"/>
              </a:ext>
            </a:extLst>
          </p:cNvPr>
          <p:cNvSpPr txBox="1"/>
          <p:nvPr userDrawn="1"/>
        </p:nvSpPr>
        <p:spPr>
          <a:xfrm>
            <a:off x="1115367" y="7235826"/>
            <a:ext cx="184731" cy="369332"/>
          </a:xfrm>
          <a:prstGeom prst="rect">
            <a:avLst/>
          </a:prstGeom>
          <a:noFill/>
        </p:spPr>
        <p:txBody>
          <a:bodyPr wrap="none" rtlCol="0">
            <a:spAutoFit/>
          </a:bodyPr>
          <a:lstStyle/>
          <a:p>
            <a:endParaRPr lang="en-US" dirty="0"/>
          </a:p>
        </p:txBody>
      </p:sp>
      <p:pic>
        <p:nvPicPr>
          <p:cNvPr id="20" name="Picture 19">
            <a:extLst>
              <a:ext uri="{FF2B5EF4-FFF2-40B4-BE49-F238E27FC236}">
                <a16:creationId xmlns:a16="http://schemas.microsoft.com/office/drawing/2014/main" id="{48B52403-E8F6-1348-8400-5DD896E01B80}"/>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1" name="Title 1">
            <a:extLst>
              <a:ext uri="{FF2B5EF4-FFF2-40B4-BE49-F238E27FC236}">
                <a16:creationId xmlns:a16="http://schemas.microsoft.com/office/drawing/2014/main" id="{A504DCD0-2911-334A-A4CA-90626FEC88F8}"/>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E9158C4A-902E-0740-8B67-826791ADC31C}"/>
              </a:ext>
            </a:extLst>
          </p:cNvPr>
          <p:cNvSpPr>
            <a:spLocks noGrp="1"/>
          </p:cNvSpPr>
          <p:nvPr>
            <p:ph type="body" sz="quarter" idx="19" hasCustomPrompt="1"/>
          </p:nvPr>
        </p:nvSpPr>
        <p:spPr>
          <a:xfrm>
            <a:off x="7303912" y="1470556"/>
            <a:ext cx="4357864" cy="1577293"/>
          </a:xfrm>
        </p:spPr>
        <p:txBody>
          <a:bodyPr>
            <a:normAutofit/>
          </a:bodyPr>
          <a:lstStyle>
            <a:lvl1pPr marL="514350" indent="-514350">
              <a:buFont typeface="Arial" panose="020B0604020202020204" pitchFamily="34" charset="0"/>
              <a:buChar char="•"/>
              <a:defRPr sz="2400"/>
            </a:lvl1pPr>
            <a:lvl2pPr marL="914400" indent="-457200">
              <a:buFont typeface="+mj-lt"/>
              <a:buAutoNum type="arabicParenR"/>
              <a:defRPr/>
            </a:lvl2pPr>
            <a:lvl3pPr marL="1371600" indent="-457200">
              <a:buFont typeface="+mj-lt"/>
              <a:buAutoNum type="arabicParenR"/>
              <a:defRPr/>
            </a:lvl3pPr>
            <a:lvl4pPr marL="1714500" indent="-342900">
              <a:buFont typeface="+mj-lt"/>
              <a:buAutoNum type="arabicParenR"/>
              <a:defRPr/>
            </a:lvl4pPr>
            <a:lvl5pPr marL="2171700" indent="-342900">
              <a:buFont typeface="+mj-lt"/>
              <a:buAutoNum type="arabicParenR"/>
              <a:defRPr/>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
        <p:nvSpPr>
          <p:cNvPr id="23" name="Text Placeholder 2">
            <a:extLst>
              <a:ext uri="{FF2B5EF4-FFF2-40B4-BE49-F238E27FC236}">
                <a16:creationId xmlns:a16="http://schemas.microsoft.com/office/drawing/2014/main" id="{D55A46A6-EBDD-1648-8270-C28827C03011}"/>
              </a:ext>
            </a:extLst>
          </p:cNvPr>
          <p:cNvSpPr>
            <a:spLocks noGrp="1"/>
          </p:cNvSpPr>
          <p:nvPr>
            <p:ph type="body" sz="quarter" idx="20" hasCustomPrompt="1"/>
          </p:nvPr>
        </p:nvSpPr>
        <p:spPr>
          <a:xfrm>
            <a:off x="7303912" y="3203588"/>
            <a:ext cx="4357864" cy="1605479"/>
          </a:xfrm>
        </p:spPr>
        <p:txBody>
          <a:bodyPr>
            <a:normAutofit/>
          </a:bodyPr>
          <a:lstStyle>
            <a:lvl1pPr marL="514350" indent="-514350">
              <a:buFont typeface="Arial" panose="020B0604020202020204" pitchFamily="34" charset="0"/>
              <a:buChar char="•"/>
              <a:defRPr sz="2400"/>
            </a:lvl1pPr>
            <a:lvl2pPr marL="914400" indent="-457200">
              <a:buFont typeface="+mj-lt"/>
              <a:buAutoNum type="arabicParenR"/>
              <a:defRPr/>
            </a:lvl2pPr>
            <a:lvl3pPr marL="1371600" indent="-457200">
              <a:buFont typeface="+mj-lt"/>
              <a:buAutoNum type="arabicParenR"/>
              <a:defRPr/>
            </a:lvl3pPr>
            <a:lvl4pPr marL="1714500" indent="-342900">
              <a:buFont typeface="+mj-lt"/>
              <a:buAutoNum type="arabicParenR"/>
              <a:defRPr/>
            </a:lvl4pPr>
            <a:lvl5pPr marL="2171700" indent="-342900">
              <a:buFont typeface="+mj-lt"/>
              <a:buAutoNum type="arabicParenR"/>
              <a:defRPr/>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
        <p:nvSpPr>
          <p:cNvPr id="29" name="Text Placeholder 2">
            <a:extLst>
              <a:ext uri="{FF2B5EF4-FFF2-40B4-BE49-F238E27FC236}">
                <a16:creationId xmlns:a16="http://schemas.microsoft.com/office/drawing/2014/main" id="{BEFD1E58-A36C-7945-83BC-0C23AB550DB9}"/>
              </a:ext>
            </a:extLst>
          </p:cNvPr>
          <p:cNvSpPr>
            <a:spLocks noGrp="1"/>
          </p:cNvSpPr>
          <p:nvPr>
            <p:ph type="body" sz="quarter" idx="21" hasCustomPrompt="1"/>
          </p:nvPr>
        </p:nvSpPr>
        <p:spPr>
          <a:xfrm>
            <a:off x="7303912" y="4975944"/>
            <a:ext cx="4357864" cy="1605479"/>
          </a:xfrm>
        </p:spPr>
        <p:txBody>
          <a:bodyPr>
            <a:normAutofit/>
          </a:bodyPr>
          <a:lstStyle>
            <a:lvl1pPr marL="514350" indent="-514350">
              <a:buFont typeface="Arial" panose="020B0604020202020204" pitchFamily="34" charset="0"/>
              <a:buChar char="•"/>
              <a:defRPr sz="2400"/>
            </a:lvl1pPr>
            <a:lvl2pPr marL="914400" indent="-457200">
              <a:buFont typeface="+mj-lt"/>
              <a:buAutoNum type="arabicParenR"/>
              <a:defRPr/>
            </a:lvl2pPr>
            <a:lvl3pPr marL="1371600" indent="-457200">
              <a:buFont typeface="+mj-lt"/>
              <a:buAutoNum type="arabicParenR"/>
              <a:defRPr/>
            </a:lvl3pPr>
            <a:lvl4pPr marL="1714500" indent="-342900">
              <a:buFont typeface="+mj-lt"/>
              <a:buAutoNum type="arabicParenR"/>
              <a:defRPr/>
            </a:lvl4pPr>
            <a:lvl5pPr marL="2171700" indent="-342900">
              <a:buFont typeface="+mj-lt"/>
              <a:buAutoNum type="arabicParenR"/>
              <a:defRPr/>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p>
        </p:txBody>
      </p:sp>
    </p:spTree>
    <p:extLst>
      <p:ext uri="{BB962C8B-B14F-4D97-AF65-F5344CB8AC3E}">
        <p14:creationId xmlns:p14="http://schemas.microsoft.com/office/powerpoint/2010/main" val="3375658631"/>
      </p:ext>
    </p:extLst>
  </p:cSld>
  <p:clrMapOvr>
    <a:masterClrMapping/>
  </p:clrMapOvr>
  <p:extLst>
    <p:ext uri="{DCECCB84-F9BA-43D5-87BE-67443E8EF086}">
      <p15:sldGuideLst xmlns:p15="http://schemas.microsoft.com/office/powerpoint/2012/main">
        <p15:guide id="1" orient="horz" pos="504">
          <p15:clr>
            <a:srgbClr val="FBAE40"/>
          </p15:clr>
        </p15:guide>
        <p15:guide id="2" pos="43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12862A-4A85-3245-A857-DDF868D04F06}"/>
              </a:ext>
            </a:extLst>
          </p:cNvPr>
          <p:cNvSpPr/>
          <p:nvPr userDrawn="1"/>
        </p:nvSpPr>
        <p:spPr>
          <a:xfrm>
            <a:off x="7113494" y="1208433"/>
            <a:ext cx="4706471" cy="55052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FBB21C8A-102D-7E47-B058-9A5C7AB03B97}"/>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8" name="Rectangle 7">
            <a:extLst>
              <a:ext uri="{FF2B5EF4-FFF2-40B4-BE49-F238E27FC236}">
                <a16:creationId xmlns:a16="http://schemas.microsoft.com/office/drawing/2014/main" id="{FEB6E947-52CF-B041-925C-7EBFBF9C06E2}"/>
              </a:ext>
            </a:extLst>
          </p:cNvPr>
          <p:cNvSpPr/>
          <p:nvPr userDrawn="1"/>
        </p:nvSpPr>
        <p:spPr>
          <a:xfrm>
            <a:off x="600865" y="1187125"/>
            <a:ext cx="6189674" cy="5526594"/>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04BA54BC-3581-9444-8FF4-D1073D55E969}"/>
              </a:ext>
            </a:extLst>
          </p:cNvPr>
          <p:cNvSpPr txBox="1"/>
          <p:nvPr userDrawn="1"/>
        </p:nvSpPr>
        <p:spPr>
          <a:xfrm>
            <a:off x="1115367" y="7235826"/>
            <a:ext cx="184731" cy="369332"/>
          </a:xfrm>
          <a:prstGeom prst="rect">
            <a:avLst/>
          </a:prstGeom>
          <a:noFill/>
        </p:spPr>
        <p:txBody>
          <a:bodyPr wrap="none" rtlCol="0">
            <a:spAutoFit/>
          </a:bodyPr>
          <a:lstStyle/>
          <a:p>
            <a:endParaRPr lang="en-US" dirty="0"/>
          </a:p>
        </p:txBody>
      </p:sp>
      <p:pic>
        <p:nvPicPr>
          <p:cNvPr id="20" name="Picture 19">
            <a:extLst>
              <a:ext uri="{FF2B5EF4-FFF2-40B4-BE49-F238E27FC236}">
                <a16:creationId xmlns:a16="http://schemas.microsoft.com/office/drawing/2014/main" id="{59B894B2-364A-114E-88B5-42EBFD3FBB66}"/>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22" name="Title 1">
            <a:extLst>
              <a:ext uri="{FF2B5EF4-FFF2-40B4-BE49-F238E27FC236}">
                <a16:creationId xmlns:a16="http://schemas.microsoft.com/office/drawing/2014/main" id="{43637B43-F370-FC4D-AF45-F8A373B2C97C}"/>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5" name="Content Placeholder 5">
            <a:extLst>
              <a:ext uri="{FF2B5EF4-FFF2-40B4-BE49-F238E27FC236}">
                <a16:creationId xmlns:a16="http://schemas.microsoft.com/office/drawing/2014/main" id="{D799C64F-1068-4D49-ACD9-00AC4A42A583}"/>
              </a:ext>
            </a:extLst>
          </p:cNvPr>
          <p:cNvSpPr>
            <a:spLocks noGrp="1"/>
          </p:cNvSpPr>
          <p:nvPr>
            <p:ph sz="quarter" idx="13" hasCustomPrompt="1"/>
          </p:nvPr>
        </p:nvSpPr>
        <p:spPr>
          <a:xfrm>
            <a:off x="1209786" y="1836924"/>
            <a:ext cx="4814293" cy="4220253"/>
          </a:xfrm>
        </p:spPr>
        <p:txBody>
          <a:bodyPr>
            <a:normAutofit/>
          </a:bodyPr>
          <a:lstStyle>
            <a:lvl1pPr marL="0" indent="0">
              <a:buNone/>
              <a:defRPr sz="2800" b="0">
                <a:solidFill>
                  <a:schemeClr val="bg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Object/Photo</a:t>
            </a:r>
          </a:p>
        </p:txBody>
      </p:sp>
      <p:sp>
        <p:nvSpPr>
          <p:cNvPr id="29" name="Text Placeholder 3">
            <a:extLst>
              <a:ext uri="{FF2B5EF4-FFF2-40B4-BE49-F238E27FC236}">
                <a16:creationId xmlns:a16="http://schemas.microsoft.com/office/drawing/2014/main" id="{B028C27C-6BD0-704E-B861-2F5DC627F9D3}"/>
              </a:ext>
            </a:extLst>
          </p:cNvPr>
          <p:cNvSpPr>
            <a:spLocks noGrp="1"/>
          </p:cNvSpPr>
          <p:nvPr>
            <p:ph type="body" sz="quarter" idx="14" hasCustomPrompt="1"/>
          </p:nvPr>
        </p:nvSpPr>
        <p:spPr>
          <a:xfrm>
            <a:off x="7303912" y="1470555"/>
            <a:ext cx="4357864" cy="5043133"/>
          </a:xfrm>
        </p:spPr>
        <p:txBody>
          <a:bodyPr anchor="t">
            <a:normAutofit/>
          </a:bodyPr>
          <a:lstStyle>
            <a:lvl1pPr marL="457200" marR="0" indent="-457200" algn="l" defTabSz="914400" rtl="0" eaLnBrk="1" fontAlgn="auto" latinLnBrk="0" hangingPunct="1">
              <a:lnSpc>
                <a:spcPct val="90000"/>
              </a:lnSpc>
              <a:spcBef>
                <a:spcPts val="1000"/>
              </a:spcBef>
              <a:spcAft>
                <a:spcPts val="0"/>
              </a:spcAft>
              <a:buClrTx/>
              <a:buSzTx/>
              <a:buFont typeface="+mj-lt"/>
              <a:buAutoNum type="arabicPeriod"/>
              <a:tabLst/>
              <a:defRPr sz="2800"/>
            </a:lvl1pPr>
            <a:lvl2pPr marL="914400" indent="-457200">
              <a:buFont typeface="+mj-lt"/>
              <a:buAutoNum type="arabicPeriod"/>
              <a:defRPr sz="2000"/>
            </a:lvl2pPr>
            <a:lvl3pPr marL="1257300" indent="-342900">
              <a:buFont typeface="+mj-lt"/>
              <a:buAutoNum type="arabicPeriod"/>
              <a:defRPr sz="1800"/>
            </a:lvl3pPr>
            <a:lvl4pPr marL="1714500" indent="-342900">
              <a:buFont typeface="+mj-lt"/>
              <a:buAutoNum type="arabicPeriod"/>
              <a:defRPr sz="1600"/>
            </a:lvl4pPr>
            <a:lvl5pPr marL="2171700" indent="-342900">
              <a:buFont typeface="+mj-lt"/>
              <a:buAutoNum type="arabicPeriod"/>
              <a:defRPr sz="1600"/>
            </a:lvl5pPr>
          </a:lstStyle>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latin typeface="Calibri" panose="020F0502020204030204" pitchFamily="34" charset="0"/>
                <a:ea typeface="Arial" charset="0"/>
                <a:cs typeface="Calibri" panose="020F0502020204030204" pitchFamily="34" charset="0"/>
              </a:rPr>
              <a:t> 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massa</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Fusce</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posuere</a:t>
            </a:r>
            <a:r>
              <a:rPr lang="en-US" dirty="0">
                <a:latin typeface="Calibri" panose="020F0502020204030204" pitchFamily="34" charset="0"/>
                <a:ea typeface="Arial" charset="0"/>
                <a:cs typeface="Calibri" panose="020F0502020204030204" pitchFamily="34" charset="0"/>
              </a:rPr>
              <a:t>, magna </a:t>
            </a:r>
            <a:r>
              <a:rPr lang="en-US" dirty="0" err="1">
                <a:latin typeface="Calibri" panose="020F0502020204030204" pitchFamily="34" charset="0"/>
                <a:ea typeface="Arial" charset="0"/>
                <a:cs typeface="Calibri" panose="020F0502020204030204" pitchFamily="34" charset="0"/>
              </a:rPr>
              <a:t>sed</a:t>
            </a:r>
            <a:r>
              <a:rPr lang="en-US" dirty="0">
                <a:latin typeface="Calibri" panose="020F0502020204030204" pitchFamily="34" charset="0"/>
                <a:ea typeface="Arial" charset="0"/>
                <a:cs typeface="Calibri" panose="020F0502020204030204" pitchFamily="34" charset="0"/>
              </a:rPr>
              <a:t> pulvinar.</a:t>
            </a:r>
          </a:p>
          <a:p>
            <a:endParaRPr lang="en-US" dirty="0">
              <a:latin typeface="Calibri" panose="020F0502020204030204" pitchFamily="34" charset="0"/>
              <a:ea typeface="Arial" charset="0"/>
              <a:cs typeface="Calibri" panose="020F0502020204030204" pitchFamily="34" charset="0"/>
            </a:endParaRPr>
          </a:p>
        </p:txBody>
      </p:sp>
    </p:spTree>
    <p:extLst>
      <p:ext uri="{BB962C8B-B14F-4D97-AF65-F5344CB8AC3E}">
        <p14:creationId xmlns:p14="http://schemas.microsoft.com/office/powerpoint/2010/main" val="215011885"/>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FEBEA0D-3BA1-F94A-BEC7-88F1A2C863EC}"/>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8" name="Rectangle 7">
            <a:extLst>
              <a:ext uri="{FF2B5EF4-FFF2-40B4-BE49-F238E27FC236}">
                <a16:creationId xmlns:a16="http://schemas.microsoft.com/office/drawing/2014/main" id="{AC391AB2-8DEA-704B-9ABF-A90C77E39E9E}"/>
              </a:ext>
            </a:extLst>
          </p:cNvPr>
          <p:cNvSpPr/>
          <p:nvPr userDrawn="1"/>
        </p:nvSpPr>
        <p:spPr>
          <a:xfrm>
            <a:off x="571499" y="4089005"/>
            <a:ext cx="5373755" cy="22804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C1D0780-F537-DE45-A806-734B3795D7CD}"/>
              </a:ext>
            </a:extLst>
          </p:cNvPr>
          <p:cNvSpPr/>
          <p:nvPr userDrawn="1"/>
        </p:nvSpPr>
        <p:spPr>
          <a:xfrm>
            <a:off x="571499" y="1609344"/>
            <a:ext cx="5373755" cy="2280434"/>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ACEDEC8-D450-874E-AE08-B5BC3F49CEED}"/>
              </a:ext>
            </a:extLst>
          </p:cNvPr>
          <p:cNvSpPr/>
          <p:nvPr userDrawn="1"/>
        </p:nvSpPr>
        <p:spPr>
          <a:xfrm>
            <a:off x="6170545" y="4089005"/>
            <a:ext cx="5373755" cy="2280434"/>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Rectangle 10">
            <a:extLst>
              <a:ext uri="{FF2B5EF4-FFF2-40B4-BE49-F238E27FC236}">
                <a16:creationId xmlns:a16="http://schemas.microsoft.com/office/drawing/2014/main" id="{33C0E43C-F475-0F4A-A7C8-F7174C77B316}"/>
              </a:ext>
            </a:extLst>
          </p:cNvPr>
          <p:cNvSpPr/>
          <p:nvPr userDrawn="1"/>
        </p:nvSpPr>
        <p:spPr>
          <a:xfrm>
            <a:off x="6170545" y="1609344"/>
            <a:ext cx="5373755" cy="228043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F6180100-237E-2147-BFE1-6DB26C1437A0}"/>
              </a:ext>
            </a:extLst>
          </p:cNvPr>
          <p:cNvCxnSpPr>
            <a:cxnSpLocks/>
          </p:cNvCxnSpPr>
          <p:nvPr userDrawn="1"/>
        </p:nvCxnSpPr>
        <p:spPr>
          <a:xfrm>
            <a:off x="1973179" y="1793718"/>
            <a:ext cx="0" cy="1790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71AB93F-ED05-8644-A8DE-881181D487CA}"/>
              </a:ext>
            </a:extLst>
          </p:cNvPr>
          <p:cNvCxnSpPr>
            <a:cxnSpLocks/>
          </p:cNvCxnSpPr>
          <p:nvPr userDrawn="1"/>
        </p:nvCxnSpPr>
        <p:spPr>
          <a:xfrm>
            <a:off x="1973179" y="4391326"/>
            <a:ext cx="0" cy="1746716"/>
          </a:xfrm>
          <a:prstGeom prst="line">
            <a:avLst/>
          </a:prstGeom>
          <a:ln>
            <a:solidFill>
              <a:srgbClr val="193968"/>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63EBBA0-E625-E247-B73B-1FEEA01672BF}"/>
              </a:ext>
            </a:extLst>
          </p:cNvPr>
          <p:cNvCxnSpPr>
            <a:cxnSpLocks/>
          </p:cNvCxnSpPr>
          <p:nvPr userDrawn="1"/>
        </p:nvCxnSpPr>
        <p:spPr>
          <a:xfrm>
            <a:off x="7555832" y="1793718"/>
            <a:ext cx="0" cy="1790310"/>
          </a:xfrm>
          <a:prstGeom prst="line">
            <a:avLst/>
          </a:prstGeom>
          <a:ln>
            <a:solidFill>
              <a:srgbClr val="193968"/>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08A41D-35F3-5242-A298-B9C4D9DA8B54}"/>
              </a:ext>
            </a:extLst>
          </p:cNvPr>
          <p:cNvCxnSpPr>
            <a:cxnSpLocks/>
          </p:cNvCxnSpPr>
          <p:nvPr userDrawn="1"/>
        </p:nvCxnSpPr>
        <p:spPr>
          <a:xfrm>
            <a:off x="7555832" y="4391326"/>
            <a:ext cx="0" cy="17467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7DE0A090-01F3-394C-AC7C-BC4691438056}"/>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cxnSp>
        <p:nvCxnSpPr>
          <p:cNvPr id="19" name="Straight Connector 18">
            <a:extLst>
              <a:ext uri="{FF2B5EF4-FFF2-40B4-BE49-F238E27FC236}">
                <a16:creationId xmlns:a16="http://schemas.microsoft.com/office/drawing/2014/main" id="{44C8EBF2-3A5C-444B-BC9C-CCDB9EF27E83}"/>
              </a:ext>
            </a:extLst>
          </p:cNvPr>
          <p:cNvCxnSpPr>
            <a:cxnSpLocks/>
          </p:cNvCxnSpPr>
          <p:nvPr userDrawn="1"/>
        </p:nvCxnSpPr>
        <p:spPr>
          <a:xfrm>
            <a:off x="13378563" y="4347732"/>
            <a:ext cx="0" cy="1576087"/>
          </a:xfrm>
          <a:prstGeom prst="line">
            <a:avLst/>
          </a:prstGeom>
          <a:ln>
            <a:solidFill>
              <a:srgbClr val="193968"/>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090F6894-E796-2A40-8783-182AD34A449E}"/>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5" name="Picture Placeholder 4">
            <a:extLst>
              <a:ext uri="{FF2B5EF4-FFF2-40B4-BE49-F238E27FC236}">
                <a16:creationId xmlns:a16="http://schemas.microsoft.com/office/drawing/2014/main" id="{F2B29E76-328B-8742-BFE2-823DD5D39D67}"/>
              </a:ext>
            </a:extLst>
          </p:cNvPr>
          <p:cNvSpPr>
            <a:spLocks noGrp="1"/>
          </p:cNvSpPr>
          <p:nvPr>
            <p:ph type="pic" sz="quarter" idx="10" hasCustomPrompt="1"/>
          </p:nvPr>
        </p:nvSpPr>
        <p:spPr>
          <a:xfrm>
            <a:off x="824088" y="2100263"/>
            <a:ext cx="903288" cy="1331912"/>
          </a:xfrm>
        </p:spPr>
        <p:txBody>
          <a:bodyPr>
            <a:normAutofit/>
          </a:bodyPr>
          <a:lstStyle>
            <a:lvl1pPr marL="0" indent="0" algn="ctr">
              <a:buNone/>
              <a:defRPr sz="1600">
                <a:solidFill>
                  <a:schemeClr val="bg1"/>
                </a:solidFill>
              </a:defRPr>
            </a:lvl1pPr>
          </a:lstStyle>
          <a:p>
            <a:r>
              <a:rPr lang="en-US" dirty="0"/>
              <a:t>Icon</a:t>
            </a:r>
          </a:p>
        </p:txBody>
      </p:sp>
      <p:sp>
        <p:nvSpPr>
          <p:cNvPr id="24" name="Picture Placeholder 4">
            <a:extLst>
              <a:ext uri="{FF2B5EF4-FFF2-40B4-BE49-F238E27FC236}">
                <a16:creationId xmlns:a16="http://schemas.microsoft.com/office/drawing/2014/main" id="{6FCADA57-C0A0-5D4F-ABFE-24007F82AC5D}"/>
              </a:ext>
            </a:extLst>
          </p:cNvPr>
          <p:cNvSpPr>
            <a:spLocks noGrp="1"/>
          </p:cNvSpPr>
          <p:nvPr>
            <p:ph type="pic" sz="quarter" idx="11" hasCustomPrompt="1"/>
          </p:nvPr>
        </p:nvSpPr>
        <p:spPr>
          <a:xfrm>
            <a:off x="6425021" y="2100263"/>
            <a:ext cx="903288" cy="1331912"/>
          </a:xfrm>
        </p:spPr>
        <p:txBody>
          <a:bodyPr>
            <a:normAutofit/>
          </a:bodyPr>
          <a:lstStyle>
            <a:lvl1pPr marL="0" indent="0" algn="ctr">
              <a:buNone/>
              <a:defRPr sz="1600"/>
            </a:lvl1pPr>
          </a:lstStyle>
          <a:p>
            <a:r>
              <a:rPr lang="en-US" dirty="0"/>
              <a:t>Icon</a:t>
            </a:r>
          </a:p>
        </p:txBody>
      </p:sp>
      <p:sp>
        <p:nvSpPr>
          <p:cNvPr id="29" name="Picture Placeholder 4">
            <a:extLst>
              <a:ext uri="{FF2B5EF4-FFF2-40B4-BE49-F238E27FC236}">
                <a16:creationId xmlns:a16="http://schemas.microsoft.com/office/drawing/2014/main" id="{94EAFF9D-7304-1642-8859-35CEFD28D48C}"/>
              </a:ext>
            </a:extLst>
          </p:cNvPr>
          <p:cNvSpPr>
            <a:spLocks noGrp="1"/>
          </p:cNvSpPr>
          <p:nvPr>
            <p:ph type="pic" sz="quarter" idx="12" hasCustomPrompt="1"/>
          </p:nvPr>
        </p:nvSpPr>
        <p:spPr>
          <a:xfrm>
            <a:off x="824088" y="4617686"/>
            <a:ext cx="903288" cy="1331912"/>
          </a:xfrm>
        </p:spPr>
        <p:txBody>
          <a:bodyPr>
            <a:normAutofit/>
          </a:bodyPr>
          <a:lstStyle>
            <a:lvl1pPr marL="0" indent="0" algn="ctr">
              <a:buNone/>
              <a:defRPr sz="1600"/>
            </a:lvl1pPr>
          </a:lstStyle>
          <a:p>
            <a:r>
              <a:rPr lang="en-US" dirty="0"/>
              <a:t>Icon</a:t>
            </a:r>
          </a:p>
        </p:txBody>
      </p:sp>
      <p:sp>
        <p:nvSpPr>
          <p:cNvPr id="30" name="Picture Placeholder 4">
            <a:extLst>
              <a:ext uri="{FF2B5EF4-FFF2-40B4-BE49-F238E27FC236}">
                <a16:creationId xmlns:a16="http://schemas.microsoft.com/office/drawing/2014/main" id="{274E9F46-68AD-1645-9679-4646530F533C}"/>
              </a:ext>
            </a:extLst>
          </p:cNvPr>
          <p:cNvSpPr>
            <a:spLocks noGrp="1"/>
          </p:cNvSpPr>
          <p:nvPr>
            <p:ph type="pic" sz="quarter" idx="13" hasCustomPrompt="1"/>
          </p:nvPr>
        </p:nvSpPr>
        <p:spPr>
          <a:xfrm>
            <a:off x="6425021" y="4617686"/>
            <a:ext cx="903288" cy="1331912"/>
          </a:xfrm>
        </p:spPr>
        <p:txBody>
          <a:bodyPr>
            <a:normAutofit/>
          </a:bodyPr>
          <a:lstStyle>
            <a:lvl1pPr marL="0" indent="0" algn="ctr">
              <a:buNone/>
              <a:defRPr sz="1600">
                <a:solidFill>
                  <a:schemeClr val="bg1"/>
                </a:solidFill>
              </a:defRPr>
            </a:lvl1pPr>
          </a:lstStyle>
          <a:p>
            <a:r>
              <a:rPr lang="en-US" dirty="0"/>
              <a:t>Icon</a:t>
            </a:r>
          </a:p>
        </p:txBody>
      </p:sp>
      <p:sp>
        <p:nvSpPr>
          <p:cNvPr id="4" name="Text Placeholder 3">
            <a:extLst>
              <a:ext uri="{FF2B5EF4-FFF2-40B4-BE49-F238E27FC236}">
                <a16:creationId xmlns:a16="http://schemas.microsoft.com/office/drawing/2014/main" id="{510EB58E-3AE5-6948-BD22-A35E713263E3}"/>
              </a:ext>
            </a:extLst>
          </p:cNvPr>
          <p:cNvSpPr>
            <a:spLocks noGrp="1"/>
          </p:cNvSpPr>
          <p:nvPr>
            <p:ph type="body" sz="quarter" idx="14" hasCustomPrompt="1"/>
          </p:nvPr>
        </p:nvSpPr>
        <p:spPr>
          <a:xfrm>
            <a:off x="2197100" y="1855788"/>
            <a:ext cx="3582988" cy="1728787"/>
          </a:xfrm>
        </p:spPr>
        <p:txBody>
          <a:bodyPr/>
          <a:lstStyle>
            <a:lvl1pPr marL="0" indent="0">
              <a:buNone/>
              <a:defRPr>
                <a:solidFill>
                  <a:schemeClr val="bg1"/>
                </a:solidFill>
              </a:defRPr>
            </a:lvl1pPr>
          </a:lstStyle>
          <a:p>
            <a:pPr lvl="0"/>
            <a:r>
              <a:rPr lang="en-US" dirty="0"/>
              <a:t>Lorem ipsum</a:t>
            </a:r>
          </a:p>
        </p:txBody>
      </p:sp>
      <p:sp>
        <p:nvSpPr>
          <p:cNvPr id="26" name="Text Placeholder 3">
            <a:extLst>
              <a:ext uri="{FF2B5EF4-FFF2-40B4-BE49-F238E27FC236}">
                <a16:creationId xmlns:a16="http://schemas.microsoft.com/office/drawing/2014/main" id="{75C436DC-5F5F-5C47-BC7E-BA9B97FE5F3A}"/>
              </a:ext>
            </a:extLst>
          </p:cNvPr>
          <p:cNvSpPr>
            <a:spLocks noGrp="1"/>
          </p:cNvSpPr>
          <p:nvPr>
            <p:ph type="body" sz="quarter" idx="15" hasCustomPrompt="1"/>
          </p:nvPr>
        </p:nvSpPr>
        <p:spPr>
          <a:xfrm>
            <a:off x="7782892" y="1855788"/>
            <a:ext cx="3582988" cy="1728787"/>
          </a:xfrm>
        </p:spPr>
        <p:txBody>
          <a:bodyPr/>
          <a:lstStyle>
            <a:lvl1pPr marL="0" indent="0">
              <a:buNone/>
              <a:defRPr>
                <a:solidFill>
                  <a:schemeClr val="tx1"/>
                </a:solidFill>
              </a:defRPr>
            </a:lvl1pPr>
          </a:lstStyle>
          <a:p>
            <a:pPr lvl="0"/>
            <a:r>
              <a:rPr lang="en-US" dirty="0"/>
              <a:t>Lorem ipsum</a:t>
            </a:r>
          </a:p>
        </p:txBody>
      </p:sp>
      <p:sp>
        <p:nvSpPr>
          <p:cNvPr id="27" name="Text Placeholder 3">
            <a:extLst>
              <a:ext uri="{FF2B5EF4-FFF2-40B4-BE49-F238E27FC236}">
                <a16:creationId xmlns:a16="http://schemas.microsoft.com/office/drawing/2014/main" id="{A8013F99-2DD0-7941-97CE-30EED66A377B}"/>
              </a:ext>
            </a:extLst>
          </p:cNvPr>
          <p:cNvSpPr>
            <a:spLocks noGrp="1"/>
          </p:cNvSpPr>
          <p:nvPr>
            <p:ph type="body" sz="quarter" idx="16" hasCustomPrompt="1"/>
          </p:nvPr>
        </p:nvSpPr>
        <p:spPr>
          <a:xfrm>
            <a:off x="2197100" y="4430023"/>
            <a:ext cx="3582988" cy="1728787"/>
          </a:xfrm>
        </p:spPr>
        <p:txBody>
          <a:bodyPr/>
          <a:lstStyle>
            <a:lvl1pPr marL="0" indent="0">
              <a:buNone/>
              <a:defRPr>
                <a:solidFill>
                  <a:schemeClr val="tx1"/>
                </a:solidFill>
              </a:defRPr>
            </a:lvl1pPr>
          </a:lstStyle>
          <a:p>
            <a:pPr lvl="0"/>
            <a:r>
              <a:rPr lang="en-US" dirty="0"/>
              <a:t>Lorem ipsum</a:t>
            </a:r>
          </a:p>
        </p:txBody>
      </p:sp>
      <p:sp>
        <p:nvSpPr>
          <p:cNvPr id="28" name="Text Placeholder 3">
            <a:extLst>
              <a:ext uri="{FF2B5EF4-FFF2-40B4-BE49-F238E27FC236}">
                <a16:creationId xmlns:a16="http://schemas.microsoft.com/office/drawing/2014/main" id="{D7179D97-9393-D542-9346-805B6395A02F}"/>
              </a:ext>
            </a:extLst>
          </p:cNvPr>
          <p:cNvSpPr>
            <a:spLocks noGrp="1"/>
          </p:cNvSpPr>
          <p:nvPr>
            <p:ph type="body" sz="quarter" idx="17" hasCustomPrompt="1"/>
          </p:nvPr>
        </p:nvSpPr>
        <p:spPr>
          <a:xfrm>
            <a:off x="7782892" y="4430023"/>
            <a:ext cx="3582988" cy="1728787"/>
          </a:xfrm>
        </p:spPr>
        <p:txBody>
          <a:bodyPr/>
          <a:lstStyle>
            <a:lvl1pPr marL="0" indent="0">
              <a:buNone/>
              <a:defRPr>
                <a:solidFill>
                  <a:schemeClr val="bg1"/>
                </a:solidFill>
              </a:defRPr>
            </a:lvl1pPr>
          </a:lstStyle>
          <a:p>
            <a:pPr lvl="0"/>
            <a:r>
              <a:rPr lang="en-US" dirty="0"/>
              <a:t>Lorem ipsum</a:t>
            </a:r>
          </a:p>
        </p:txBody>
      </p:sp>
    </p:spTree>
    <p:extLst>
      <p:ext uri="{BB962C8B-B14F-4D97-AF65-F5344CB8AC3E}">
        <p14:creationId xmlns:p14="http://schemas.microsoft.com/office/powerpoint/2010/main" val="4192472851"/>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196AB9A-E2C1-6C44-9C91-87230C4AFA72}"/>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6" name="Rectangle 5">
            <a:extLst>
              <a:ext uri="{FF2B5EF4-FFF2-40B4-BE49-F238E27FC236}">
                <a16:creationId xmlns:a16="http://schemas.microsoft.com/office/drawing/2014/main" id="{C01788C8-CE24-294D-BFBD-BCA72890847A}"/>
              </a:ext>
            </a:extLst>
          </p:cNvPr>
          <p:cNvSpPr/>
          <p:nvPr userDrawn="1"/>
        </p:nvSpPr>
        <p:spPr>
          <a:xfrm>
            <a:off x="677780" y="1570765"/>
            <a:ext cx="1111590" cy="1216725"/>
          </a:xfrm>
          <a:prstGeom prst="rect">
            <a:avLst/>
          </a:prstGeom>
          <a:solidFill>
            <a:srgbClr val="193968"/>
          </a:solidFill>
          <a:ln>
            <a:solidFill>
              <a:srgbClr val="5D8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a:extLst>
              <a:ext uri="{FF2B5EF4-FFF2-40B4-BE49-F238E27FC236}">
                <a16:creationId xmlns:a16="http://schemas.microsoft.com/office/drawing/2014/main" id="{CC18B9EC-0A7A-D140-9F66-FBD45389282D}"/>
              </a:ext>
            </a:extLst>
          </p:cNvPr>
          <p:cNvCxnSpPr/>
          <p:nvPr userDrawn="1"/>
        </p:nvCxnSpPr>
        <p:spPr>
          <a:xfrm>
            <a:off x="1985210" y="2034698"/>
            <a:ext cx="3623629" cy="0"/>
          </a:xfrm>
          <a:prstGeom prst="line">
            <a:avLst/>
          </a:prstGeom>
          <a:ln>
            <a:solidFill>
              <a:srgbClr val="5D8B7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86A69E0-B20C-4F41-BC2E-3DE7046AF80C}"/>
              </a:ext>
            </a:extLst>
          </p:cNvPr>
          <p:cNvSpPr/>
          <p:nvPr userDrawn="1"/>
        </p:nvSpPr>
        <p:spPr>
          <a:xfrm>
            <a:off x="6422741" y="1570765"/>
            <a:ext cx="1111590" cy="1216725"/>
          </a:xfrm>
          <a:prstGeom prst="rect">
            <a:avLst/>
          </a:prstGeom>
          <a:solidFill>
            <a:srgbClr val="193968"/>
          </a:solidFill>
          <a:ln>
            <a:solidFill>
              <a:srgbClr val="5D8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CACF2C8A-240F-CA48-B754-F27FBC61AF5B}"/>
              </a:ext>
            </a:extLst>
          </p:cNvPr>
          <p:cNvCxnSpPr/>
          <p:nvPr userDrawn="1"/>
        </p:nvCxnSpPr>
        <p:spPr>
          <a:xfrm>
            <a:off x="7730171" y="2034698"/>
            <a:ext cx="3623629" cy="0"/>
          </a:xfrm>
          <a:prstGeom prst="line">
            <a:avLst/>
          </a:prstGeom>
          <a:ln>
            <a:solidFill>
              <a:srgbClr val="5D8B72"/>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DF4D3A0-BFD7-4741-B690-FAD2FE27D056}"/>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2" name="Content Placeholder 5">
            <a:extLst>
              <a:ext uri="{FF2B5EF4-FFF2-40B4-BE49-F238E27FC236}">
                <a16:creationId xmlns:a16="http://schemas.microsoft.com/office/drawing/2014/main" id="{179635DD-05CD-FE45-80AB-58CA88082A5B}"/>
              </a:ext>
            </a:extLst>
          </p:cNvPr>
          <p:cNvSpPr>
            <a:spLocks noGrp="1"/>
          </p:cNvSpPr>
          <p:nvPr>
            <p:ph sz="quarter" idx="13" hasCustomPrompt="1"/>
          </p:nvPr>
        </p:nvSpPr>
        <p:spPr>
          <a:xfrm>
            <a:off x="677780" y="3770592"/>
            <a:ext cx="5193756" cy="2741149"/>
          </a:xfrm>
        </p:spPr>
        <p:txBody>
          <a:bodyPr>
            <a:normAutofit/>
          </a:bodyPr>
          <a:lstStyle>
            <a:lvl1pPr marL="0" indent="0">
              <a:buNone/>
              <a:defRPr sz="2800" b="1">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a:t>
            </a:r>
          </a:p>
        </p:txBody>
      </p:sp>
      <p:sp>
        <p:nvSpPr>
          <p:cNvPr id="13" name="Content Placeholder 5">
            <a:extLst>
              <a:ext uri="{FF2B5EF4-FFF2-40B4-BE49-F238E27FC236}">
                <a16:creationId xmlns:a16="http://schemas.microsoft.com/office/drawing/2014/main" id="{63691464-0491-5A4F-94C2-FB7440B5A6BA}"/>
              </a:ext>
            </a:extLst>
          </p:cNvPr>
          <p:cNvSpPr>
            <a:spLocks noGrp="1"/>
          </p:cNvSpPr>
          <p:nvPr>
            <p:ph sz="quarter" idx="14" hasCustomPrompt="1"/>
          </p:nvPr>
        </p:nvSpPr>
        <p:spPr>
          <a:xfrm>
            <a:off x="6398356" y="3770592"/>
            <a:ext cx="5193756" cy="2741149"/>
          </a:xfrm>
        </p:spPr>
        <p:txBody>
          <a:bodyPr>
            <a:normAutofit/>
          </a:bodyPr>
          <a:lstStyle>
            <a:lvl1pPr marL="0" indent="0">
              <a:buNone/>
              <a:defRPr sz="2800" b="1">
                <a:solidFill>
                  <a:schemeClr val="tx1"/>
                </a:solidFill>
              </a:defRPr>
            </a:lvl1pPr>
            <a:lvl2pPr marL="800100" indent="-342900">
              <a:buClr>
                <a:srgbClr val="5D8B72"/>
              </a:buClr>
              <a:buFont typeface="Wingdings" pitchFamily="2" charset="2"/>
              <a:buChar char="§"/>
              <a:defRPr sz="2800">
                <a:solidFill>
                  <a:schemeClr val="tx1"/>
                </a:solidFill>
              </a:defRPr>
            </a:lvl2pPr>
            <a:lvl3pPr marL="914400" indent="0">
              <a:buNone/>
              <a:defRPr/>
            </a:lvl3pPr>
            <a:lvl4pPr marL="1371600" indent="0">
              <a:buNone/>
              <a:defRPr/>
            </a:lvl4pPr>
            <a:lvl5pPr marL="1828800" indent="0">
              <a:buNone/>
              <a:defRPr/>
            </a:lvl5pPr>
          </a:lstStyle>
          <a:p>
            <a:pPr lvl="0"/>
            <a:r>
              <a:rPr lang="en-US" dirty="0"/>
              <a:t>Object</a:t>
            </a:r>
          </a:p>
        </p:txBody>
      </p:sp>
      <p:sp>
        <p:nvSpPr>
          <p:cNvPr id="14" name="Title 1">
            <a:extLst>
              <a:ext uri="{FF2B5EF4-FFF2-40B4-BE49-F238E27FC236}">
                <a16:creationId xmlns:a16="http://schemas.microsoft.com/office/drawing/2014/main" id="{587DA987-E557-C94A-9886-F3C9C9952EC0}"/>
              </a:ext>
            </a:extLst>
          </p:cNvPr>
          <p:cNvSpPr>
            <a:spLocks noGrp="1"/>
          </p:cNvSpPr>
          <p:nvPr>
            <p:ph type="title"/>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15" name="Picture Placeholder 4">
            <a:extLst>
              <a:ext uri="{FF2B5EF4-FFF2-40B4-BE49-F238E27FC236}">
                <a16:creationId xmlns:a16="http://schemas.microsoft.com/office/drawing/2014/main" id="{BB038C65-F794-324B-BD5E-CC8D411B5032}"/>
              </a:ext>
            </a:extLst>
          </p:cNvPr>
          <p:cNvSpPr>
            <a:spLocks noGrp="1"/>
          </p:cNvSpPr>
          <p:nvPr>
            <p:ph type="pic" sz="quarter" idx="10" hasCustomPrompt="1"/>
          </p:nvPr>
        </p:nvSpPr>
        <p:spPr>
          <a:xfrm>
            <a:off x="767644" y="1741678"/>
            <a:ext cx="965282" cy="891293"/>
          </a:xfrm>
        </p:spPr>
        <p:txBody>
          <a:bodyPr>
            <a:normAutofit/>
          </a:bodyPr>
          <a:lstStyle>
            <a:lvl1pPr marL="0" indent="0" algn="ctr">
              <a:buNone/>
              <a:defRPr sz="1600">
                <a:solidFill>
                  <a:schemeClr val="bg1"/>
                </a:solidFill>
              </a:defRPr>
            </a:lvl1pPr>
          </a:lstStyle>
          <a:p>
            <a:r>
              <a:rPr lang="en-US" dirty="0"/>
              <a:t>Icon</a:t>
            </a:r>
          </a:p>
        </p:txBody>
      </p:sp>
      <p:sp>
        <p:nvSpPr>
          <p:cNvPr id="16" name="Picture Placeholder 4">
            <a:extLst>
              <a:ext uri="{FF2B5EF4-FFF2-40B4-BE49-F238E27FC236}">
                <a16:creationId xmlns:a16="http://schemas.microsoft.com/office/drawing/2014/main" id="{DF2A2CAF-EFFF-694D-AE7A-5BED27DAA997}"/>
              </a:ext>
            </a:extLst>
          </p:cNvPr>
          <p:cNvSpPr>
            <a:spLocks noGrp="1"/>
          </p:cNvSpPr>
          <p:nvPr>
            <p:ph type="pic" sz="quarter" idx="15" hasCustomPrompt="1"/>
          </p:nvPr>
        </p:nvSpPr>
        <p:spPr>
          <a:xfrm>
            <a:off x="6491111" y="1741678"/>
            <a:ext cx="965282" cy="891293"/>
          </a:xfrm>
        </p:spPr>
        <p:txBody>
          <a:bodyPr>
            <a:normAutofit/>
          </a:bodyPr>
          <a:lstStyle>
            <a:lvl1pPr marL="0" indent="0" algn="ctr">
              <a:buNone/>
              <a:defRPr sz="1600">
                <a:solidFill>
                  <a:schemeClr val="bg1"/>
                </a:solidFill>
              </a:defRPr>
            </a:lvl1pPr>
          </a:lstStyle>
          <a:p>
            <a:r>
              <a:rPr lang="en-US" dirty="0"/>
              <a:t>Icon</a:t>
            </a:r>
          </a:p>
        </p:txBody>
      </p:sp>
      <p:sp>
        <p:nvSpPr>
          <p:cNvPr id="17" name="Text Placeholder 20">
            <a:extLst>
              <a:ext uri="{FF2B5EF4-FFF2-40B4-BE49-F238E27FC236}">
                <a16:creationId xmlns:a16="http://schemas.microsoft.com/office/drawing/2014/main" id="{40BC7C3B-34FA-254D-AD62-1A014093DE46}"/>
              </a:ext>
            </a:extLst>
          </p:cNvPr>
          <p:cNvSpPr>
            <a:spLocks noGrp="1"/>
          </p:cNvSpPr>
          <p:nvPr>
            <p:ph type="body" sz="quarter" idx="16" hasCustomPrompt="1"/>
          </p:nvPr>
        </p:nvSpPr>
        <p:spPr>
          <a:xfrm>
            <a:off x="1984279" y="2143956"/>
            <a:ext cx="3887257" cy="1398948"/>
          </a:xfrm>
        </p:spPr>
        <p:txBody>
          <a:bodyPr>
            <a:noAutofit/>
          </a:bodyPr>
          <a:lstStyle>
            <a:lvl1pPr marL="0" indent="0" algn="l">
              <a:buNone/>
              <a:defRPr sz="1900"/>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a:t>
            </a:r>
          </a:p>
        </p:txBody>
      </p:sp>
      <p:sp>
        <p:nvSpPr>
          <p:cNvPr id="18" name="Text Placeholder 20">
            <a:extLst>
              <a:ext uri="{FF2B5EF4-FFF2-40B4-BE49-F238E27FC236}">
                <a16:creationId xmlns:a16="http://schemas.microsoft.com/office/drawing/2014/main" id="{66FD5739-E9A2-A34B-8072-F9B92F4C0633}"/>
              </a:ext>
            </a:extLst>
          </p:cNvPr>
          <p:cNvSpPr>
            <a:spLocks noGrp="1"/>
          </p:cNvSpPr>
          <p:nvPr>
            <p:ph type="body" sz="quarter" idx="17" hasCustomPrompt="1"/>
          </p:nvPr>
        </p:nvSpPr>
        <p:spPr>
          <a:xfrm>
            <a:off x="7754885" y="2143956"/>
            <a:ext cx="3837227" cy="1398948"/>
          </a:xfrm>
        </p:spPr>
        <p:txBody>
          <a:bodyPr>
            <a:noAutofit/>
          </a:bodyPr>
          <a:lstStyle>
            <a:lvl1pPr marL="0" indent="0" algn="l">
              <a:buNone/>
              <a:defRPr sz="1900"/>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Lorem ipsum dolor sit </a:t>
            </a:r>
            <a:r>
              <a:rPr lang="en-US" dirty="0" err="1">
                <a:latin typeface="Calibri" panose="020F0502020204030204" pitchFamily="34" charset="0"/>
                <a:ea typeface="Arial" charset="0"/>
                <a:cs typeface="Calibri" panose="020F0502020204030204" pitchFamily="34" charset="0"/>
              </a:rPr>
              <a:t>amet</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consectetuer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adipiscing</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elit</a:t>
            </a:r>
            <a:r>
              <a:rPr lang="en-US" dirty="0">
                <a:latin typeface="Calibri" panose="020F0502020204030204" pitchFamily="34" charset="0"/>
                <a:ea typeface="Arial" charset="0"/>
                <a:cs typeface="Calibri" panose="020F0502020204030204" pitchFamily="34" charset="0"/>
              </a:rPr>
              <a:t>. Maecenas </a:t>
            </a:r>
            <a:r>
              <a:rPr lang="en-US" dirty="0" err="1">
                <a:latin typeface="Calibri" panose="020F0502020204030204" pitchFamily="34" charset="0"/>
                <a:ea typeface="Arial" charset="0"/>
                <a:cs typeface="Calibri" panose="020F0502020204030204" pitchFamily="34" charset="0"/>
              </a:rPr>
              <a:t>porttitor</a:t>
            </a:r>
            <a:r>
              <a:rPr lang="en-US" dirty="0">
                <a:latin typeface="Calibri" panose="020F0502020204030204" pitchFamily="34" charset="0"/>
                <a:ea typeface="Arial" charset="0"/>
                <a:cs typeface="Calibri" panose="020F0502020204030204" pitchFamily="34" charset="0"/>
              </a:rPr>
              <a:t> </a:t>
            </a:r>
            <a:r>
              <a:rPr lang="en-US" dirty="0" err="1">
                <a:latin typeface="Calibri" panose="020F0502020204030204" pitchFamily="34" charset="0"/>
                <a:ea typeface="Arial" charset="0"/>
                <a:cs typeface="Calibri" panose="020F0502020204030204" pitchFamily="34" charset="0"/>
              </a:rPr>
              <a:t>congue</a:t>
            </a:r>
            <a:r>
              <a:rPr lang="en-US" dirty="0">
                <a:latin typeface="Calibri" panose="020F0502020204030204" pitchFamily="34" charset="0"/>
                <a:ea typeface="Arial" charset="0"/>
                <a:cs typeface="Calibri" panose="020F0502020204030204" pitchFamily="34" charset="0"/>
              </a:rPr>
              <a:t>.</a:t>
            </a:r>
          </a:p>
        </p:txBody>
      </p:sp>
      <p:sp>
        <p:nvSpPr>
          <p:cNvPr id="19" name="Text Placeholder 20">
            <a:extLst>
              <a:ext uri="{FF2B5EF4-FFF2-40B4-BE49-F238E27FC236}">
                <a16:creationId xmlns:a16="http://schemas.microsoft.com/office/drawing/2014/main" id="{8A1F4E7F-4E0B-2F48-9974-9EEC9B089D3D}"/>
              </a:ext>
            </a:extLst>
          </p:cNvPr>
          <p:cNvSpPr>
            <a:spLocks noGrp="1"/>
          </p:cNvSpPr>
          <p:nvPr>
            <p:ph type="body" sz="quarter" idx="18" hasCustomPrompt="1"/>
          </p:nvPr>
        </p:nvSpPr>
        <p:spPr>
          <a:xfrm>
            <a:off x="1984279" y="1570765"/>
            <a:ext cx="3887257" cy="382436"/>
          </a:xfrm>
        </p:spPr>
        <p:txBody>
          <a:bodyPr>
            <a:noAutofit/>
          </a:bodyPr>
          <a:lstStyle>
            <a:lvl1pPr marL="0" indent="0" algn="l">
              <a:buNone/>
              <a:defRPr sz="2400">
                <a:solidFill>
                  <a:srgbClr val="002060"/>
                </a:solidFill>
              </a:defRPr>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Title</a:t>
            </a:r>
          </a:p>
        </p:txBody>
      </p:sp>
      <p:sp>
        <p:nvSpPr>
          <p:cNvPr id="20" name="Text Placeholder 20">
            <a:extLst>
              <a:ext uri="{FF2B5EF4-FFF2-40B4-BE49-F238E27FC236}">
                <a16:creationId xmlns:a16="http://schemas.microsoft.com/office/drawing/2014/main" id="{0748AE88-65A5-7C45-962F-B9D47730013E}"/>
              </a:ext>
            </a:extLst>
          </p:cNvPr>
          <p:cNvSpPr>
            <a:spLocks noGrp="1"/>
          </p:cNvSpPr>
          <p:nvPr>
            <p:ph type="body" sz="quarter" idx="19" hasCustomPrompt="1"/>
          </p:nvPr>
        </p:nvSpPr>
        <p:spPr>
          <a:xfrm>
            <a:off x="7742527" y="1570765"/>
            <a:ext cx="3837227" cy="382436"/>
          </a:xfrm>
        </p:spPr>
        <p:txBody>
          <a:bodyPr>
            <a:noAutofit/>
          </a:bodyPr>
          <a:lstStyle>
            <a:lvl1pPr marL="0" indent="0" algn="l">
              <a:buNone/>
              <a:defRPr sz="2400">
                <a:solidFill>
                  <a:srgbClr val="002060"/>
                </a:solidFill>
              </a:defRPr>
            </a:lvl1pPr>
            <a:lvl2pPr>
              <a:defRPr sz="1600"/>
            </a:lvl2pPr>
            <a:lvl3pPr>
              <a:defRPr sz="1400"/>
            </a:lvl3pPr>
            <a:lvl4pPr>
              <a:defRPr sz="1200"/>
            </a:lvl4pPr>
            <a:lvl5pPr>
              <a:defRPr sz="1200"/>
            </a:lvl5pPr>
          </a:lstStyle>
          <a:p>
            <a:r>
              <a:rPr lang="en-US" dirty="0">
                <a:latin typeface="Calibri" panose="020F0502020204030204" pitchFamily="34" charset="0"/>
                <a:ea typeface="Arial" charset="0"/>
                <a:cs typeface="Calibri" panose="020F0502020204030204" pitchFamily="34" charset="0"/>
              </a:rPr>
              <a:t>Title</a:t>
            </a:r>
          </a:p>
        </p:txBody>
      </p:sp>
    </p:spTree>
    <p:extLst>
      <p:ext uri="{BB962C8B-B14F-4D97-AF65-F5344CB8AC3E}">
        <p14:creationId xmlns:p14="http://schemas.microsoft.com/office/powerpoint/2010/main" val="3836074155"/>
      </p:ext>
    </p:extLst>
  </p:cSld>
  <p:clrMapOvr>
    <a:masterClrMapping/>
  </p:clrMapOvr>
  <p:extLst>
    <p:ext uri="{DCECCB84-F9BA-43D5-87BE-67443E8EF086}">
      <p15:sldGuideLst xmlns:p15="http://schemas.microsoft.com/office/powerpoint/2012/main">
        <p15:guide id="1" orient="horz" pos="504" userDrawn="1">
          <p15:clr>
            <a:srgbClr val="FBAE40"/>
          </p15:clr>
        </p15:guide>
        <p15:guide id="2" pos="43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52A621-B74F-3A41-A866-D2CD7F26E2C4}"/>
              </a:ext>
            </a:extLst>
          </p:cNvPr>
          <p:cNvPicPr>
            <a:picLocks noChangeAspect="1"/>
          </p:cNvPicPr>
          <p:nvPr userDrawn="1"/>
        </p:nvPicPr>
        <p:blipFill>
          <a:blip r:embed="rId2"/>
          <a:stretch>
            <a:fillRect/>
          </a:stretch>
        </p:blipFill>
        <p:spPr>
          <a:xfrm>
            <a:off x="-4" y="0"/>
            <a:ext cx="12195655" cy="5737886"/>
          </a:xfrm>
          <a:prstGeom prst="rect">
            <a:avLst/>
          </a:prstGeom>
        </p:spPr>
      </p:pic>
      <p:sp>
        <p:nvSpPr>
          <p:cNvPr id="2" name="Title 1">
            <a:extLst>
              <a:ext uri="{FF2B5EF4-FFF2-40B4-BE49-F238E27FC236}">
                <a16:creationId xmlns:a16="http://schemas.microsoft.com/office/drawing/2014/main" id="{1B3A74CB-75CA-FB48-A8B5-239B7A321153}"/>
              </a:ext>
            </a:extLst>
          </p:cNvPr>
          <p:cNvSpPr>
            <a:spLocks noGrp="1"/>
          </p:cNvSpPr>
          <p:nvPr>
            <p:ph type="title"/>
          </p:nvPr>
        </p:nvSpPr>
        <p:spPr>
          <a:xfrm>
            <a:off x="497840" y="1253809"/>
            <a:ext cx="10515600" cy="1325563"/>
          </a:xfrm>
        </p:spPr>
        <p:txBody>
          <a:bodyPr>
            <a:normAutofit/>
          </a:bodyPr>
          <a:lstStyle>
            <a:lvl1pPr>
              <a:defRPr sz="6000" b="1"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11" name="Picture 10">
            <a:extLst>
              <a:ext uri="{FF2B5EF4-FFF2-40B4-BE49-F238E27FC236}">
                <a16:creationId xmlns:a16="http://schemas.microsoft.com/office/drawing/2014/main" id="{DF795348-E952-2E4A-B6F1-C0FE7ADEFF5A}"/>
              </a:ext>
            </a:extLst>
          </p:cNvPr>
          <p:cNvPicPr>
            <a:picLocks noChangeAspect="1"/>
          </p:cNvPicPr>
          <p:nvPr userDrawn="1"/>
        </p:nvPicPr>
        <p:blipFill>
          <a:blip r:embed="rId3"/>
          <a:stretch>
            <a:fillRect/>
          </a:stretch>
        </p:blipFill>
        <p:spPr>
          <a:xfrm>
            <a:off x="-5804" y="5590112"/>
            <a:ext cx="12192001" cy="1267887"/>
          </a:xfrm>
          <a:prstGeom prst="rect">
            <a:avLst/>
          </a:prstGeom>
        </p:spPr>
      </p:pic>
      <p:cxnSp>
        <p:nvCxnSpPr>
          <p:cNvPr id="13" name="Straight Connector 12">
            <a:extLst>
              <a:ext uri="{FF2B5EF4-FFF2-40B4-BE49-F238E27FC236}">
                <a16:creationId xmlns:a16="http://schemas.microsoft.com/office/drawing/2014/main" id="{33E6F119-D7E5-DE4E-A9F5-72940F83BFA5}"/>
              </a:ext>
            </a:extLst>
          </p:cNvPr>
          <p:cNvCxnSpPr>
            <a:cxnSpLocks/>
          </p:cNvCxnSpPr>
          <p:nvPr userDrawn="1"/>
        </p:nvCxnSpPr>
        <p:spPr>
          <a:xfrm>
            <a:off x="0" y="5590112"/>
            <a:ext cx="12186197"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sp>
        <p:nvSpPr>
          <p:cNvPr id="12" name="Content Placeholder 2">
            <a:extLst>
              <a:ext uri="{FF2B5EF4-FFF2-40B4-BE49-F238E27FC236}">
                <a16:creationId xmlns:a16="http://schemas.microsoft.com/office/drawing/2014/main" id="{F117FCBB-E158-AB44-BD1F-E332C48A85FF}"/>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pic>
        <p:nvPicPr>
          <p:cNvPr id="8" name="Picture 7">
            <a:extLst>
              <a:ext uri="{FF2B5EF4-FFF2-40B4-BE49-F238E27FC236}">
                <a16:creationId xmlns:a16="http://schemas.microsoft.com/office/drawing/2014/main" id="{50B58202-31F7-CE4A-9978-3C1A0749C237}"/>
              </a:ext>
            </a:extLst>
          </p:cNvPr>
          <p:cNvPicPr>
            <a:picLocks noChangeAspect="1"/>
          </p:cNvPicPr>
          <p:nvPr userDrawn="1"/>
        </p:nvPicPr>
        <p:blipFill>
          <a:blip r:embed="rId4"/>
          <a:stretch>
            <a:fillRect/>
          </a:stretch>
        </p:blipFill>
        <p:spPr>
          <a:xfrm>
            <a:off x="359617" y="6004119"/>
            <a:ext cx="3973068" cy="524744"/>
          </a:xfrm>
          <a:prstGeom prst="rect">
            <a:avLst/>
          </a:prstGeom>
        </p:spPr>
      </p:pic>
    </p:spTree>
    <p:extLst>
      <p:ext uri="{BB962C8B-B14F-4D97-AF65-F5344CB8AC3E}">
        <p14:creationId xmlns:p14="http://schemas.microsoft.com/office/powerpoint/2010/main" val="34006431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3FAEA8-EB98-4C44-97DB-4584FF5EF60E}"/>
              </a:ext>
            </a:extLst>
          </p:cNvPr>
          <p:cNvPicPr>
            <a:picLocks noChangeAspect="1"/>
          </p:cNvPicPr>
          <p:nvPr userDrawn="1"/>
        </p:nvPicPr>
        <p:blipFill>
          <a:blip r:embed="rId2"/>
          <a:stretch>
            <a:fillRect/>
          </a:stretch>
        </p:blipFill>
        <p:spPr>
          <a:xfrm>
            <a:off x="1" y="0"/>
            <a:ext cx="12228755" cy="6878675"/>
          </a:xfrm>
          <a:prstGeom prst="rect">
            <a:avLst/>
          </a:prstGeom>
        </p:spPr>
      </p:pic>
      <p:sp>
        <p:nvSpPr>
          <p:cNvPr id="35" name="Rectangle 34">
            <a:extLst>
              <a:ext uri="{FF2B5EF4-FFF2-40B4-BE49-F238E27FC236}">
                <a16:creationId xmlns:a16="http://schemas.microsoft.com/office/drawing/2014/main" id="{796E3922-80F1-674E-82A0-ED8BFD479437}"/>
              </a:ext>
            </a:extLst>
          </p:cNvPr>
          <p:cNvSpPr/>
          <p:nvPr userDrawn="1"/>
        </p:nvSpPr>
        <p:spPr>
          <a:xfrm>
            <a:off x="4254199" y="3263602"/>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CF112221-1811-C34E-883D-3E87A1E2F20B}"/>
              </a:ext>
            </a:extLst>
          </p:cNvPr>
          <p:cNvSpPr/>
          <p:nvPr userDrawn="1"/>
        </p:nvSpPr>
        <p:spPr>
          <a:xfrm>
            <a:off x="4254199" y="1589401"/>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A019D9D0-DC53-7C4D-8B70-66C6E379CE98}"/>
              </a:ext>
            </a:extLst>
          </p:cNvPr>
          <p:cNvSpPr/>
          <p:nvPr userDrawn="1"/>
        </p:nvSpPr>
        <p:spPr>
          <a:xfrm>
            <a:off x="4254199" y="4971075"/>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dirty="0">
              <a:solidFill>
                <a:srgbClr val="153259"/>
              </a:solidFill>
              <a:cs typeface="Arial" panose="020B0604020202020204" pitchFamily="34" charset="0"/>
            </a:endParaRPr>
          </a:p>
        </p:txBody>
      </p:sp>
      <p:sp>
        <p:nvSpPr>
          <p:cNvPr id="38" name="Rectangle 37">
            <a:extLst>
              <a:ext uri="{FF2B5EF4-FFF2-40B4-BE49-F238E27FC236}">
                <a16:creationId xmlns:a16="http://schemas.microsoft.com/office/drawing/2014/main" id="{279AC5F4-932A-7844-BB3D-C9CB97378AEC}"/>
              </a:ext>
            </a:extLst>
          </p:cNvPr>
          <p:cNvSpPr/>
          <p:nvPr userDrawn="1"/>
        </p:nvSpPr>
        <p:spPr>
          <a:xfrm>
            <a:off x="8039266" y="3263602"/>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E61FA1A4-2D9E-C443-9EC6-2B139AF14205}"/>
              </a:ext>
            </a:extLst>
          </p:cNvPr>
          <p:cNvSpPr/>
          <p:nvPr userDrawn="1"/>
        </p:nvSpPr>
        <p:spPr>
          <a:xfrm>
            <a:off x="8039266" y="1589401"/>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F1073F2A-5716-F747-8DF2-3D58169069D5}"/>
              </a:ext>
            </a:extLst>
          </p:cNvPr>
          <p:cNvSpPr/>
          <p:nvPr userDrawn="1"/>
        </p:nvSpPr>
        <p:spPr>
          <a:xfrm>
            <a:off x="8039266" y="4971075"/>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dirty="0">
              <a:solidFill>
                <a:srgbClr val="153259"/>
              </a:solidFill>
              <a:cs typeface="Arial" panose="020B0604020202020204" pitchFamily="34" charset="0"/>
            </a:endParaRPr>
          </a:p>
        </p:txBody>
      </p:sp>
      <p:sp>
        <p:nvSpPr>
          <p:cNvPr id="9" name="Rectangle 8">
            <a:extLst>
              <a:ext uri="{FF2B5EF4-FFF2-40B4-BE49-F238E27FC236}">
                <a16:creationId xmlns:a16="http://schemas.microsoft.com/office/drawing/2014/main" id="{6967735D-AF38-2048-8273-E41AD16C9CC9}"/>
              </a:ext>
            </a:extLst>
          </p:cNvPr>
          <p:cNvSpPr/>
          <p:nvPr userDrawn="1"/>
        </p:nvSpPr>
        <p:spPr>
          <a:xfrm>
            <a:off x="455635" y="3263602"/>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9DEAE293-5074-4942-AFA0-C9EBA7D80D52}"/>
              </a:ext>
            </a:extLst>
          </p:cNvPr>
          <p:cNvSpPr/>
          <p:nvPr userDrawn="1"/>
        </p:nvSpPr>
        <p:spPr>
          <a:xfrm>
            <a:off x="455635" y="1589401"/>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6D9C3D3B-E4CB-0345-BC42-57DB04C4EBA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58094" y="1988526"/>
            <a:ext cx="819195" cy="819195"/>
          </a:xfrm>
          <a:prstGeom prst="rect">
            <a:avLst/>
          </a:prstGeom>
        </p:spPr>
      </p:pic>
      <p:pic>
        <p:nvPicPr>
          <p:cNvPr id="14" name="Picture 13">
            <a:extLst>
              <a:ext uri="{FF2B5EF4-FFF2-40B4-BE49-F238E27FC236}">
                <a16:creationId xmlns:a16="http://schemas.microsoft.com/office/drawing/2014/main" id="{C9019B94-DB7D-EC4B-9592-9F388ED6C72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flipH="1">
            <a:off x="8103581" y="3718760"/>
            <a:ext cx="781241" cy="781241"/>
          </a:xfrm>
          <a:prstGeom prst="rect">
            <a:avLst/>
          </a:prstGeom>
        </p:spPr>
      </p:pic>
      <p:sp>
        <p:nvSpPr>
          <p:cNvPr id="15" name="TextBox 14">
            <a:extLst>
              <a:ext uri="{FF2B5EF4-FFF2-40B4-BE49-F238E27FC236}">
                <a16:creationId xmlns:a16="http://schemas.microsoft.com/office/drawing/2014/main" id="{79F64031-469F-BE40-B03A-BF0D977C543A}"/>
              </a:ext>
            </a:extLst>
          </p:cNvPr>
          <p:cNvSpPr txBox="1"/>
          <p:nvPr userDrawn="1"/>
        </p:nvSpPr>
        <p:spPr>
          <a:xfrm>
            <a:off x="8799238" y="1725157"/>
            <a:ext cx="2938977"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2 CAMPUSES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GAITHERSBURG, MD [HQ] BOULDER, CO</a:t>
            </a:r>
          </a:p>
        </p:txBody>
      </p:sp>
      <p:sp>
        <p:nvSpPr>
          <p:cNvPr id="16" name="TextBox 15">
            <a:extLst>
              <a:ext uri="{FF2B5EF4-FFF2-40B4-BE49-F238E27FC236}">
                <a16:creationId xmlns:a16="http://schemas.microsoft.com/office/drawing/2014/main" id="{45FC01BF-48F6-504B-8AC7-7001A42ED7E4}"/>
              </a:ext>
            </a:extLst>
          </p:cNvPr>
          <p:cNvSpPr txBox="1"/>
          <p:nvPr userDrawn="1"/>
        </p:nvSpPr>
        <p:spPr>
          <a:xfrm>
            <a:off x="2094043" y="3495549"/>
            <a:ext cx="165080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3,500+ </a:t>
            </a: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ASSOCIATES</a:t>
            </a:r>
          </a:p>
        </p:txBody>
      </p:sp>
      <p:sp>
        <p:nvSpPr>
          <p:cNvPr id="17" name="TextBox 16">
            <a:extLst>
              <a:ext uri="{FF2B5EF4-FFF2-40B4-BE49-F238E27FC236}">
                <a16:creationId xmlns:a16="http://schemas.microsoft.com/office/drawing/2014/main" id="{A31995C5-3C7C-1F43-B9C5-C398C8E2C4BF}"/>
              </a:ext>
            </a:extLst>
          </p:cNvPr>
          <p:cNvSpPr txBox="1"/>
          <p:nvPr userDrawn="1"/>
        </p:nvSpPr>
        <p:spPr>
          <a:xfrm>
            <a:off x="5683795" y="3403820"/>
            <a:ext cx="1909851"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10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COLLABORATIVE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INSTITUTES</a:t>
            </a:r>
            <a:endParaRPr kumimoji="0" lang="en-US" sz="18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endParaRPr>
          </a:p>
        </p:txBody>
      </p:sp>
      <p:sp>
        <p:nvSpPr>
          <p:cNvPr id="18" name="TextBox 17">
            <a:extLst>
              <a:ext uri="{FF2B5EF4-FFF2-40B4-BE49-F238E27FC236}">
                <a16:creationId xmlns:a16="http://schemas.microsoft.com/office/drawing/2014/main" id="{14D35E20-CBC2-8D4B-AB5F-FDF3B4DD77FA}"/>
              </a:ext>
            </a:extLst>
          </p:cNvPr>
          <p:cNvSpPr txBox="1"/>
          <p:nvPr userDrawn="1"/>
        </p:nvSpPr>
        <p:spPr>
          <a:xfrm>
            <a:off x="5614871" y="1680959"/>
            <a:ext cx="1909851"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NOBEL PRIZES</a:t>
            </a:r>
          </a:p>
        </p:txBody>
      </p:sp>
      <p:sp>
        <p:nvSpPr>
          <p:cNvPr id="19" name="TextBox 18">
            <a:extLst>
              <a:ext uri="{FF2B5EF4-FFF2-40B4-BE49-F238E27FC236}">
                <a16:creationId xmlns:a16="http://schemas.microsoft.com/office/drawing/2014/main" id="{3A1466ED-0794-B742-B10D-198B2E4D7639}"/>
              </a:ext>
            </a:extLst>
          </p:cNvPr>
          <p:cNvSpPr txBox="1"/>
          <p:nvPr userDrawn="1"/>
        </p:nvSpPr>
        <p:spPr>
          <a:xfrm>
            <a:off x="8935437" y="3371504"/>
            <a:ext cx="249398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400+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BUSINESSES USING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NIST FACILITIES</a:t>
            </a:r>
          </a:p>
        </p:txBody>
      </p:sp>
      <p:pic>
        <p:nvPicPr>
          <p:cNvPr id="20" name="Picture 19">
            <a:extLst>
              <a:ext uri="{FF2B5EF4-FFF2-40B4-BE49-F238E27FC236}">
                <a16:creationId xmlns:a16="http://schemas.microsoft.com/office/drawing/2014/main" id="{A8E1F1E8-23EC-504B-B3ED-DA48B06E53BF}"/>
              </a:ext>
            </a:extLst>
          </p:cNvPr>
          <p:cNvPicPr>
            <a:picLocks noChangeAspect="1"/>
          </p:cNvPicPr>
          <p:nvPr userDrawn="1"/>
        </p:nvPicPr>
        <p:blipFill>
          <a:blip r:embed="rId5"/>
          <a:stretch>
            <a:fillRect/>
          </a:stretch>
        </p:blipFill>
        <p:spPr>
          <a:xfrm>
            <a:off x="924400" y="1753654"/>
            <a:ext cx="860897" cy="860897"/>
          </a:xfrm>
          <a:prstGeom prst="rect">
            <a:avLst/>
          </a:prstGeom>
        </p:spPr>
      </p:pic>
      <p:pic>
        <p:nvPicPr>
          <p:cNvPr id="21" name="Picture 20">
            <a:extLst>
              <a:ext uri="{FF2B5EF4-FFF2-40B4-BE49-F238E27FC236}">
                <a16:creationId xmlns:a16="http://schemas.microsoft.com/office/drawing/2014/main" id="{CCF7B0BF-AD17-A246-BC90-25B221DBBAF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24400" y="3495549"/>
            <a:ext cx="814711" cy="814711"/>
          </a:xfrm>
          <a:prstGeom prst="rect">
            <a:avLst/>
          </a:prstGeom>
        </p:spPr>
      </p:pic>
      <p:pic>
        <p:nvPicPr>
          <p:cNvPr id="22" name="Picture 21">
            <a:extLst>
              <a:ext uri="{FF2B5EF4-FFF2-40B4-BE49-F238E27FC236}">
                <a16:creationId xmlns:a16="http://schemas.microsoft.com/office/drawing/2014/main" id="{44A29517-6825-3940-A765-BE78AB76922E}"/>
              </a:ext>
            </a:extLst>
          </p:cNvPr>
          <p:cNvPicPr>
            <a:picLocks noChangeAspect="1"/>
          </p:cNvPicPr>
          <p:nvPr userDrawn="1"/>
        </p:nvPicPr>
        <p:blipFill>
          <a:blip r:embed="rId7"/>
          <a:stretch>
            <a:fillRect/>
          </a:stretch>
        </p:blipFill>
        <p:spPr>
          <a:xfrm>
            <a:off x="4554043" y="3581773"/>
            <a:ext cx="967532" cy="967532"/>
          </a:xfrm>
          <a:prstGeom prst="rect">
            <a:avLst/>
          </a:prstGeom>
        </p:spPr>
      </p:pic>
      <p:pic>
        <p:nvPicPr>
          <p:cNvPr id="23" name="Picture 22">
            <a:extLst>
              <a:ext uri="{FF2B5EF4-FFF2-40B4-BE49-F238E27FC236}">
                <a16:creationId xmlns:a16="http://schemas.microsoft.com/office/drawing/2014/main" id="{776C1196-B270-EA45-BA25-19D47C24C7EF}"/>
              </a:ext>
            </a:extLst>
          </p:cNvPr>
          <p:cNvPicPr>
            <a:picLocks noChangeAspect="1"/>
          </p:cNvPicPr>
          <p:nvPr userDrawn="1"/>
        </p:nvPicPr>
        <p:blipFill>
          <a:blip r:embed="rId8"/>
          <a:stretch>
            <a:fillRect/>
          </a:stretch>
        </p:blipFill>
        <p:spPr>
          <a:xfrm>
            <a:off x="4486498" y="1841361"/>
            <a:ext cx="843319" cy="843319"/>
          </a:xfrm>
          <a:prstGeom prst="rect">
            <a:avLst/>
          </a:prstGeom>
        </p:spPr>
      </p:pic>
      <p:sp>
        <p:nvSpPr>
          <p:cNvPr id="24" name="TextBox 23">
            <a:extLst>
              <a:ext uri="{FF2B5EF4-FFF2-40B4-BE49-F238E27FC236}">
                <a16:creationId xmlns:a16="http://schemas.microsoft.com/office/drawing/2014/main" id="{CC4C7714-DD0A-564B-90CA-9E48019D4416}"/>
              </a:ext>
            </a:extLst>
          </p:cNvPr>
          <p:cNvSpPr txBox="1"/>
          <p:nvPr userDrawn="1"/>
        </p:nvSpPr>
        <p:spPr>
          <a:xfrm>
            <a:off x="2000530" y="1624482"/>
            <a:ext cx="216979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3,400+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FEDERAL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53259"/>
                </a:solidFill>
                <a:effectLst/>
                <a:uLnTx/>
                <a:uFillTx/>
                <a:latin typeface="Calibri" panose="020F0502020204030204"/>
                <a:ea typeface="+mn-ea"/>
                <a:cs typeface="Arial" panose="020B0604020202020204" pitchFamily="34" charset="0"/>
              </a:rPr>
              <a:t>EMPLOYEES</a:t>
            </a:r>
          </a:p>
        </p:txBody>
      </p:sp>
      <p:sp>
        <p:nvSpPr>
          <p:cNvPr id="25" name="Rectangle 24">
            <a:extLst>
              <a:ext uri="{FF2B5EF4-FFF2-40B4-BE49-F238E27FC236}">
                <a16:creationId xmlns:a16="http://schemas.microsoft.com/office/drawing/2014/main" id="{DB324670-24A7-8942-99CC-683B45DC853F}"/>
              </a:ext>
            </a:extLst>
          </p:cNvPr>
          <p:cNvSpPr/>
          <p:nvPr userDrawn="1"/>
        </p:nvSpPr>
        <p:spPr>
          <a:xfrm>
            <a:off x="455635" y="4971075"/>
            <a:ext cx="3665780" cy="1503068"/>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dirty="0">
              <a:solidFill>
                <a:srgbClr val="153259"/>
              </a:solidFill>
              <a:cs typeface="Arial" panose="020B0604020202020204" pitchFamily="34" charset="0"/>
            </a:endParaRPr>
          </a:p>
        </p:txBody>
      </p:sp>
      <p:sp>
        <p:nvSpPr>
          <p:cNvPr id="28" name="Rectangle 27">
            <a:extLst>
              <a:ext uri="{FF2B5EF4-FFF2-40B4-BE49-F238E27FC236}">
                <a16:creationId xmlns:a16="http://schemas.microsoft.com/office/drawing/2014/main" id="{229BD56D-8D29-FC42-90CE-A2E6DBEE2C86}"/>
              </a:ext>
            </a:extLst>
          </p:cNvPr>
          <p:cNvSpPr/>
          <p:nvPr userDrawn="1"/>
        </p:nvSpPr>
        <p:spPr>
          <a:xfrm>
            <a:off x="1934394" y="5181034"/>
            <a:ext cx="2133121" cy="1089529"/>
          </a:xfrm>
          <a:prstGeom prst="rect">
            <a:avLst/>
          </a:prstGeom>
        </p:spPr>
        <p:txBody>
          <a:bodyPr wrap="square">
            <a:spAutoFit/>
          </a:bodyPr>
          <a:lstStyle/>
          <a:p>
            <a:pPr lvl="0">
              <a:lnSpc>
                <a:spcPct val="90000"/>
              </a:lnSpc>
              <a:defRPr/>
            </a:pPr>
            <a:r>
              <a:rPr lang="en-US" dirty="0">
                <a:solidFill>
                  <a:srgbClr val="153259"/>
                </a:solidFill>
                <a:cs typeface="Arial" panose="020B0604020202020204" pitchFamily="34" charset="0"/>
              </a:rPr>
              <a:t>NATIONAL OFFICE COORDINATING 14 MANUFACTURING INSTITUTES </a:t>
            </a:r>
          </a:p>
        </p:txBody>
      </p:sp>
      <p:sp>
        <p:nvSpPr>
          <p:cNvPr id="29" name="Rectangle 28">
            <a:extLst>
              <a:ext uri="{FF2B5EF4-FFF2-40B4-BE49-F238E27FC236}">
                <a16:creationId xmlns:a16="http://schemas.microsoft.com/office/drawing/2014/main" id="{4ABA4E52-3583-CA4C-8A59-D6C87C7939AC}"/>
              </a:ext>
            </a:extLst>
          </p:cNvPr>
          <p:cNvSpPr/>
          <p:nvPr userDrawn="1"/>
        </p:nvSpPr>
        <p:spPr>
          <a:xfrm>
            <a:off x="5436148" y="4937804"/>
            <a:ext cx="2507226" cy="1477328"/>
          </a:xfrm>
          <a:prstGeom prst="rect">
            <a:avLst/>
          </a:prstGeom>
        </p:spPr>
        <p:txBody>
          <a:bodyPr wrap="square">
            <a:spAutoFit/>
          </a:bodyPr>
          <a:lstStyle/>
          <a:p>
            <a:pPr lvl="0">
              <a:defRPr/>
            </a:pPr>
            <a:r>
              <a:rPr lang="en-US" sz="3600" b="1" dirty="0">
                <a:solidFill>
                  <a:srgbClr val="153259"/>
                </a:solidFill>
                <a:cs typeface="Arial" panose="020B0604020202020204" pitchFamily="34" charset="0"/>
              </a:rPr>
              <a:t>51 </a:t>
            </a:r>
          </a:p>
          <a:p>
            <a:pPr lvl="0">
              <a:defRPr/>
            </a:pPr>
            <a:r>
              <a:rPr lang="en-US" dirty="0">
                <a:solidFill>
                  <a:srgbClr val="153259"/>
                </a:solidFill>
                <a:cs typeface="Arial" panose="020B0604020202020204" pitchFamily="34" charset="0"/>
              </a:rPr>
              <a:t>MANUFACTURING EXTENSION PARTNERSHIP CENTERS</a:t>
            </a:r>
          </a:p>
        </p:txBody>
      </p:sp>
      <p:sp>
        <p:nvSpPr>
          <p:cNvPr id="30" name="Rectangle 29">
            <a:extLst>
              <a:ext uri="{FF2B5EF4-FFF2-40B4-BE49-F238E27FC236}">
                <a16:creationId xmlns:a16="http://schemas.microsoft.com/office/drawing/2014/main" id="{FD9E3CDD-30D1-2B4D-9388-C0A678481C2B}"/>
              </a:ext>
            </a:extLst>
          </p:cNvPr>
          <p:cNvSpPr/>
          <p:nvPr userDrawn="1"/>
        </p:nvSpPr>
        <p:spPr>
          <a:xfrm>
            <a:off x="9130174" y="5242033"/>
            <a:ext cx="2507226" cy="923330"/>
          </a:xfrm>
          <a:prstGeom prst="rect">
            <a:avLst/>
          </a:prstGeom>
        </p:spPr>
        <p:txBody>
          <a:bodyPr wrap="square">
            <a:spAutoFit/>
          </a:bodyPr>
          <a:lstStyle/>
          <a:p>
            <a:pPr lvl="0">
              <a:defRPr/>
            </a:pPr>
            <a:r>
              <a:rPr lang="en-US" dirty="0">
                <a:solidFill>
                  <a:srgbClr val="153259"/>
                </a:solidFill>
                <a:cs typeface="Arial" panose="020B0604020202020204" pitchFamily="34" charset="0"/>
              </a:rPr>
              <a:t>U.S. BALDRIGE PERFORMANCE EXCELLENCE PROGRAM</a:t>
            </a:r>
          </a:p>
        </p:txBody>
      </p:sp>
      <p:pic>
        <p:nvPicPr>
          <p:cNvPr id="31" name="Picture 30">
            <a:extLst>
              <a:ext uri="{FF2B5EF4-FFF2-40B4-BE49-F238E27FC236}">
                <a16:creationId xmlns:a16="http://schemas.microsoft.com/office/drawing/2014/main" id="{0D00AFC6-2C5C-4043-AA26-380A47C37770}"/>
              </a:ext>
            </a:extLst>
          </p:cNvPr>
          <p:cNvPicPr>
            <a:picLocks noChangeAspect="1"/>
          </p:cNvPicPr>
          <p:nvPr userDrawn="1"/>
        </p:nvPicPr>
        <p:blipFill>
          <a:blip r:embed="rId9" cstate="hqprint">
            <a:duotone>
              <a:prstClr val="black"/>
              <a:srgbClr val="0070C0">
                <a:tint val="45000"/>
                <a:satMod val="400000"/>
              </a:srgbClr>
            </a:duotone>
            <a:extLst>
              <a:ext uri="{28A0092B-C50C-407E-A947-70E740481C1C}">
                <a14:useLocalDpi xmlns:a14="http://schemas.microsoft.com/office/drawing/2010/main"/>
              </a:ext>
            </a:extLst>
          </a:blip>
          <a:stretch>
            <a:fillRect/>
          </a:stretch>
        </p:blipFill>
        <p:spPr>
          <a:xfrm>
            <a:off x="650005" y="5420326"/>
            <a:ext cx="1190544" cy="680132"/>
          </a:xfrm>
          <a:prstGeom prst="rect">
            <a:avLst/>
          </a:prstGeom>
          <a:effectLst>
            <a:glow rad="25400">
              <a:schemeClr val="bg1">
                <a:alpha val="60000"/>
              </a:schemeClr>
            </a:glow>
          </a:effectLst>
        </p:spPr>
      </p:pic>
      <p:pic>
        <p:nvPicPr>
          <p:cNvPr id="32" name="Picture 31">
            <a:extLst>
              <a:ext uri="{FF2B5EF4-FFF2-40B4-BE49-F238E27FC236}">
                <a16:creationId xmlns:a16="http://schemas.microsoft.com/office/drawing/2014/main" id="{56FA5F9C-E682-0347-92CC-DF3A6E9BDC0C}"/>
              </a:ext>
            </a:extLst>
          </p:cNvPr>
          <p:cNvPicPr>
            <a:picLocks noChangeAspect="1"/>
          </p:cNvPicPr>
          <p:nvPr userDrawn="1"/>
        </p:nvPicPr>
        <p:blipFill>
          <a:blip r:embed="rId8"/>
          <a:stretch>
            <a:fillRect/>
          </a:stretch>
        </p:blipFill>
        <p:spPr>
          <a:xfrm>
            <a:off x="8221144" y="5207468"/>
            <a:ext cx="843319" cy="843319"/>
          </a:xfrm>
          <a:prstGeom prst="rect">
            <a:avLst/>
          </a:prstGeom>
        </p:spPr>
      </p:pic>
      <p:pic>
        <p:nvPicPr>
          <p:cNvPr id="33" name="Picture 32">
            <a:extLst>
              <a:ext uri="{FF2B5EF4-FFF2-40B4-BE49-F238E27FC236}">
                <a16:creationId xmlns:a16="http://schemas.microsoft.com/office/drawing/2014/main" id="{D3F042BF-5E82-4144-AB34-25CC7FE9E99B}"/>
              </a:ext>
            </a:extLst>
          </p:cNvPr>
          <p:cNvPicPr>
            <a:picLocks noChangeAspect="1"/>
          </p:cNvPicPr>
          <p:nvPr userDrawn="1"/>
        </p:nvPicPr>
        <p:blipFill>
          <a:blip r:embed="rId7"/>
          <a:stretch>
            <a:fillRect/>
          </a:stretch>
        </p:blipFill>
        <p:spPr>
          <a:xfrm>
            <a:off x="4433446" y="5242033"/>
            <a:ext cx="967532" cy="967532"/>
          </a:xfrm>
          <a:prstGeom prst="rect">
            <a:avLst/>
          </a:prstGeom>
        </p:spPr>
      </p:pic>
      <p:sp>
        <p:nvSpPr>
          <p:cNvPr id="41" name="TextBox 40">
            <a:extLst>
              <a:ext uri="{FF2B5EF4-FFF2-40B4-BE49-F238E27FC236}">
                <a16:creationId xmlns:a16="http://schemas.microsoft.com/office/drawing/2014/main" id="{C02FFD8D-7CDC-F443-90C2-85489EAA9B01}"/>
              </a:ext>
            </a:extLst>
          </p:cNvPr>
          <p:cNvSpPr txBox="1"/>
          <p:nvPr userDrawn="1"/>
        </p:nvSpPr>
        <p:spPr>
          <a:xfrm>
            <a:off x="1" y="204498"/>
            <a:ext cx="12192000" cy="1200329"/>
          </a:xfrm>
          <a:prstGeom prst="rect">
            <a:avLst/>
          </a:prstGeom>
          <a:noFill/>
        </p:spPr>
        <p:txBody>
          <a:bodyPr wrap="square" rtlCol="0">
            <a:spAutoFit/>
          </a:bodyPr>
          <a:lstStyle/>
          <a:p>
            <a:pPr algn="ctr"/>
            <a:r>
              <a:rPr lang="en-US" sz="7200" b="0" dirty="0">
                <a:solidFill>
                  <a:schemeClr val="bg1"/>
                </a:solidFill>
                <a:latin typeface="Calibri" panose="020F0502020204030204" pitchFamily="34" charset="0"/>
                <a:cs typeface="Calibri" panose="020F0502020204030204" pitchFamily="34" charset="0"/>
              </a:rPr>
              <a:t>NIST AT A GLANCE</a:t>
            </a:r>
          </a:p>
        </p:txBody>
      </p:sp>
    </p:spTree>
    <p:extLst>
      <p:ext uri="{BB962C8B-B14F-4D97-AF65-F5344CB8AC3E}">
        <p14:creationId xmlns:p14="http://schemas.microsoft.com/office/powerpoint/2010/main" val="21370839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ext Placeholder 5">
            <a:extLst>
              <a:ext uri="{FF2B5EF4-FFF2-40B4-BE49-F238E27FC236}">
                <a16:creationId xmlns:a16="http://schemas.microsoft.com/office/drawing/2014/main" id="{0D848734-8942-BF48-9547-1AC96494F3E6}"/>
              </a:ext>
            </a:extLst>
          </p:cNvPr>
          <p:cNvSpPr>
            <a:spLocks noGrp="1"/>
          </p:cNvSpPr>
          <p:nvPr>
            <p:ph type="body" sz="half" idx="2"/>
          </p:nvPr>
        </p:nvSpPr>
        <p:spPr>
          <a:xfrm>
            <a:off x="719253" y="1957038"/>
            <a:ext cx="10753493" cy="1143000"/>
          </a:xfrm>
        </p:spPr>
        <p:txBody>
          <a:bodyPr>
            <a:normAutofit fontScale="92500" lnSpcReduction="10000"/>
          </a:bodyPr>
          <a:lstStyle/>
          <a:p>
            <a:r>
              <a:rPr lang="en-US" dirty="0">
                <a:cs typeface="Arial" panose="020B0604020202020204" pitchFamily="34" charset="0"/>
              </a:rPr>
              <a:t>To promote U.S. innovation and industrial competitiveness by advancing </a:t>
            </a:r>
            <a:r>
              <a:rPr lang="en-US" sz="3600" dirty="0">
                <a:solidFill>
                  <a:srgbClr val="5D8B72"/>
                </a:solidFill>
                <a:cs typeface="Arial" panose="020B0604020202020204" pitchFamily="34" charset="0"/>
              </a:rPr>
              <a:t>measurement science</a:t>
            </a:r>
            <a:r>
              <a:rPr lang="en-US" dirty="0">
                <a:solidFill>
                  <a:srgbClr val="5D8B72"/>
                </a:solidFill>
                <a:cs typeface="Arial" panose="020B0604020202020204" pitchFamily="34" charset="0"/>
              </a:rPr>
              <a:t>, </a:t>
            </a:r>
            <a:r>
              <a:rPr lang="en-US" sz="3600" dirty="0">
                <a:solidFill>
                  <a:srgbClr val="5D8B72"/>
                </a:solidFill>
                <a:cs typeface="Arial" panose="020B0604020202020204" pitchFamily="34" charset="0"/>
              </a:rPr>
              <a:t>standards</a:t>
            </a:r>
            <a:r>
              <a:rPr lang="en-US" dirty="0">
                <a:solidFill>
                  <a:srgbClr val="5D8B72"/>
                </a:solidFill>
                <a:cs typeface="Arial" panose="020B0604020202020204" pitchFamily="34" charset="0"/>
              </a:rPr>
              <a:t>, and </a:t>
            </a:r>
            <a:r>
              <a:rPr lang="en-US" sz="3600" dirty="0">
                <a:solidFill>
                  <a:srgbClr val="5D8B72"/>
                </a:solidFill>
                <a:cs typeface="Arial" panose="020B0604020202020204" pitchFamily="34" charset="0"/>
              </a:rPr>
              <a:t>technology</a:t>
            </a:r>
            <a:r>
              <a:rPr lang="en-US" dirty="0">
                <a:solidFill>
                  <a:srgbClr val="5D8B72"/>
                </a:solidFill>
                <a:cs typeface="Arial" panose="020B0604020202020204" pitchFamily="34" charset="0"/>
              </a:rPr>
              <a:t> </a:t>
            </a:r>
            <a:r>
              <a:rPr lang="en-US" dirty="0">
                <a:cs typeface="Arial" panose="020B0604020202020204" pitchFamily="34" charset="0"/>
              </a:rPr>
              <a:t>in ways that enhance economic security and improve our quality of life</a:t>
            </a:r>
          </a:p>
          <a:p>
            <a:endParaRPr lang="en-US" dirty="0"/>
          </a:p>
        </p:txBody>
      </p:sp>
      <p:pic>
        <p:nvPicPr>
          <p:cNvPr id="8" name="Picture 7">
            <a:extLst>
              <a:ext uri="{FF2B5EF4-FFF2-40B4-BE49-F238E27FC236}">
                <a16:creationId xmlns:a16="http://schemas.microsoft.com/office/drawing/2014/main" id="{9487F837-8B7B-0147-BED5-B907649911FD}"/>
              </a:ext>
            </a:extLst>
          </p:cNvPr>
          <p:cNvPicPr>
            <a:picLocks noChangeAspect="1"/>
          </p:cNvPicPr>
          <p:nvPr userDrawn="1"/>
        </p:nvPicPr>
        <p:blipFill>
          <a:blip r:embed="rId2"/>
          <a:stretch>
            <a:fillRect/>
          </a:stretch>
        </p:blipFill>
        <p:spPr>
          <a:xfrm>
            <a:off x="4147792" y="3790711"/>
            <a:ext cx="3895664" cy="2502513"/>
          </a:xfrm>
          <a:prstGeom prst="rect">
            <a:avLst/>
          </a:prstGeom>
          <a:ln w="38100">
            <a:noFill/>
          </a:ln>
        </p:spPr>
      </p:pic>
      <p:sp>
        <p:nvSpPr>
          <p:cNvPr id="9" name="Rectangle 8">
            <a:extLst>
              <a:ext uri="{FF2B5EF4-FFF2-40B4-BE49-F238E27FC236}">
                <a16:creationId xmlns:a16="http://schemas.microsoft.com/office/drawing/2014/main" id="{BF65FFDD-46F1-1042-90E6-48D558B413AE}"/>
              </a:ext>
            </a:extLst>
          </p:cNvPr>
          <p:cNvSpPr/>
          <p:nvPr userDrawn="1"/>
        </p:nvSpPr>
        <p:spPr>
          <a:xfrm>
            <a:off x="0" y="3790711"/>
            <a:ext cx="3916875" cy="2490548"/>
          </a:xfrm>
          <a:prstGeom prst="rect">
            <a:avLst/>
          </a:prstGeom>
          <a:blipFill dpi="0" rotWithShape="1">
            <a:blip r:embed="rId3" cstate="hqprint">
              <a:extLst>
                <a:ext uri="{28A0092B-C50C-407E-A947-70E740481C1C}">
                  <a14:useLocalDpi xmlns:a14="http://schemas.microsoft.com/office/drawing/2010/main"/>
                </a:ext>
              </a:extLst>
            </a:blip>
            <a:srcRect/>
            <a:stretch>
              <a:fillRect l="110"/>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B5E986C5-491C-5F4C-A916-7269FE891C55}"/>
              </a:ext>
            </a:extLst>
          </p:cNvPr>
          <p:cNvSpPr/>
          <p:nvPr userDrawn="1"/>
        </p:nvSpPr>
        <p:spPr>
          <a:xfrm>
            <a:off x="8275125" y="3790711"/>
            <a:ext cx="3916875" cy="2490548"/>
          </a:xfrm>
          <a:prstGeom prst="rect">
            <a:avLst/>
          </a:prstGeom>
          <a:blipFill dpi="0" rotWithShape="1">
            <a:blip r:embed="rId4">
              <a:extLst>
                <a:ext uri="{28A0092B-C50C-407E-A947-70E740481C1C}">
                  <a14:useLocalDpi xmlns:a14="http://schemas.microsoft.com/office/drawing/2010/main"/>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p>
        </p:txBody>
      </p:sp>
      <p:pic>
        <p:nvPicPr>
          <p:cNvPr id="11" name="Picture 10">
            <a:extLst>
              <a:ext uri="{FF2B5EF4-FFF2-40B4-BE49-F238E27FC236}">
                <a16:creationId xmlns:a16="http://schemas.microsoft.com/office/drawing/2014/main" id="{5CB49EE5-11BC-5F45-A896-A86F6FB3E5BC}"/>
              </a:ext>
            </a:extLst>
          </p:cNvPr>
          <p:cNvPicPr>
            <a:picLocks noChangeAspect="1"/>
          </p:cNvPicPr>
          <p:nvPr userDrawn="1"/>
        </p:nvPicPr>
        <p:blipFill>
          <a:blip r:embed="rId5"/>
          <a:stretch>
            <a:fillRect/>
          </a:stretch>
        </p:blipFill>
        <p:spPr>
          <a:xfrm>
            <a:off x="0" y="0"/>
            <a:ext cx="12192000" cy="1087129"/>
          </a:xfrm>
          <a:prstGeom prst="rect">
            <a:avLst/>
          </a:prstGeom>
        </p:spPr>
      </p:pic>
      <p:pic>
        <p:nvPicPr>
          <p:cNvPr id="13" name="Picture 12">
            <a:extLst>
              <a:ext uri="{FF2B5EF4-FFF2-40B4-BE49-F238E27FC236}">
                <a16:creationId xmlns:a16="http://schemas.microsoft.com/office/drawing/2014/main" id="{119C50A8-61CF-0446-843A-65AF899FAEEE}"/>
              </a:ext>
            </a:extLst>
          </p:cNvPr>
          <p:cNvPicPr>
            <a:picLocks noChangeAspect="1"/>
          </p:cNvPicPr>
          <p:nvPr userDrawn="1"/>
        </p:nvPicPr>
        <p:blipFill>
          <a:blip r:embed="rId6">
            <a:alphaModFix amt="70000"/>
          </a:blip>
          <a:stretch>
            <a:fillRect/>
          </a:stretch>
        </p:blipFill>
        <p:spPr>
          <a:xfrm>
            <a:off x="10696074" y="508222"/>
            <a:ext cx="1119415" cy="295401"/>
          </a:xfrm>
          <a:prstGeom prst="rect">
            <a:avLst/>
          </a:prstGeom>
        </p:spPr>
      </p:pic>
      <p:sp>
        <p:nvSpPr>
          <p:cNvPr id="14" name="Title 1">
            <a:extLst>
              <a:ext uri="{FF2B5EF4-FFF2-40B4-BE49-F238E27FC236}">
                <a16:creationId xmlns:a16="http://schemas.microsoft.com/office/drawing/2014/main" id="{EF4F98F9-08D8-D64E-9EEE-7D543E307C3B}"/>
              </a:ext>
            </a:extLst>
          </p:cNvPr>
          <p:cNvSpPr>
            <a:spLocks noGrp="1"/>
          </p:cNvSpPr>
          <p:nvPr>
            <p:ph type="title" hasCustomPrompt="1"/>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NIST Mission</a:t>
            </a:r>
          </a:p>
        </p:txBody>
      </p:sp>
    </p:spTree>
    <p:extLst>
      <p:ext uri="{BB962C8B-B14F-4D97-AF65-F5344CB8AC3E}">
        <p14:creationId xmlns:p14="http://schemas.microsoft.com/office/powerpoint/2010/main" val="7202099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D859F45-DEFE-E946-8485-EFF0A4E34419}"/>
              </a:ext>
            </a:extLst>
          </p:cNvPr>
          <p:cNvPicPr>
            <a:picLocks noChangeAspect="1"/>
          </p:cNvPicPr>
          <p:nvPr userDrawn="1"/>
        </p:nvPicPr>
        <p:blipFill>
          <a:blip r:embed="rId2"/>
          <a:stretch>
            <a:fillRect/>
          </a:stretch>
        </p:blipFill>
        <p:spPr>
          <a:xfrm>
            <a:off x="0" y="0"/>
            <a:ext cx="12192000" cy="1087129"/>
          </a:xfrm>
          <a:prstGeom prst="rect">
            <a:avLst/>
          </a:prstGeom>
        </p:spPr>
      </p:pic>
      <p:pic>
        <p:nvPicPr>
          <p:cNvPr id="25" name="Picture 24">
            <a:extLst>
              <a:ext uri="{FF2B5EF4-FFF2-40B4-BE49-F238E27FC236}">
                <a16:creationId xmlns:a16="http://schemas.microsoft.com/office/drawing/2014/main" id="{15530511-2018-504F-9953-51006AA102A4}"/>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cxnSp>
        <p:nvCxnSpPr>
          <p:cNvPr id="7" name="Elbow Connector 6">
            <a:extLst>
              <a:ext uri="{FF2B5EF4-FFF2-40B4-BE49-F238E27FC236}">
                <a16:creationId xmlns:a16="http://schemas.microsoft.com/office/drawing/2014/main" id="{A9FA9B9B-6A33-B546-84D9-C6A19655ACF4}"/>
              </a:ext>
            </a:extLst>
          </p:cNvPr>
          <p:cNvCxnSpPr>
            <a:cxnSpLocks/>
          </p:cNvCxnSpPr>
          <p:nvPr userDrawn="1"/>
        </p:nvCxnSpPr>
        <p:spPr>
          <a:xfrm rot="5400000" flipH="1" flipV="1">
            <a:off x="6149134" y="-96717"/>
            <a:ext cx="12700" cy="7493522"/>
          </a:xfrm>
          <a:prstGeom prst="bentConnector3">
            <a:avLst>
              <a:gd name="adj1" fmla="val 1800000"/>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CF87C86-E242-F84E-B196-B7C630917BA5}"/>
              </a:ext>
            </a:extLst>
          </p:cNvPr>
          <p:cNvSpPr txBox="1">
            <a:spLocks noChangeArrowheads="1"/>
          </p:cNvSpPr>
          <p:nvPr userDrawn="1"/>
        </p:nvSpPr>
        <p:spPr bwMode="auto">
          <a:xfrm>
            <a:off x="1607616" y="1269868"/>
            <a:ext cx="2934918" cy="338554"/>
          </a:xfrm>
          <a:prstGeom prst="rect">
            <a:avLst/>
          </a:prstGeom>
          <a:noFill/>
          <a:ln w="19050">
            <a:solidFill>
              <a:schemeClr val="tx1"/>
            </a:solidFill>
            <a:miter lim="800000"/>
            <a:headEnd/>
            <a:tailEnd/>
          </a:ln>
          <a:effectLst/>
        </p:spPr>
        <p:txBody>
          <a:bodyPr wrap="square">
            <a:spAutoFit/>
          </a:bodyPr>
          <a:lstStyle/>
          <a:p>
            <a:pPr algn="ctr" defTabSz="457200" eaLnBrk="0" hangingPunct="0">
              <a:spcBef>
                <a:spcPts val="600"/>
              </a:spcBef>
            </a:pPr>
            <a:r>
              <a:rPr lang="en-US" sz="1600" b="1" dirty="0">
                <a:cs typeface="Arial" panose="020B0604020202020204" pitchFamily="34" charset="0"/>
              </a:rPr>
              <a:t>Chief of Staff</a:t>
            </a:r>
          </a:p>
        </p:txBody>
      </p:sp>
      <p:sp>
        <p:nvSpPr>
          <p:cNvPr id="9" name="TextBox 5">
            <a:extLst>
              <a:ext uri="{FF2B5EF4-FFF2-40B4-BE49-F238E27FC236}">
                <a16:creationId xmlns:a16="http://schemas.microsoft.com/office/drawing/2014/main" id="{DBA01E84-59FC-0E46-879F-CC7447062839}"/>
              </a:ext>
            </a:extLst>
          </p:cNvPr>
          <p:cNvSpPr txBox="1">
            <a:spLocks noChangeArrowheads="1"/>
          </p:cNvSpPr>
          <p:nvPr userDrawn="1"/>
        </p:nvSpPr>
        <p:spPr bwMode="auto">
          <a:xfrm>
            <a:off x="1048785" y="3623862"/>
            <a:ext cx="2651760" cy="338554"/>
          </a:xfrm>
          <a:prstGeom prst="rect">
            <a:avLst/>
          </a:prstGeom>
          <a:solidFill>
            <a:schemeClr val="bg1"/>
          </a:solidFill>
          <a:ln w="19050">
            <a:solidFill>
              <a:srgbClr val="0F294A"/>
            </a:solidFill>
            <a:miter lim="800000"/>
            <a:headEnd/>
            <a:tailEnd/>
          </a:ln>
          <a:effectLst/>
        </p:spPr>
        <p:txBody>
          <a:bodyPr>
            <a:spAutoFit/>
          </a:bodyPr>
          <a:lstStyle/>
          <a:p>
            <a:pPr algn="ctr" defTabSz="457200" eaLnBrk="0" hangingPunct="0"/>
            <a:r>
              <a:rPr lang="en-US" sz="1600" b="1" dirty="0">
                <a:cs typeface="Arial" panose="020B0604020202020204" pitchFamily="34" charset="0"/>
              </a:rPr>
              <a:t>Laboratory Programs </a:t>
            </a:r>
          </a:p>
        </p:txBody>
      </p:sp>
      <p:sp>
        <p:nvSpPr>
          <p:cNvPr id="10" name="TextBox 6">
            <a:extLst>
              <a:ext uri="{FF2B5EF4-FFF2-40B4-BE49-F238E27FC236}">
                <a16:creationId xmlns:a16="http://schemas.microsoft.com/office/drawing/2014/main" id="{AD404A8F-5B47-B44A-B263-60ACDCCE9535}"/>
              </a:ext>
            </a:extLst>
          </p:cNvPr>
          <p:cNvSpPr txBox="1">
            <a:spLocks noChangeArrowheads="1"/>
          </p:cNvSpPr>
          <p:nvPr userDrawn="1"/>
        </p:nvSpPr>
        <p:spPr bwMode="auto">
          <a:xfrm>
            <a:off x="8542307" y="3623862"/>
            <a:ext cx="2651760" cy="338554"/>
          </a:xfrm>
          <a:prstGeom prst="rect">
            <a:avLst/>
          </a:prstGeom>
          <a:solidFill>
            <a:schemeClr val="bg1"/>
          </a:solidFill>
          <a:ln w="19050">
            <a:solidFill>
              <a:srgbClr val="0F294A"/>
            </a:solidFill>
            <a:miter lim="800000"/>
            <a:headEnd/>
            <a:tailEnd/>
          </a:ln>
          <a:effectLst/>
        </p:spPr>
        <p:txBody>
          <a:bodyPr>
            <a:spAutoFit/>
          </a:bodyPr>
          <a:lstStyle/>
          <a:p>
            <a:pPr algn="ctr" defTabSz="457200" eaLnBrk="0" hangingPunct="0"/>
            <a:r>
              <a:rPr lang="en-US" sz="1600" b="1" dirty="0">
                <a:cs typeface="Arial" panose="020B0604020202020204" pitchFamily="34" charset="0"/>
              </a:rPr>
              <a:t>Management Resources</a:t>
            </a:r>
            <a:r>
              <a:rPr lang="en-US" sz="1600" dirty="0">
                <a:cs typeface="Arial" panose="020B0604020202020204" pitchFamily="34" charset="0"/>
              </a:rPr>
              <a:t> </a:t>
            </a:r>
          </a:p>
        </p:txBody>
      </p:sp>
      <p:sp>
        <p:nvSpPr>
          <p:cNvPr id="11" name="TextBox 28">
            <a:extLst>
              <a:ext uri="{FF2B5EF4-FFF2-40B4-BE49-F238E27FC236}">
                <a16:creationId xmlns:a16="http://schemas.microsoft.com/office/drawing/2014/main" id="{64053C10-3C7B-E947-B159-BBD4022E88F7}"/>
              </a:ext>
            </a:extLst>
          </p:cNvPr>
          <p:cNvSpPr txBox="1">
            <a:spLocks noChangeArrowheads="1"/>
          </p:cNvSpPr>
          <p:nvPr userDrawn="1"/>
        </p:nvSpPr>
        <p:spPr bwMode="auto">
          <a:xfrm>
            <a:off x="1261636" y="5570602"/>
            <a:ext cx="2032506" cy="954107"/>
          </a:xfrm>
          <a:prstGeom prst="rect">
            <a:avLst/>
          </a:prstGeom>
          <a:noFill/>
          <a:ln w="9525">
            <a:noFill/>
            <a:miter lim="800000"/>
            <a:headEnd/>
            <a:tailEnd/>
          </a:ln>
        </p:spPr>
        <p:txBody>
          <a:bodyPr wrap="square">
            <a:spAutoFit/>
          </a:bodyPr>
          <a:lstStyle/>
          <a:p>
            <a:pPr algn="ctr"/>
            <a:r>
              <a:rPr lang="en-US" sz="1400" b="1" dirty="0">
                <a:cs typeface="Arial" panose="020B0604020202020204" pitchFamily="34" charset="0"/>
              </a:rPr>
              <a:t>Jim Olthoff</a:t>
            </a:r>
          </a:p>
          <a:p>
            <a:pPr algn="ctr"/>
            <a:r>
              <a:rPr lang="en-US" sz="1400" dirty="0">
                <a:cs typeface="Arial" panose="020B0604020202020204" pitchFamily="34" charset="0"/>
              </a:rPr>
              <a:t>Associate Director </a:t>
            </a:r>
          </a:p>
          <a:p>
            <a:pPr algn="ctr"/>
            <a:r>
              <a:rPr lang="en-US" sz="1400" dirty="0">
                <a:cs typeface="Arial" panose="020B0604020202020204" pitchFamily="34" charset="0"/>
              </a:rPr>
              <a:t>for Laboratory Programs (Acting)</a:t>
            </a:r>
          </a:p>
        </p:txBody>
      </p:sp>
      <p:pic>
        <p:nvPicPr>
          <p:cNvPr id="12" name="Picture 2">
            <a:extLst>
              <a:ext uri="{FF2B5EF4-FFF2-40B4-BE49-F238E27FC236}">
                <a16:creationId xmlns:a16="http://schemas.microsoft.com/office/drawing/2014/main" id="{F06B7AB3-EA22-C84C-84CE-DF5F74052288}"/>
              </a:ext>
            </a:extLst>
          </p:cNvPr>
          <p:cNvPicPr>
            <a:picLocks noChangeAspect="1" noChangeArrowheads="1"/>
          </p:cNvPicPr>
          <p:nvPr userDrawn="1"/>
        </p:nvPicPr>
        <p:blipFill rotWithShape="1">
          <a:blip r:embed="rId4" cstate="print">
            <a:extLst>
              <a:ext uri="{28A0092B-C50C-407E-A947-70E740481C1C}">
                <a14:useLocalDpi xmlns:a14="http://schemas.microsoft.com/office/drawing/2010/main"/>
              </a:ext>
            </a:extLst>
          </a:blip>
          <a:srcRect/>
          <a:stretch/>
        </p:blipFill>
        <p:spPr bwMode="auto">
          <a:xfrm>
            <a:off x="5465961" y="4107562"/>
            <a:ext cx="1351458" cy="1463040"/>
          </a:xfrm>
          <a:prstGeom prst="rect">
            <a:avLst/>
          </a:prstGeom>
          <a:noFill/>
          <a:ln w="9525">
            <a:noFill/>
            <a:miter lim="800000"/>
            <a:headEnd/>
            <a:tailEnd/>
          </a:ln>
        </p:spPr>
      </p:pic>
      <p:sp>
        <p:nvSpPr>
          <p:cNvPr id="13" name="TextBox 30">
            <a:extLst>
              <a:ext uri="{FF2B5EF4-FFF2-40B4-BE49-F238E27FC236}">
                <a16:creationId xmlns:a16="http://schemas.microsoft.com/office/drawing/2014/main" id="{CCBC735A-3392-9B40-B838-67FC46244DE4}"/>
              </a:ext>
            </a:extLst>
          </p:cNvPr>
          <p:cNvSpPr txBox="1">
            <a:spLocks noChangeArrowheads="1"/>
          </p:cNvSpPr>
          <p:nvPr userDrawn="1"/>
        </p:nvSpPr>
        <p:spPr bwMode="auto">
          <a:xfrm>
            <a:off x="4716328" y="5570602"/>
            <a:ext cx="2912533" cy="738664"/>
          </a:xfrm>
          <a:prstGeom prst="rect">
            <a:avLst/>
          </a:prstGeom>
          <a:noFill/>
          <a:ln w="9525">
            <a:noFill/>
            <a:miter lim="800000"/>
            <a:headEnd/>
            <a:tailEnd/>
          </a:ln>
        </p:spPr>
        <p:txBody>
          <a:bodyPr wrap="square">
            <a:spAutoFit/>
          </a:bodyPr>
          <a:lstStyle/>
          <a:p>
            <a:pPr algn="ctr"/>
            <a:r>
              <a:rPr lang="en-US" sz="1400" b="1" dirty="0">
                <a:cs typeface="Arial" panose="020B0604020202020204" pitchFamily="34" charset="0"/>
              </a:rPr>
              <a:t>Phillip Singerman</a:t>
            </a:r>
          </a:p>
          <a:p>
            <a:pPr algn="ctr"/>
            <a:r>
              <a:rPr lang="en-US" sz="1400" dirty="0">
                <a:cs typeface="Arial" panose="020B0604020202020204" pitchFamily="34" charset="0"/>
              </a:rPr>
              <a:t>Associate Director </a:t>
            </a:r>
          </a:p>
          <a:p>
            <a:pPr algn="ctr"/>
            <a:r>
              <a:rPr lang="en-US" sz="1400" dirty="0">
                <a:cs typeface="Arial" panose="020B0604020202020204" pitchFamily="34" charset="0"/>
              </a:rPr>
              <a:t>for Innovation and Industry Services</a:t>
            </a:r>
          </a:p>
        </p:txBody>
      </p:sp>
      <p:sp>
        <p:nvSpPr>
          <p:cNvPr id="14" name="TextBox 32">
            <a:extLst>
              <a:ext uri="{FF2B5EF4-FFF2-40B4-BE49-F238E27FC236}">
                <a16:creationId xmlns:a16="http://schemas.microsoft.com/office/drawing/2014/main" id="{A99217C5-CB1A-4244-BBA7-A97558BFA02A}"/>
              </a:ext>
            </a:extLst>
          </p:cNvPr>
          <p:cNvSpPr txBox="1">
            <a:spLocks noChangeArrowheads="1"/>
          </p:cNvSpPr>
          <p:nvPr userDrawn="1"/>
        </p:nvSpPr>
        <p:spPr bwMode="auto">
          <a:xfrm>
            <a:off x="8894962" y="5570602"/>
            <a:ext cx="2264973" cy="738664"/>
          </a:xfrm>
          <a:prstGeom prst="rect">
            <a:avLst/>
          </a:prstGeom>
          <a:noFill/>
          <a:ln w="9525">
            <a:noFill/>
            <a:miter lim="800000"/>
            <a:headEnd/>
            <a:tailEnd/>
          </a:ln>
        </p:spPr>
        <p:txBody>
          <a:bodyPr wrap="square">
            <a:spAutoFit/>
          </a:bodyPr>
          <a:lstStyle/>
          <a:p>
            <a:pPr algn="ctr"/>
            <a:r>
              <a:rPr lang="en-US" sz="1400" b="1" dirty="0">
                <a:cs typeface="Arial" panose="020B0604020202020204" pitchFamily="34" charset="0"/>
              </a:rPr>
              <a:t>Del Brockett</a:t>
            </a:r>
          </a:p>
          <a:p>
            <a:pPr algn="ctr"/>
            <a:r>
              <a:rPr lang="en-US" sz="1400" dirty="0">
                <a:cs typeface="Arial" panose="020B0604020202020204" pitchFamily="34" charset="0"/>
              </a:rPr>
              <a:t>Associate Director </a:t>
            </a:r>
          </a:p>
          <a:p>
            <a:pPr algn="ctr"/>
            <a:r>
              <a:rPr lang="en-US" sz="1400" dirty="0">
                <a:cs typeface="Arial" panose="020B0604020202020204" pitchFamily="34" charset="0"/>
              </a:rPr>
              <a:t>for Management Resources</a:t>
            </a:r>
          </a:p>
        </p:txBody>
      </p:sp>
      <p:cxnSp>
        <p:nvCxnSpPr>
          <p:cNvPr id="15" name="Straight Connector 14">
            <a:extLst>
              <a:ext uri="{FF2B5EF4-FFF2-40B4-BE49-F238E27FC236}">
                <a16:creationId xmlns:a16="http://schemas.microsoft.com/office/drawing/2014/main" id="{26F9CF9D-E86B-B240-985B-F7424D2B2A50}"/>
              </a:ext>
            </a:extLst>
          </p:cNvPr>
          <p:cNvCxnSpPr/>
          <p:nvPr userDrawn="1"/>
        </p:nvCxnSpPr>
        <p:spPr>
          <a:xfrm flipV="1">
            <a:off x="4527521" y="1397167"/>
            <a:ext cx="673943" cy="7388"/>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AE35A3F3-244A-EB40-90DA-D6815E8BFE57}"/>
              </a:ext>
            </a:extLst>
          </p:cNvPr>
          <p:cNvCxnSpPr>
            <a:cxnSpLocks/>
            <a:stCxn id="19" idx="2"/>
          </p:cNvCxnSpPr>
          <p:nvPr userDrawn="1"/>
        </p:nvCxnSpPr>
        <p:spPr>
          <a:xfrm>
            <a:off x="6155484" y="1589222"/>
            <a:ext cx="0" cy="204099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30">
            <a:extLst>
              <a:ext uri="{FF2B5EF4-FFF2-40B4-BE49-F238E27FC236}">
                <a16:creationId xmlns:a16="http://schemas.microsoft.com/office/drawing/2014/main" id="{94D5E34B-FA1F-7F45-95CE-FD0B3162E47E}"/>
              </a:ext>
            </a:extLst>
          </p:cNvPr>
          <p:cNvSpPr txBox="1">
            <a:spLocks noChangeArrowheads="1"/>
          </p:cNvSpPr>
          <p:nvPr userDrawn="1"/>
        </p:nvSpPr>
        <p:spPr bwMode="auto">
          <a:xfrm>
            <a:off x="6914675" y="2033444"/>
            <a:ext cx="2912533" cy="954107"/>
          </a:xfrm>
          <a:prstGeom prst="rect">
            <a:avLst/>
          </a:prstGeom>
          <a:noFill/>
          <a:ln w="9525">
            <a:noFill/>
            <a:miter lim="800000"/>
            <a:headEnd/>
            <a:tailEnd/>
          </a:ln>
        </p:spPr>
        <p:txBody>
          <a:bodyPr wrap="square">
            <a:spAutoFit/>
          </a:bodyPr>
          <a:lstStyle/>
          <a:p>
            <a:r>
              <a:rPr lang="en-US" sz="1400" b="1" dirty="0">
                <a:cs typeface="Arial" panose="020B0604020202020204" pitchFamily="34" charset="0"/>
              </a:rPr>
              <a:t>Walter Copan</a:t>
            </a:r>
          </a:p>
          <a:p>
            <a:r>
              <a:rPr lang="en-US" sz="1400" dirty="0">
                <a:cs typeface="Arial" panose="020B0604020202020204" pitchFamily="34" charset="0"/>
              </a:rPr>
              <a:t>Under Secretary of Commerce for Standards and Technology, and </a:t>
            </a:r>
          </a:p>
          <a:p>
            <a:r>
              <a:rPr lang="en-US" sz="1400" dirty="0">
                <a:cs typeface="Arial" panose="020B0604020202020204" pitchFamily="34" charset="0"/>
              </a:rPr>
              <a:t>NIST Director</a:t>
            </a:r>
          </a:p>
        </p:txBody>
      </p:sp>
      <p:pic>
        <p:nvPicPr>
          <p:cNvPr id="18" name="Picture 17">
            <a:extLst>
              <a:ext uri="{FF2B5EF4-FFF2-40B4-BE49-F238E27FC236}">
                <a16:creationId xmlns:a16="http://schemas.microsoft.com/office/drawing/2014/main" id="{4A90EA71-7C7D-AB4F-A015-1663AE3CA7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459905" y="4099938"/>
            <a:ext cx="1201145" cy="1478289"/>
          </a:xfrm>
          <a:prstGeom prst="rect">
            <a:avLst/>
          </a:prstGeom>
        </p:spPr>
      </p:pic>
      <p:sp>
        <p:nvSpPr>
          <p:cNvPr id="19" name="TextBox 18">
            <a:extLst>
              <a:ext uri="{FF2B5EF4-FFF2-40B4-BE49-F238E27FC236}">
                <a16:creationId xmlns:a16="http://schemas.microsoft.com/office/drawing/2014/main" id="{319D4C47-C1E0-C041-9381-05ECE15FE30C}"/>
              </a:ext>
            </a:extLst>
          </p:cNvPr>
          <p:cNvSpPr txBox="1"/>
          <p:nvPr userDrawn="1"/>
        </p:nvSpPr>
        <p:spPr bwMode="auto">
          <a:xfrm>
            <a:off x="5031335" y="1250668"/>
            <a:ext cx="2248298" cy="338554"/>
          </a:xfrm>
          <a:prstGeom prst="rect">
            <a:avLst/>
          </a:prstGeom>
          <a:solidFill>
            <a:schemeClr val="bg1"/>
          </a:solidFill>
          <a:ln w="19050">
            <a:solidFill>
              <a:srgbClr val="0F294A"/>
            </a:solidFill>
          </a:ln>
          <a:effectLst/>
        </p:spPr>
        <p:txBody>
          <a:bodyPr wrap="square">
            <a:spAutoFit/>
          </a:bodyPr>
          <a:lstStyle/>
          <a:p>
            <a:pPr algn="ctr" eaLnBrk="0" hangingPunct="0">
              <a:defRPr/>
            </a:pPr>
            <a:r>
              <a:rPr lang="en-US" sz="1600" b="1" dirty="0">
                <a:ea typeface="Calibri" pitchFamily="34" charset="0"/>
                <a:cs typeface="Arial" panose="020B0604020202020204" pitchFamily="34" charset="0"/>
              </a:rPr>
              <a:t>Director</a:t>
            </a:r>
            <a:endParaRPr lang="en-US" sz="1600" u="sng" dirty="0">
              <a:cs typeface="Arial" panose="020B0604020202020204" pitchFamily="34" charset="0"/>
            </a:endParaRPr>
          </a:p>
        </p:txBody>
      </p:sp>
      <p:pic>
        <p:nvPicPr>
          <p:cNvPr id="20" name="Picture 19">
            <a:extLst>
              <a:ext uri="{FF2B5EF4-FFF2-40B4-BE49-F238E27FC236}">
                <a16:creationId xmlns:a16="http://schemas.microsoft.com/office/drawing/2014/main" id="{752BD89F-DF00-7E47-AD2E-94AAB5B2D40B}"/>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5395770" y="1705110"/>
            <a:ext cx="1477447" cy="1610777"/>
          </a:xfrm>
          <a:prstGeom prst="rect">
            <a:avLst/>
          </a:prstGeom>
        </p:spPr>
      </p:pic>
      <p:pic>
        <p:nvPicPr>
          <p:cNvPr id="21" name="Picture 20">
            <a:extLst>
              <a:ext uri="{FF2B5EF4-FFF2-40B4-BE49-F238E27FC236}">
                <a16:creationId xmlns:a16="http://schemas.microsoft.com/office/drawing/2014/main" id="{365FAF1A-1471-324B-9A80-31B0FE67957D}"/>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684675" y="4095192"/>
            <a:ext cx="1186427" cy="1483035"/>
          </a:xfrm>
          <a:prstGeom prst="rect">
            <a:avLst/>
          </a:prstGeom>
        </p:spPr>
      </p:pic>
      <p:sp>
        <p:nvSpPr>
          <p:cNvPr id="22" name="TextBox 4">
            <a:extLst>
              <a:ext uri="{FF2B5EF4-FFF2-40B4-BE49-F238E27FC236}">
                <a16:creationId xmlns:a16="http://schemas.microsoft.com/office/drawing/2014/main" id="{D20CC0A2-3FCA-1048-A373-30A4FDDBD1AC}"/>
              </a:ext>
            </a:extLst>
          </p:cNvPr>
          <p:cNvSpPr txBox="1">
            <a:spLocks noChangeArrowheads="1"/>
          </p:cNvSpPr>
          <p:nvPr userDrawn="1"/>
        </p:nvSpPr>
        <p:spPr bwMode="auto">
          <a:xfrm>
            <a:off x="4336422" y="3643200"/>
            <a:ext cx="3570008" cy="338554"/>
          </a:xfrm>
          <a:prstGeom prst="rect">
            <a:avLst/>
          </a:prstGeom>
          <a:solidFill>
            <a:schemeClr val="bg1"/>
          </a:solidFill>
          <a:ln w="19050">
            <a:solidFill>
              <a:srgbClr val="0F294A"/>
            </a:solidFill>
            <a:miter lim="800000"/>
            <a:headEnd/>
            <a:tailEnd/>
          </a:ln>
          <a:effectLst/>
        </p:spPr>
        <p:txBody>
          <a:bodyPr wrap="square">
            <a:spAutoFit/>
          </a:bodyPr>
          <a:lstStyle/>
          <a:p>
            <a:pPr algn="ctr" defTabSz="457200" eaLnBrk="0" hangingPunct="0"/>
            <a:r>
              <a:rPr lang="en-US" sz="1600" b="1" dirty="0">
                <a:ea typeface="Calibri" pitchFamily="34" charset="0"/>
                <a:cs typeface="Arial" panose="020B0604020202020204" pitchFamily="34" charset="0"/>
              </a:rPr>
              <a:t>Innovation and Industry Services</a:t>
            </a:r>
          </a:p>
        </p:txBody>
      </p:sp>
      <p:sp>
        <p:nvSpPr>
          <p:cNvPr id="26" name="Title 1">
            <a:extLst>
              <a:ext uri="{FF2B5EF4-FFF2-40B4-BE49-F238E27FC236}">
                <a16:creationId xmlns:a16="http://schemas.microsoft.com/office/drawing/2014/main" id="{48A00F0E-6E4B-0644-BE94-6B236EAD243B}"/>
              </a:ext>
            </a:extLst>
          </p:cNvPr>
          <p:cNvSpPr>
            <a:spLocks noGrp="1"/>
          </p:cNvSpPr>
          <p:nvPr>
            <p:ph type="title" hasCustomPrompt="1"/>
          </p:nvPr>
        </p:nvSpPr>
        <p:spPr>
          <a:xfrm>
            <a:off x="573795" y="-10746"/>
            <a:ext cx="10515600" cy="1325563"/>
          </a:xfrm>
        </p:spPr>
        <p:txBody>
          <a:bodyPr>
            <a:normAutofit/>
          </a:bodyPr>
          <a:lstStyle>
            <a:lvl1pPr>
              <a:defRPr sz="4400" b="0" i="0">
                <a:solidFill>
                  <a:schemeClr val="bg1"/>
                </a:solidFill>
                <a:latin typeface="Calibri" panose="020F0502020204030204" pitchFamily="34" charset="0"/>
                <a:cs typeface="Calibri" panose="020F0502020204030204" pitchFamily="34" charset="0"/>
              </a:defRPr>
            </a:lvl1pPr>
          </a:lstStyle>
          <a:p>
            <a:r>
              <a:rPr lang="en-US" dirty="0"/>
              <a:t>Organization Chart </a:t>
            </a:r>
          </a:p>
        </p:txBody>
      </p:sp>
      <p:pic>
        <p:nvPicPr>
          <p:cNvPr id="27" name="Picture 26">
            <a:extLst>
              <a:ext uri="{FF2B5EF4-FFF2-40B4-BE49-F238E27FC236}">
                <a16:creationId xmlns:a16="http://schemas.microsoft.com/office/drawing/2014/main" id="{1E764644-0B07-6146-B729-DF5E32AB6E2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94913" y="1770201"/>
            <a:ext cx="1520898" cy="1520898"/>
          </a:xfrm>
          <a:prstGeom prst="rect">
            <a:avLst/>
          </a:prstGeom>
        </p:spPr>
      </p:pic>
      <p:sp>
        <p:nvSpPr>
          <p:cNvPr id="28" name="TextBox 30">
            <a:extLst>
              <a:ext uri="{FF2B5EF4-FFF2-40B4-BE49-F238E27FC236}">
                <a16:creationId xmlns:a16="http://schemas.microsoft.com/office/drawing/2014/main" id="{857687C3-12EA-574A-B8E6-4E9053BB6177}"/>
              </a:ext>
            </a:extLst>
          </p:cNvPr>
          <p:cNvSpPr txBox="1">
            <a:spLocks noChangeArrowheads="1"/>
          </p:cNvSpPr>
          <p:nvPr userDrawn="1"/>
        </p:nvSpPr>
        <p:spPr bwMode="auto">
          <a:xfrm>
            <a:off x="216691" y="2081105"/>
            <a:ext cx="1664187" cy="738664"/>
          </a:xfrm>
          <a:prstGeom prst="rect">
            <a:avLst/>
          </a:prstGeom>
          <a:noFill/>
          <a:ln w="9525">
            <a:noFill/>
            <a:miter lim="800000"/>
            <a:headEnd/>
            <a:tailEnd/>
          </a:ln>
        </p:spPr>
        <p:txBody>
          <a:bodyPr wrap="square">
            <a:spAutoFit/>
          </a:bodyPr>
          <a:lstStyle/>
          <a:p>
            <a:pPr algn="r"/>
            <a:r>
              <a:rPr lang="en-US" sz="1400" b="1" dirty="0">
                <a:cs typeface="Arial" panose="020B0604020202020204" pitchFamily="34" charset="0"/>
              </a:rPr>
              <a:t>Kevin Kimball</a:t>
            </a:r>
          </a:p>
          <a:p>
            <a:pPr algn="r"/>
            <a:r>
              <a:rPr lang="en-US" sz="1400" dirty="0">
                <a:cs typeface="Arial" panose="020B0604020202020204" pitchFamily="34" charset="0"/>
              </a:rPr>
              <a:t>Chief of Staff </a:t>
            </a:r>
          </a:p>
          <a:p>
            <a:pPr algn="r"/>
            <a:r>
              <a:rPr lang="en-US" sz="1400" dirty="0">
                <a:cs typeface="Arial" panose="020B0604020202020204" pitchFamily="34" charset="0"/>
              </a:rPr>
              <a:t>NIST </a:t>
            </a:r>
          </a:p>
        </p:txBody>
      </p:sp>
    </p:spTree>
    <p:extLst>
      <p:ext uri="{BB962C8B-B14F-4D97-AF65-F5344CB8AC3E}">
        <p14:creationId xmlns:p14="http://schemas.microsoft.com/office/powerpoint/2010/main" val="19954741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B3025B2-F8BD-074A-B93B-B3CE52BAB19B}"/>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15" name="Title 1">
            <a:extLst>
              <a:ext uri="{FF2B5EF4-FFF2-40B4-BE49-F238E27FC236}">
                <a16:creationId xmlns:a16="http://schemas.microsoft.com/office/drawing/2014/main" id="{C8AB3B5E-F287-6A4D-B452-56C37FB03122}"/>
              </a:ext>
            </a:extLst>
          </p:cNvPr>
          <p:cNvSpPr txBox="1">
            <a:spLocks/>
          </p:cNvSpPr>
          <p:nvPr userDrawn="1"/>
        </p:nvSpPr>
        <p:spPr>
          <a:xfrm>
            <a:off x="574040" y="364516"/>
            <a:ext cx="10515600" cy="525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i="0" kern="1200">
                <a:solidFill>
                  <a:schemeClr val="bg1"/>
                </a:solidFill>
                <a:latin typeface="Calibri" panose="020F0502020204030204" pitchFamily="34" charset="0"/>
                <a:ea typeface="+mj-ea"/>
                <a:cs typeface="Calibri" panose="020F0502020204030204" pitchFamily="34" charset="0"/>
              </a:defRPr>
            </a:lvl1pPr>
          </a:lstStyle>
          <a:p>
            <a:r>
              <a:rPr lang="en-US" sz="4400" dirty="0"/>
              <a:t>NIST Joint Institute and Center Locations</a:t>
            </a:r>
            <a:endParaRPr lang="en-US" dirty="0"/>
          </a:p>
        </p:txBody>
      </p:sp>
      <p:pic>
        <p:nvPicPr>
          <p:cNvPr id="16" name="Picture 15">
            <a:extLst>
              <a:ext uri="{FF2B5EF4-FFF2-40B4-BE49-F238E27FC236}">
                <a16:creationId xmlns:a16="http://schemas.microsoft.com/office/drawing/2014/main" id="{27DD65A3-8D4A-AF45-8715-947087810724}"/>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sp>
        <p:nvSpPr>
          <p:cNvPr id="11" name="TextBox 2">
            <a:extLst>
              <a:ext uri="{FF2B5EF4-FFF2-40B4-BE49-F238E27FC236}">
                <a16:creationId xmlns:a16="http://schemas.microsoft.com/office/drawing/2014/main" id="{4E94E506-F106-C244-B60F-8CA086C08B6A}"/>
              </a:ext>
            </a:extLst>
          </p:cNvPr>
          <p:cNvSpPr txBox="1"/>
          <p:nvPr userDrawn="1"/>
        </p:nvSpPr>
        <p:spPr>
          <a:xfrm>
            <a:off x="3862057" y="2793864"/>
            <a:ext cx="2397140" cy="83419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a:solidFill>
                  <a:schemeClr val="bg1"/>
                </a:solidFill>
                <a:cs typeface="Arial" panose="020B0604020202020204" pitchFamily="34" charset="0"/>
              </a:rPr>
              <a:t>Construction (CRF)</a:t>
            </a:r>
          </a:p>
          <a:p>
            <a:r>
              <a:rPr lang="en-US" sz="2000" b="1" dirty="0">
                <a:solidFill>
                  <a:schemeClr val="bg1"/>
                </a:solidFill>
                <a:cs typeface="Arial" panose="020B0604020202020204" pitchFamily="34" charset="0"/>
              </a:rPr>
              <a:t>$319 Million</a:t>
            </a:r>
          </a:p>
        </p:txBody>
      </p:sp>
      <p:sp>
        <p:nvSpPr>
          <p:cNvPr id="12" name="TextBox 2">
            <a:extLst>
              <a:ext uri="{FF2B5EF4-FFF2-40B4-BE49-F238E27FC236}">
                <a16:creationId xmlns:a16="http://schemas.microsoft.com/office/drawing/2014/main" id="{D7846AAB-11D3-E841-9894-7B7B61B03641}"/>
              </a:ext>
            </a:extLst>
          </p:cNvPr>
          <p:cNvSpPr txBox="1"/>
          <p:nvPr userDrawn="1"/>
        </p:nvSpPr>
        <p:spPr>
          <a:xfrm>
            <a:off x="6356593" y="3686323"/>
            <a:ext cx="2164091" cy="119301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a:solidFill>
                  <a:schemeClr val="bg1"/>
                </a:solidFill>
                <a:cs typeface="Arial" panose="020B0604020202020204" pitchFamily="34" charset="0"/>
              </a:rPr>
              <a:t>Laboratory Research (STRS) </a:t>
            </a:r>
            <a:r>
              <a:rPr lang="en-US" sz="2000" b="1" dirty="0">
                <a:solidFill>
                  <a:schemeClr val="bg1"/>
                </a:solidFill>
                <a:cs typeface="Arial" panose="020B0604020202020204" pitchFamily="34" charset="0"/>
              </a:rPr>
              <a:t>$724.5 Million</a:t>
            </a:r>
            <a:endParaRPr lang="en-US" sz="1800" b="1" dirty="0">
              <a:solidFill>
                <a:schemeClr val="bg1"/>
              </a:solidFill>
              <a:cs typeface="Arial" panose="020B0604020202020204" pitchFamily="34" charset="0"/>
            </a:endParaRPr>
          </a:p>
        </p:txBody>
      </p:sp>
      <p:pic>
        <p:nvPicPr>
          <p:cNvPr id="17" name="Picture 16">
            <a:extLst>
              <a:ext uri="{FF2B5EF4-FFF2-40B4-BE49-F238E27FC236}">
                <a16:creationId xmlns:a16="http://schemas.microsoft.com/office/drawing/2014/main" id="{35CA1B31-BBE2-B048-8CD8-C998AB332503}"/>
              </a:ext>
            </a:extLst>
          </p:cNvPr>
          <p:cNvPicPr>
            <a:picLocks noChangeAspect="1"/>
          </p:cNvPicPr>
          <p:nvPr userDrawn="1"/>
        </p:nvPicPr>
        <p:blipFill>
          <a:blip r:embed="rId4"/>
          <a:stretch>
            <a:fillRect/>
          </a:stretch>
        </p:blipFill>
        <p:spPr>
          <a:xfrm>
            <a:off x="2445" y="1090623"/>
            <a:ext cx="9348400" cy="5780224"/>
          </a:xfrm>
          <a:prstGeom prst="rect">
            <a:avLst/>
          </a:prstGeom>
        </p:spPr>
      </p:pic>
      <p:pic>
        <p:nvPicPr>
          <p:cNvPr id="18" name="Picture 17">
            <a:extLst>
              <a:ext uri="{FF2B5EF4-FFF2-40B4-BE49-F238E27FC236}">
                <a16:creationId xmlns:a16="http://schemas.microsoft.com/office/drawing/2014/main" id="{5CFD4393-4391-6045-9F32-78418A08EBF6}"/>
              </a:ext>
            </a:extLst>
          </p:cNvPr>
          <p:cNvPicPr>
            <a:picLocks noChangeAspect="1"/>
          </p:cNvPicPr>
          <p:nvPr userDrawn="1"/>
        </p:nvPicPr>
        <p:blipFill>
          <a:blip r:embed="rId5"/>
          <a:stretch>
            <a:fillRect/>
          </a:stretch>
        </p:blipFill>
        <p:spPr>
          <a:xfrm>
            <a:off x="607727" y="1416189"/>
            <a:ext cx="8623760" cy="4854477"/>
          </a:xfrm>
          <a:prstGeom prst="rect">
            <a:avLst/>
          </a:prstGeom>
          <a:ln>
            <a:noFill/>
          </a:ln>
        </p:spPr>
      </p:pic>
      <p:sp>
        <p:nvSpPr>
          <p:cNvPr id="19" name="Title 1">
            <a:extLst>
              <a:ext uri="{FF2B5EF4-FFF2-40B4-BE49-F238E27FC236}">
                <a16:creationId xmlns:a16="http://schemas.microsoft.com/office/drawing/2014/main" id="{F61E7DCD-0B06-1446-80C8-3F7BCC7DE0DC}"/>
              </a:ext>
            </a:extLst>
          </p:cNvPr>
          <p:cNvSpPr txBox="1">
            <a:spLocks/>
          </p:cNvSpPr>
          <p:nvPr userDrawn="1"/>
        </p:nvSpPr>
        <p:spPr>
          <a:xfrm>
            <a:off x="3214960" y="3169416"/>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0" name="Title 1">
            <a:extLst>
              <a:ext uri="{FF2B5EF4-FFF2-40B4-BE49-F238E27FC236}">
                <a16:creationId xmlns:a16="http://schemas.microsoft.com/office/drawing/2014/main" id="{F71C98AA-677E-F04D-9F63-3038C0AD6B81}"/>
              </a:ext>
            </a:extLst>
          </p:cNvPr>
          <p:cNvSpPr txBox="1">
            <a:spLocks/>
          </p:cNvSpPr>
          <p:nvPr userDrawn="1"/>
        </p:nvSpPr>
        <p:spPr>
          <a:xfrm>
            <a:off x="7187060" y="4277357"/>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1" name="Title 1">
            <a:extLst>
              <a:ext uri="{FF2B5EF4-FFF2-40B4-BE49-F238E27FC236}">
                <a16:creationId xmlns:a16="http://schemas.microsoft.com/office/drawing/2014/main" id="{AF95B416-3E1A-4044-95A2-0CC4233D6A9A}"/>
              </a:ext>
            </a:extLst>
          </p:cNvPr>
          <p:cNvSpPr txBox="1">
            <a:spLocks/>
          </p:cNvSpPr>
          <p:nvPr userDrawn="1"/>
        </p:nvSpPr>
        <p:spPr>
          <a:xfrm>
            <a:off x="542877" y="3142212"/>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2" name="Title 1">
            <a:extLst>
              <a:ext uri="{FF2B5EF4-FFF2-40B4-BE49-F238E27FC236}">
                <a16:creationId xmlns:a16="http://schemas.microsoft.com/office/drawing/2014/main" id="{ECBD3F4E-5A68-9D4D-876D-82B38612D03F}"/>
              </a:ext>
            </a:extLst>
          </p:cNvPr>
          <p:cNvSpPr txBox="1">
            <a:spLocks/>
          </p:cNvSpPr>
          <p:nvPr userDrawn="1"/>
        </p:nvSpPr>
        <p:spPr>
          <a:xfrm>
            <a:off x="2765628" y="5876746"/>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3" name="Title 1">
            <a:extLst>
              <a:ext uri="{FF2B5EF4-FFF2-40B4-BE49-F238E27FC236}">
                <a16:creationId xmlns:a16="http://schemas.microsoft.com/office/drawing/2014/main" id="{5ED57899-E7FA-3240-93AA-E9A2CE1D9A65}"/>
              </a:ext>
            </a:extLst>
          </p:cNvPr>
          <p:cNvSpPr txBox="1">
            <a:spLocks/>
          </p:cNvSpPr>
          <p:nvPr userDrawn="1"/>
        </p:nvSpPr>
        <p:spPr>
          <a:xfrm>
            <a:off x="3214960" y="3018945"/>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4" name="Title 1">
            <a:extLst>
              <a:ext uri="{FF2B5EF4-FFF2-40B4-BE49-F238E27FC236}">
                <a16:creationId xmlns:a16="http://schemas.microsoft.com/office/drawing/2014/main" id="{4CDE4BE8-B56C-454A-BD45-E71A377CC810}"/>
              </a:ext>
            </a:extLst>
          </p:cNvPr>
          <p:cNvSpPr txBox="1">
            <a:spLocks/>
          </p:cNvSpPr>
          <p:nvPr userDrawn="1"/>
        </p:nvSpPr>
        <p:spPr>
          <a:xfrm>
            <a:off x="7187060" y="4126886"/>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5" name="Title 1">
            <a:extLst>
              <a:ext uri="{FF2B5EF4-FFF2-40B4-BE49-F238E27FC236}">
                <a16:creationId xmlns:a16="http://schemas.microsoft.com/office/drawing/2014/main" id="{B4D6DB6D-AD46-C34E-8525-2FD726B86976}"/>
              </a:ext>
            </a:extLst>
          </p:cNvPr>
          <p:cNvSpPr txBox="1">
            <a:spLocks/>
          </p:cNvSpPr>
          <p:nvPr userDrawn="1"/>
        </p:nvSpPr>
        <p:spPr>
          <a:xfrm>
            <a:off x="542877" y="2991741"/>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sp>
        <p:nvSpPr>
          <p:cNvPr id="26" name="Title 1">
            <a:extLst>
              <a:ext uri="{FF2B5EF4-FFF2-40B4-BE49-F238E27FC236}">
                <a16:creationId xmlns:a16="http://schemas.microsoft.com/office/drawing/2014/main" id="{694A15A3-6FED-764F-B477-8EE7D0C1D4E7}"/>
              </a:ext>
            </a:extLst>
          </p:cNvPr>
          <p:cNvSpPr txBox="1">
            <a:spLocks/>
          </p:cNvSpPr>
          <p:nvPr userDrawn="1"/>
        </p:nvSpPr>
        <p:spPr>
          <a:xfrm>
            <a:off x="2765628" y="5726275"/>
            <a:ext cx="1020496" cy="483479"/>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3200" b="1" dirty="0">
              <a:solidFill>
                <a:schemeClr val="bg1"/>
              </a:solidFill>
            </a:endParaRPr>
          </a:p>
        </p:txBody>
      </p:sp>
      <p:grpSp>
        <p:nvGrpSpPr>
          <p:cNvPr id="27" name="Group 26">
            <a:extLst>
              <a:ext uri="{FF2B5EF4-FFF2-40B4-BE49-F238E27FC236}">
                <a16:creationId xmlns:a16="http://schemas.microsoft.com/office/drawing/2014/main" id="{6364D897-B602-6341-86B9-6D9D6EBC8988}"/>
              </a:ext>
            </a:extLst>
          </p:cNvPr>
          <p:cNvGrpSpPr/>
          <p:nvPr userDrawn="1"/>
        </p:nvGrpSpPr>
        <p:grpSpPr>
          <a:xfrm>
            <a:off x="9386496" y="1161625"/>
            <a:ext cx="1827651" cy="504470"/>
            <a:chOff x="9386496" y="1161625"/>
            <a:chExt cx="1827651" cy="504470"/>
          </a:xfrm>
        </p:grpSpPr>
        <p:pic>
          <p:nvPicPr>
            <p:cNvPr id="28" name="Graphic 108">
              <a:extLst>
                <a:ext uri="{FF2B5EF4-FFF2-40B4-BE49-F238E27FC236}">
                  <a16:creationId xmlns:a16="http://schemas.microsoft.com/office/drawing/2014/main" id="{FFA80D8C-CF88-E847-A5F5-2C20CBCF9BDA}"/>
                </a:ext>
              </a:extLst>
            </p:cNvPr>
            <p:cNvPicPr>
              <a:picLocks noChangeAspect="1"/>
            </p:cNvPicPr>
            <p:nvPr/>
          </p:nvPicPr>
          <p:blipFill>
            <a:blip r:embed="rId6"/>
            <a:stretch>
              <a:fillRect/>
            </a:stretch>
          </p:blipFill>
          <p:spPr>
            <a:xfrm>
              <a:off x="10839398" y="1161625"/>
              <a:ext cx="374749" cy="504470"/>
            </a:xfrm>
            <a:prstGeom prst="rect">
              <a:avLst/>
            </a:prstGeom>
          </p:spPr>
        </p:pic>
        <p:sp>
          <p:nvSpPr>
            <p:cNvPr id="29" name="TextBox 28">
              <a:extLst>
                <a:ext uri="{FF2B5EF4-FFF2-40B4-BE49-F238E27FC236}">
                  <a16:creationId xmlns:a16="http://schemas.microsoft.com/office/drawing/2014/main" id="{36B89AE2-4A3A-1943-87C3-2F509488F9DE}"/>
                </a:ext>
              </a:extLst>
            </p:cNvPr>
            <p:cNvSpPr txBox="1"/>
            <p:nvPr/>
          </p:nvSpPr>
          <p:spPr>
            <a:xfrm>
              <a:off x="9386496" y="1194762"/>
              <a:ext cx="1317861" cy="307777"/>
            </a:xfrm>
            <a:prstGeom prst="rect">
              <a:avLst/>
            </a:prstGeom>
            <a:noFill/>
          </p:spPr>
          <p:txBody>
            <a:bodyPr wrap="square" rtlCol="0">
              <a:spAutoFit/>
            </a:bodyPr>
            <a:lstStyle/>
            <a:p>
              <a:r>
                <a:rPr lang="en-US" sz="1400" b="1" dirty="0"/>
                <a:t>NIST Campuses</a:t>
              </a:r>
            </a:p>
          </p:txBody>
        </p:sp>
      </p:grpSp>
      <p:grpSp>
        <p:nvGrpSpPr>
          <p:cNvPr id="30" name="Group 29">
            <a:extLst>
              <a:ext uri="{FF2B5EF4-FFF2-40B4-BE49-F238E27FC236}">
                <a16:creationId xmlns:a16="http://schemas.microsoft.com/office/drawing/2014/main" id="{93AE01B7-00AA-EE49-A785-2F052321F0E9}"/>
              </a:ext>
            </a:extLst>
          </p:cNvPr>
          <p:cNvGrpSpPr/>
          <p:nvPr userDrawn="1"/>
        </p:nvGrpSpPr>
        <p:grpSpPr>
          <a:xfrm>
            <a:off x="9386496" y="1784590"/>
            <a:ext cx="2530035" cy="533287"/>
            <a:chOff x="9386496" y="1784590"/>
            <a:chExt cx="2530035" cy="533287"/>
          </a:xfrm>
        </p:grpSpPr>
        <p:pic>
          <p:nvPicPr>
            <p:cNvPr id="31" name="Graphic 102">
              <a:extLst>
                <a:ext uri="{FF2B5EF4-FFF2-40B4-BE49-F238E27FC236}">
                  <a16:creationId xmlns:a16="http://schemas.microsoft.com/office/drawing/2014/main" id="{6AB527EF-9214-3B4A-9B5C-C9AC0E16326A}"/>
                </a:ext>
              </a:extLst>
            </p:cNvPr>
            <p:cNvPicPr>
              <a:picLocks noChangeAspect="1"/>
            </p:cNvPicPr>
            <p:nvPr/>
          </p:nvPicPr>
          <p:blipFill>
            <a:blip r:embed="rId7"/>
            <a:stretch>
              <a:fillRect/>
            </a:stretch>
          </p:blipFill>
          <p:spPr>
            <a:xfrm>
              <a:off x="11516566" y="1784590"/>
              <a:ext cx="399965" cy="533287"/>
            </a:xfrm>
            <a:prstGeom prst="rect">
              <a:avLst/>
            </a:prstGeom>
          </p:spPr>
        </p:pic>
        <p:sp>
          <p:nvSpPr>
            <p:cNvPr id="32" name="TextBox 31">
              <a:extLst>
                <a:ext uri="{FF2B5EF4-FFF2-40B4-BE49-F238E27FC236}">
                  <a16:creationId xmlns:a16="http://schemas.microsoft.com/office/drawing/2014/main" id="{82E5ED88-0A63-9748-8A21-303852BE35CD}"/>
                </a:ext>
              </a:extLst>
            </p:cNvPr>
            <p:cNvSpPr txBox="1"/>
            <p:nvPr/>
          </p:nvSpPr>
          <p:spPr>
            <a:xfrm>
              <a:off x="9386496" y="1998702"/>
              <a:ext cx="2208618" cy="307777"/>
            </a:xfrm>
            <a:prstGeom prst="rect">
              <a:avLst/>
            </a:prstGeom>
            <a:noFill/>
          </p:spPr>
          <p:txBody>
            <a:bodyPr wrap="none" rtlCol="0">
              <a:spAutoFit/>
            </a:bodyPr>
            <a:lstStyle/>
            <a:p>
              <a:r>
                <a:rPr lang="en-US" sz="1400" b="1" dirty="0"/>
                <a:t>Joint Institutes and Centers</a:t>
              </a:r>
            </a:p>
          </p:txBody>
        </p:sp>
      </p:grpSp>
      <p:grpSp>
        <p:nvGrpSpPr>
          <p:cNvPr id="33" name="Group 32">
            <a:extLst>
              <a:ext uri="{FF2B5EF4-FFF2-40B4-BE49-F238E27FC236}">
                <a16:creationId xmlns:a16="http://schemas.microsoft.com/office/drawing/2014/main" id="{8575B130-E9F3-B24B-AAA2-A7A9CAE6239B}"/>
              </a:ext>
            </a:extLst>
          </p:cNvPr>
          <p:cNvGrpSpPr/>
          <p:nvPr userDrawn="1"/>
        </p:nvGrpSpPr>
        <p:grpSpPr>
          <a:xfrm>
            <a:off x="9386496" y="5555020"/>
            <a:ext cx="2496882" cy="533287"/>
            <a:chOff x="9386496" y="5555020"/>
            <a:chExt cx="2496882" cy="533287"/>
          </a:xfrm>
        </p:grpSpPr>
        <p:pic>
          <p:nvPicPr>
            <p:cNvPr id="34" name="Graphic 109">
              <a:extLst>
                <a:ext uri="{FF2B5EF4-FFF2-40B4-BE49-F238E27FC236}">
                  <a16:creationId xmlns:a16="http://schemas.microsoft.com/office/drawing/2014/main" id="{26ADF03A-7FD8-3144-995F-0A3902088950}"/>
                </a:ext>
              </a:extLst>
            </p:cNvPr>
            <p:cNvPicPr>
              <a:picLocks noChangeAspect="1"/>
            </p:cNvPicPr>
            <p:nvPr/>
          </p:nvPicPr>
          <p:blipFill>
            <a:blip r:embed="rId8"/>
            <a:stretch>
              <a:fillRect/>
            </a:stretch>
          </p:blipFill>
          <p:spPr>
            <a:xfrm>
              <a:off x="11483413" y="5555020"/>
              <a:ext cx="399965" cy="533287"/>
            </a:xfrm>
            <a:prstGeom prst="rect">
              <a:avLst/>
            </a:prstGeom>
          </p:spPr>
        </p:pic>
        <p:sp>
          <p:nvSpPr>
            <p:cNvPr id="35" name="TextBox 34">
              <a:extLst>
                <a:ext uri="{FF2B5EF4-FFF2-40B4-BE49-F238E27FC236}">
                  <a16:creationId xmlns:a16="http://schemas.microsoft.com/office/drawing/2014/main" id="{7899E5B6-41CC-FE41-B8D1-D556FED1BB68}"/>
                </a:ext>
              </a:extLst>
            </p:cNvPr>
            <p:cNvSpPr txBox="1"/>
            <p:nvPr/>
          </p:nvSpPr>
          <p:spPr>
            <a:xfrm>
              <a:off x="9386496" y="5684416"/>
              <a:ext cx="2130070" cy="307777"/>
            </a:xfrm>
            <a:prstGeom prst="rect">
              <a:avLst/>
            </a:prstGeom>
            <a:noFill/>
          </p:spPr>
          <p:txBody>
            <a:bodyPr wrap="none" rtlCol="0">
              <a:spAutoFit/>
            </a:bodyPr>
            <a:lstStyle/>
            <a:p>
              <a:r>
                <a:rPr lang="en-US" sz="1400" b="1" dirty="0"/>
                <a:t>NIST Centers of Excellence</a:t>
              </a:r>
              <a:endParaRPr lang="en-US" sz="1400" dirty="0"/>
            </a:p>
          </p:txBody>
        </p:sp>
      </p:grpSp>
      <p:grpSp>
        <p:nvGrpSpPr>
          <p:cNvPr id="36" name="Group 35">
            <a:extLst>
              <a:ext uri="{FF2B5EF4-FFF2-40B4-BE49-F238E27FC236}">
                <a16:creationId xmlns:a16="http://schemas.microsoft.com/office/drawing/2014/main" id="{9F38E21D-AD40-9241-A183-9E2879481C76}"/>
              </a:ext>
            </a:extLst>
          </p:cNvPr>
          <p:cNvGrpSpPr/>
          <p:nvPr userDrawn="1"/>
        </p:nvGrpSpPr>
        <p:grpSpPr>
          <a:xfrm>
            <a:off x="7466568" y="2282245"/>
            <a:ext cx="4492860" cy="1198003"/>
            <a:chOff x="7466568" y="2282245"/>
            <a:chExt cx="4492860" cy="1198003"/>
          </a:xfrm>
        </p:grpSpPr>
        <p:pic>
          <p:nvPicPr>
            <p:cNvPr id="37" name="Graphic 111">
              <a:extLst>
                <a:ext uri="{FF2B5EF4-FFF2-40B4-BE49-F238E27FC236}">
                  <a16:creationId xmlns:a16="http://schemas.microsoft.com/office/drawing/2014/main" id="{322A6AC0-BC97-7149-A2CD-4B5ABAD93C9F}"/>
                </a:ext>
              </a:extLst>
            </p:cNvPr>
            <p:cNvPicPr>
              <a:picLocks noChangeAspect="1"/>
            </p:cNvPicPr>
            <p:nvPr/>
          </p:nvPicPr>
          <p:blipFill>
            <a:blip r:embed="rId7"/>
            <a:stretch>
              <a:fillRect/>
            </a:stretch>
          </p:blipFill>
          <p:spPr>
            <a:xfrm>
              <a:off x="7466568" y="2946961"/>
              <a:ext cx="399965" cy="533287"/>
            </a:xfrm>
            <a:prstGeom prst="rect">
              <a:avLst/>
            </a:prstGeom>
          </p:spPr>
        </p:pic>
        <p:sp>
          <p:nvSpPr>
            <p:cNvPr id="38" name="Rectangle 37">
              <a:extLst>
                <a:ext uri="{FF2B5EF4-FFF2-40B4-BE49-F238E27FC236}">
                  <a16:creationId xmlns:a16="http://schemas.microsoft.com/office/drawing/2014/main" id="{E1AB14AE-47AF-B248-8513-7EDB802AA8B6}"/>
                </a:ext>
              </a:extLst>
            </p:cNvPr>
            <p:cNvSpPr/>
            <p:nvPr/>
          </p:nvSpPr>
          <p:spPr>
            <a:xfrm>
              <a:off x="9386496" y="2282245"/>
              <a:ext cx="2572932" cy="403637"/>
            </a:xfrm>
            <a:prstGeom prst="rect">
              <a:avLst/>
            </a:prstGeom>
          </p:spPr>
          <p:txBody>
            <a:bodyPr wrap="square">
              <a:spAutoFit/>
            </a:bodyPr>
            <a:lstStyle/>
            <a:p>
              <a:pPr>
                <a:lnSpc>
                  <a:spcPct val="70000"/>
                </a:lnSpc>
              </a:pPr>
              <a:r>
                <a:rPr lang="en-US" sz="1400" dirty="0"/>
                <a:t>National Cybersecurity Center of Excellence</a:t>
              </a:r>
            </a:p>
          </p:txBody>
        </p:sp>
      </p:grpSp>
      <p:grpSp>
        <p:nvGrpSpPr>
          <p:cNvPr id="39" name="Group 38">
            <a:extLst>
              <a:ext uri="{FF2B5EF4-FFF2-40B4-BE49-F238E27FC236}">
                <a16:creationId xmlns:a16="http://schemas.microsoft.com/office/drawing/2014/main" id="{7BF3B95F-0E14-1D49-8B67-3F5A78A87FC5}"/>
              </a:ext>
            </a:extLst>
          </p:cNvPr>
          <p:cNvGrpSpPr/>
          <p:nvPr userDrawn="1"/>
        </p:nvGrpSpPr>
        <p:grpSpPr>
          <a:xfrm>
            <a:off x="7704335" y="2660285"/>
            <a:ext cx="4255093" cy="878206"/>
            <a:chOff x="7704335" y="2660285"/>
            <a:chExt cx="4255093" cy="878206"/>
          </a:xfrm>
        </p:grpSpPr>
        <p:pic>
          <p:nvPicPr>
            <p:cNvPr id="40" name="Graphic 110">
              <a:extLst>
                <a:ext uri="{FF2B5EF4-FFF2-40B4-BE49-F238E27FC236}">
                  <a16:creationId xmlns:a16="http://schemas.microsoft.com/office/drawing/2014/main" id="{EC6A9B57-F182-E748-82CB-797BE915A0AF}"/>
                </a:ext>
              </a:extLst>
            </p:cNvPr>
            <p:cNvPicPr>
              <a:picLocks noChangeAspect="1"/>
            </p:cNvPicPr>
            <p:nvPr/>
          </p:nvPicPr>
          <p:blipFill>
            <a:blip r:embed="rId7"/>
            <a:stretch>
              <a:fillRect/>
            </a:stretch>
          </p:blipFill>
          <p:spPr>
            <a:xfrm>
              <a:off x="7704335" y="3005204"/>
              <a:ext cx="399965" cy="533287"/>
            </a:xfrm>
            <a:prstGeom prst="rect">
              <a:avLst/>
            </a:prstGeom>
          </p:spPr>
        </p:pic>
        <p:sp>
          <p:nvSpPr>
            <p:cNvPr id="41" name="Rectangle 40">
              <a:extLst>
                <a:ext uri="{FF2B5EF4-FFF2-40B4-BE49-F238E27FC236}">
                  <a16:creationId xmlns:a16="http://schemas.microsoft.com/office/drawing/2014/main" id="{474096E1-07A6-DA4D-9C0C-64BD29427BE8}"/>
                </a:ext>
              </a:extLst>
            </p:cNvPr>
            <p:cNvSpPr/>
            <p:nvPr/>
          </p:nvSpPr>
          <p:spPr>
            <a:xfrm>
              <a:off x="9386496" y="2660285"/>
              <a:ext cx="2572932" cy="403637"/>
            </a:xfrm>
            <a:prstGeom prst="rect">
              <a:avLst/>
            </a:prstGeom>
          </p:spPr>
          <p:txBody>
            <a:bodyPr wrap="square">
              <a:spAutoFit/>
            </a:bodyPr>
            <a:lstStyle/>
            <a:p>
              <a:pPr>
                <a:lnSpc>
                  <a:spcPct val="70000"/>
                </a:lnSpc>
              </a:pPr>
              <a:r>
                <a:rPr lang="en-US" sz="1400" dirty="0"/>
                <a:t>Institute for Bioscience &amp; Biotechnology Research</a:t>
              </a:r>
            </a:p>
          </p:txBody>
        </p:sp>
      </p:grpSp>
      <p:grpSp>
        <p:nvGrpSpPr>
          <p:cNvPr id="42" name="Group 41">
            <a:extLst>
              <a:ext uri="{FF2B5EF4-FFF2-40B4-BE49-F238E27FC236}">
                <a16:creationId xmlns:a16="http://schemas.microsoft.com/office/drawing/2014/main" id="{1F883EAE-3022-D74A-9358-E49A66646BC8}"/>
              </a:ext>
            </a:extLst>
          </p:cNvPr>
          <p:cNvGrpSpPr/>
          <p:nvPr userDrawn="1"/>
        </p:nvGrpSpPr>
        <p:grpSpPr>
          <a:xfrm>
            <a:off x="7089312" y="3961824"/>
            <a:ext cx="5470059" cy="776400"/>
            <a:chOff x="7089312" y="3961824"/>
            <a:chExt cx="5470059" cy="776400"/>
          </a:xfrm>
        </p:grpSpPr>
        <p:pic>
          <p:nvPicPr>
            <p:cNvPr id="43" name="Graphic 98">
              <a:extLst>
                <a:ext uri="{FF2B5EF4-FFF2-40B4-BE49-F238E27FC236}">
                  <a16:creationId xmlns:a16="http://schemas.microsoft.com/office/drawing/2014/main" id="{F32183B4-75E1-0D4B-85D1-813D732592B0}"/>
                </a:ext>
              </a:extLst>
            </p:cNvPr>
            <p:cNvPicPr>
              <a:picLocks noChangeAspect="1"/>
            </p:cNvPicPr>
            <p:nvPr/>
          </p:nvPicPr>
          <p:blipFill>
            <a:blip r:embed="rId7"/>
            <a:stretch>
              <a:fillRect/>
            </a:stretch>
          </p:blipFill>
          <p:spPr>
            <a:xfrm>
              <a:off x="7089312" y="4204937"/>
              <a:ext cx="399965" cy="533287"/>
            </a:xfrm>
            <a:prstGeom prst="rect">
              <a:avLst/>
            </a:prstGeom>
          </p:spPr>
        </p:pic>
        <p:sp>
          <p:nvSpPr>
            <p:cNvPr id="44" name="Rectangle 43">
              <a:extLst>
                <a:ext uri="{FF2B5EF4-FFF2-40B4-BE49-F238E27FC236}">
                  <a16:creationId xmlns:a16="http://schemas.microsoft.com/office/drawing/2014/main" id="{38F428BB-59C4-E948-A7EC-789AD0815FDF}"/>
                </a:ext>
              </a:extLst>
            </p:cNvPr>
            <p:cNvSpPr/>
            <p:nvPr/>
          </p:nvSpPr>
          <p:spPr>
            <a:xfrm>
              <a:off x="9386496" y="3961824"/>
              <a:ext cx="3172875" cy="252826"/>
            </a:xfrm>
            <a:prstGeom prst="rect">
              <a:avLst/>
            </a:prstGeom>
          </p:spPr>
          <p:txBody>
            <a:bodyPr wrap="square">
              <a:spAutoFit/>
            </a:bodyPr>
            <a:lstStyle/>
            <a:p>
              <a:pPr>
                <a:lnSpc>
                  <a:spcPct val="70000"/>
                </a:lnSpc>
              </a:pPr>
              <a:r>
                <a:rPr lang="en-US" sz="1400" dirty="0"/>
                <a:t>Hollings Marine Laboratory</a:t>
              </a:r>
            </a:p>
          </p:txBody>
        </p:sp>
      </p:grpSp>
      <p:grpSp>
        <p:nvGrpSpPr>
          <p:cNvPr id="45" name="Group 44">
            <a:extLst>
              <a:ext uri="{FF2B5EF4-FFF2-40B4-BE49-F238E27FC236}">
                <a16:creationId xmlns:a16="http://schemas.microsoft.com/office/drawing/2014/main" id="{2E5A989E-72D3-224F-A927-9A8423CCCF1C}"/>
              </a:ext>
            </a:extLst>
          </p:cNvPr>
          <p:cNvGrpSpPr/>
          <p:nvPr userDrawn="1"/>
        </p:nvGrpSpPr>
        <p:grpSpPr>
          <a:xfrm>
            <a:off x="8233590" y="2664790"/>
            <a:ext cx="4283765" cy="1789138"/>
            <a:chOff x="8233590" y="2664790"/>
            <a:chExt cx="4283765" cy="1789138"/>
          </a:xfrm>
        </p:grpSpPr>
        <p:pic>
          <p:nvPicPr>
            <p:cNvPr id="46" name="Graphic 101">
              <a:extLst>
                <a:ext uri="{FF2B5EF4-FFF2-40B4-BE49-F238E27FC236}">
                  <a16:creationId xmlns:a16="http://schemas.microsoft.com/office/drawing/2014/main" id="{86D49F59-6B42-FC47-8C7D-4C59D28D7613}"/>
                </a:ext>
              </a:extLst>
            </p:cNvPr>
            <p:cNvPicPr>
              <a:picLocks noChangeAspect="1"/>
            </p:cNvPicPr>
            <p:nvPr/>
          </p:nvPicPr>
          <p:blipFill>
            <a:blip r:embed="rId7"/>
            <a:stretch>
              <a:fillRect/>
            </a:stretch>
          </p:blipFill>
          <p:spPr>
            <a:xfrm>
              <a:off x="8233590" y="2664790"/>
              <a:ext cx="399965" cy="533287"/>
            </a:xfrm>
            <a:prstGeom prst="rect">
              <a:avLst/>
            </a:prstGeom>
          </p:spPr>
        </p:pic>
        <p:sp>
          <p:nvSpPr>
            <p:cNvPr id="47" name="Rectangle 46">
              <a:extLst>
                <a:ext uri="{FF2B5EF4-FFF2-40B4-BE49-F238E27FC236}">
                  <a16:creationId xmlns:a16="http://schemas.microsoft.com/office/drawing/2014/main" id="{EF51B269-1BCC-B047-9A1A-6C6A7B38EAFD}"/>
                </a:ext>
              </a:extLst>
            </p:cNvPr>
            <p:cNvSpPr/>
            <p:nvPr/>
          </p:nvSpPr>
          <p:spPr>
            <a:xfrm>
              <a:off x="9386496" y="4201102"/>
              <a:ext cx="3130859" cy="252826"/>
            </a:xfrm>
            <a:prstGeom prst="rect">
              <a:avLst/>
            </a:prstGeom>
          </p:spPr>
          <p:txBody>
            <a:bodyPr wrap="square">
              <a:spAutoFit/>
            </a:bodyPr>
            <a:lstStyle/>
            <a:p>
              <a:pPr>
                <a:lnSpc>
                  <a:spcPct val="70000"/>
                </a:lnSpc>
              </a:pPr>
              <a:r>
                <a:rPr lang="en-US" sz="1400" dirty="0"/>
                <a:t>Brookhaven National Laboratory</a:t>
              </a:r>
            </a:p>
          </p:txBody>
        </p:sp>
      </p:grpSp>
      <p:grpSp>
        <p:nvGrpSpPr>
          <p:cNvPr id="48" name="Group 47">
            <a:extLst>
              <a:ext uri="{FF2B5EF4-FFF2-40B4-BE49-F238E27FC236}">
                <a16:creationId xmlns:a16="http://schemas.microsoft.com/office/drawing/2014/main" id="{9B18CFB0-2D6B-C747-87C6-28CDADF99101}"/>
              </a:ext>
            </a:extLst>
          </p:cNvPr>
          <p:cNvGrpSpPr/>
          <p:nvPr userDrawn="1"/>
        </p:nvGrpSpPr>
        <p:grpSpPr>
          <a:xfrm>
            <a:off x="841709" y="3218418"/>
            <a:ext cx="11117719" cy="1640575"/>
            <a:chOff x="841709" y="3218418"/>
            <a:chExt cx="11117719" cy="1640575"/>
          </a:xfrm>
        </p:grpSpPr>
        <p:pic>
          <p:nvPicPr>
            <p:cNvPr id="49" name="Graphic 100">
              <a:extLst>
                <a:ext uri="{FF2B5EF4-FFF2-40B4-BE49-F238E27FC236}">
                  <a16:creationId xmlns:a16="http://schemas.microsoft.com/office/drawing/2014/main" id="{79FD4590-4043-4846-86E0-333759AA3B66}"/>
                </a:ext>
              </a:extLst>
            </p:cNvPr>
            <p:cNvPicPr>
              <a:picLocks noChangeAspect="1"/>
            </p:cNvPicPr>
            <p:nvPr/>
          </p:nvPicPr>
          <p:blipFill>
            <a:blip r:embed="rId7"/>
            <a:stretch>
              <a:fillRect/>
            </a:stretch>
          </p:blipFill>
          <p:spPr>
            <a:xfrm>
              <a:off x="841709" y="3218418"/>
              <a:ext cx="399965" cy="533287"/>
            </a:xfrm>
            <a:prstGeom prst="rect">
              <a:avLst/>
            </a:prstGeom>
          </p:spPr>
        </p:pic>
        <p:sp>
          <p:nvSpPr>
            <p:cNvPr id="50" name="Rectangle 49">
              <a:extLst>
                <a:ext uri="{FF2B5EF4-FFF2-40B4-BE49-F238E27FC236}">
                  <a16:creationId xmlns:a16="http://schemas.microsoft.com/office/drawing/2014/main" id="{1B3A04CB-43D0-8948-B5F5-435733DD2ECD}"/>
                </a:ext>
              </a:extLst>
            </p:cNvPr>
            <p:cNvSpPr/>
            <p:nvPr/>
          </p:nvSpPr>
          <p:spPr>
            <a:xfrm>
              <a:off x="9386496" y="4455356"/>
              <a:ext cx="2572932" cy="403637"/>
            </a:xfrm>
            <a:prstGeom prst="rect">
              <a:avLst/>
            </a:prstGeom>
          </p:spPr>
          <p:txBody>
            <a:bodyPr wrap="square">
              <a:spAutoFit/>
            </a:bodyPr>
            <a:lstStyle/>
            <a:p>
              <a:pPr>
                <a:lnSpc>
                  <a:spcPct val="70000"/>
                </a:lnSpc>
              </a:pPr>
              <a:r>
                <a:rPr lang="en-US" sz="1400" dirty="0"/>
                <a:t>Joint Initiative for Metrology in Biology</a:t>
              </a:r>
            </a:p>
          </p:txBody>
        </p:sp>
      </p:grpSp>
      <p:grpSp>
        <p:nvGrpSpPr>
          <p:cNvPr id="51" name="Group 50">
            <a:extLst>
              <a:ext uri="{FF2B5EF4-FFF2-40B4-BE49-F238E27FC236}">
                <a16:creationId xmlns:a16="http://schemas.microsoft.com/office/drawing/2014/main" id="{544DCFC3-FBD5-0843-A7F9-28B98603E539}"/>
              </a:ext>
            </a:extLst>
          </p:cNvPr>
          <p:cNvGrpSpPr/>
          <p:nvPr userDrawn="1"/>
        </p:nvGrpSpPr>
        <p:grpSpPr>
          <a:xfrm>
            <a:off x="2527888" y="5164217"/>
            <a:ext cx="9431540" cy="548786"/>
            <a:chOff x="2527888" y="5164217"/>
            <a:chExt cx="9431540" cy="548786"/>
          </a:xfrm>
        </p:grpSpPr>
        <p:pic>
          <p:nvPicPr>
            <p:cNvPr id="52" name="Graphic 99">
              <a:extLst>
                <a:ext uri="{FF2B5EF4-FFF2-40B4-BE49-F238E27FC236}">
                  <a16:creationId xmlns:a16="http://schemas.microsoft.com/office/drawing/2014/main" id="{310C905F-EE5A-874A-B26C-BD0A2ABBE75A}"/>
                </a:ext>
              </a:extLst>
            </p:cNvPr>
            <p:cNvPicPr>
              <a:picLocks noChangeAspect="1"/>
            </p:cNvPicPr>
            <p:nvPr/>
          </p:nvPicPr>
          <p:blipFill>
            <a:blip r:embed="rId9"/>
            <a:stretch>
              <a:fillRect/>
            </a:stretch>
          </p:blipFill>
          <p:spPr>
            <a:xfrm>
              <a:off x="2527888" y="5179716"/>
              <a:ext cx="399965" cy="533287"/>
            </a:xfrm>
            <a:prstGeom prst="rect">
              <a:avLst/>
            </a:prstGeom>
          </p:spPr>
        </p:pic>
        <p:sp>
          <p:nvSpPr>
            <p:cNvPr id="53" name="Rectangle 52">
              <a:extLst>
                <a:ext uri="{FF2B5EF4-FFF2-40B4-BE49-F238E27FC236}">
                  <a16:creationId xmlns:a16="http://schemas.microsoft.com/office/drawing/2014/main" id="{93C17C5A-08F0-2048-A7FE-6E5E456B5A9F}"/>
                </a:ext>
              </a:extLst>
            </p:cNvPr>
            <p:cNvSpPr/>
            <p:nvPr/>
          </p:nvSpPr>
          <p:spPr>
            <a:xfrm>
              <a:off x="9386496" y="5164217"/>
              <a:ext cx="2572932" cy="252826"/>
            </a:xfrm>
            <a:prstGeom prst="rect">
              <a:avLst/>
            </a:prstGeom>
          </p:spPr>
          <p:txBody>
            <a:bodyPr wrap="square">
              <a:spAutoFit/>
            </a:bodyPr>
            <a:lstStyle/>
            <a:p>
              <a:pPr>
                <a:lnSpc>
                  <a:spcPct val="70000"/>
                </a:lnSpc>
              </a:pPr>
              <a:r>
                <a:rPr lang="en-US" sz="1400" dirty="0"/>
                <a:t>NIST Kauai HI WWVH </a:t>
              </a:r>
            </a:p>
          </p:txBody>
        </p:sp>
      </p:grpSp>
      <p:grpSp>
        <p:nvGrpSpPr>
          <p:cNvPr id="54" name="Group 53">
            <a:extLst>
              <a:ext uri="{FF2B5EF4-FFF2-40B4-BE49-F238E27FC236}">
                <a16:creationId xmlns:a16="http://schemas.microsoft.com/office/drawing/2014/main" id="{DF30EC7E-635E-8B4B-92C7-AF3FB7225306}"/>
              </a:ext>
            </a:extLst>
          </p:cNvPr>
          <p:cNvGrpSpPr/>
          <p:nvPr userDrawn="1"/>
        </p:nvGrpSpPr>
        <p:grpSpPr>
          <a:xfrm>
            <a:off x="3049881" y="3014089"/>
            <a:ext cx="8909547" cy="944338"/>
            <a:chOff x="3049881" y="3014089"/>
            <a:chExt cx="8909547" cy="944338"/>
          </a:xfrm>
        </p:grpSpPr>
        <p:pic>
          <p:nvPicPr>
            <p:cNvPr id="55" name="Graphic 107">
              <a:extLst>
                <a:ext uri="{FF2B5EF4-FFF2-40B4-BE49-F238E27FC236}">
                  <a16:creationId xmlns:a16="http://schemas.microsoft.com/office/drawing/2014/main" id="{6A62D4F3-3ED0-EA4B-8CF6-8028F94D602D}"/>
                </a:ext>
              </a:extLst>
            </p:cNvPr>
            <p:cNvPicPr>
              <a:picLocks noChangeAspect="1"/>
            </p:cNvPicPr>
            <p:nvPr/>
          </p:nvPicPr>
          <p:blipFill>
            <a:blip r:embed="rId7"/>
            <a:stretch>
              <a:fillRect/>
            </a:stretch>
          </p:blipFill>
          <p:spPr>
            <a:xfrm>
              <a:off x="3049881" y="3014089"/>
              <a:ext cx="413922" cy="551897"/>
            </a:xfrm>
            <a:prstGeom prst="rect">
              <a:avLst/>
            </a:prstGeom>
          </p:spPr>
        </p:pic>
        <p:sp>
          <p:nvSpPr>
            <p:cNvPr id="56" name="Rectangle 55">
              <a:extLst>
                <a:ext uri="{FF2B5EF4-FFF2-40B4-BE49-F238E27FC236}">
                  <a16:creationId xmlns:a16="http://schemas.microsoft.com/office/drawing/2014/main" id="{7FB9BA38-91CD-0F48-94CD-E839404D2825}"/>
                </a:ext>
              </a:extLst>
            </p:cNvPr>
            <p:cNvSpPr/>
            <p:nvPr/>
          </p:nvSpPr>
          <p:spPr>
            <a:xfrm>
              <a:off x="9386496" y="3682967"/>
              <a:ext cx="2572932" cy="275460"/>
            </a:xfrm>
            <a:prstGeom prst="rect">
              <a:avLst/>
            </a:prstGeom>
          </p:spPr>
          <p:txBody>
            <a:bodyPr wrap="square">
              <a:spAutoFit/>
            </a:bodyPr>
            <a:lstStyle/>
            <a:p>
              <a:pPr>
                <a:lnSpc>
                  <a:spcPct val="85000"/>
                </a:lnSpc>
              </a:pPr>
              <a:r>
                <a:rPr lang="en-US" sz="1400" dirty="0"/>
                <a:t>JILA</a:t>
              </a:r>
            </a:p>
          </p:txBody>
        </p:sp>
      </p:grpSp>
      <p:grpSp>
        <p:nvGrpSpPr>
          <p:cNvPr id="57" name="Group 56">
            <a:extLst>
              <a:ext uri="{FF2B5EF4-FFF2-40B4-BE49-F238E27FC236}">
                <a16:creationId xmlns:a16="http://schemas.microsoft.com/office/drawing/2014/main" id="{B8201A2D-F2E3-194E-AF76-01F55D0DD832}"/>
              </a:ext>
            </a:extLst>
          </p:cNvPr>
          <p:cNvGrpSpPr/>
          <p:nvPr userDrawn="1"/>
        </p:nvGrpSpPr>
        <p:grpSpPr>
          <a:xfrm>
            <a:off x="7548842" y="1442346"/>
            <a:ext cx="4410586" cy="2108649"/>
            <a:chOff x="7548842" y="1442346"/>
            <a:chExt cx="4410586" cy="2108649"/>
          </a:xfrm>
        </p:grpSpPr>
        <p:pic>
          <p:nvPicPr>
            <p:cNvPr id="58" name="Graphic 105">
              <a:extLst>
                <a:ext uri="{FF2B5EF4-FFF2-40B4-BE49-F238E27FC236}">
                  <a16:creationId xmlns:a16="http://schemas.microsoft.com/office/drawing/2014/main" id="{06DC9F4F-E108-0643-8EB3-C2BD92FF8AE3}"/>
                </a:ext>
              </a:extLst>
            </p:cNvPr>
            <p:cNvPicPr>
              <a:picLocks noChangeAspect="1"/>
            </p:cNvPicPr>
            <p:nvPr/>
          </p:nvPicPr>
          <p:blipFill>
            <a:blip r:embed="rId10"/>
            <a:stretch>
              <a:fillRect/>
            </a:stretch>
          </p:blipFill>
          <p:spPr>
            <a:xfrm>
              <a:off x="7548842" y="3017708"/>
              <a:ext cx="396156" cy="533287"/>
            </a:xfrm>
            <a:prstGeom prst="rect">
              <a:avLst/>
            </a:prstGeom>
          </p:spPr>
        </p:pic>
        <p:sp>
          <p:nvSpPr>
            <p:cNvPr id="59" name="Rectangle 58">
              <a:extLst>
                <a:ext uri="{FF2B5EF4-FFF2-40B4-BE49-F238E27FC236}">
                  <a16:creationId xmlns:a16="http://schemas.microsoft.com/office/drawing/2014/main" id="{71452F7A-6814-3D4F-9E4B-C5AD7589CB55}"/>
                </a:ext>
              </a:extLst>
            </p:cNvPr>
            <p:cNvSpPr/>
            <p:nvPr/>
          </p:nvSpPr>
          <p:spPr>
            <a:xfrm>
              <a:off x="9386496" y="1442346"/>
              <a:ext cx="2572932" cy="277064"/>
            </a:xfrm>
            <a:prstGeom prst="rect">
              <a:avLst/>
            </a:prstGeom>
          </p:spPr>
          <p:txBody>
            <a:bodyPr wrap="square">
              <a:spAutoFit/>
            </a:bodyPr>
            <a:lstStyle/>
            <a:p>
              <a:pPr>
                <a:lnSpc>
                  <a:spcPct val="85000"/>
                </a:lnSpc>
              </a:pPr>
              <a:r>
                <a:rPr lang="en-US" sz="1400" dirty="0"/>
                <a:t>Gaithersburg, MD</a:t>
              </a:r>
            </a:p>
          </p:txBody>
        </p:sp>
      </p:grpSp>
      <p:grpSp>
        <p:nvGrpSpPr>
          <p:cNvPr id="60" name="Group 59">
            <a:extLst>
              <a:ext uri="{FF2B5EF4-FFF2-40B4-BE49-F238E27FC236}">
                <a16:creationId xmlns:a16="http://schemas.microsoft.com/office/drawing/2014/main" id="{38765FD6-DFF9-7540-AF2B-57B1816D8312}"/>
              </a:ext>
            </a:extLst>
          </p:cNvPr>
          <p:cNvGrpSpPr/>
          <p:nvPr userDrawn="1"/>
        </p:nvGrpSpPr>
        <p:grpSpPr>
          <a:xfrm>
            <a:off x="3184246" y="1669492"/>
            <a:ext cx="8775182" cy="2078576"/>
            <a:chOff x="3184246" y="1669492"/>
            <a:chExt cx="8775182" cy="2078576"/>
          </a:xfrm>
        </p:grpSpPr>
        <p:pic>
          <p:nvPicPr>
            <p:cNvPr id="61" name="Graphic 106">
              <a:extLst>
                <a:ext uri="{FF2B5EF4-FFF2-40B4-BE49-F238E27FC236}">
                  <a16:creationId xmlns:a16="http://schemas.microsoft.com/office/drawing/2014/main" id="{F7DE8178-4D09-354F-9F62-374A9BCC3143}"/>
                </a:ext>
              </a:extLst>
            </p:cNvPr>
            <p:cNvPicPr>
              <a:picLocks noChangeAspect="1"/>
            </p:cNvPicPr>
            <p:nvPr/>
          </p:nvPicPr>
          <p:blipFill>
            <a:blip r:embed="rId10"/>
            <a:stretch>
              <a:fillRect/>
            </a:stretch>
          </p:blipFill>
          <p:spPr>
            <a:xfrm>
              <a:off x="3184246" y="3214781"/>
              <a:ext cx="396156" cy="533287"/>
            </a:xfrm>
            <a:prstGeom prst="rect">
              <a:avLst/>
            </a:prstGeom>
          </p:spPr>
        </p:pic>
        <p:sp>
          <p:nvSpPr>
            <p:cNvPr id="62" name="Rectangle 61">
              <a:extLst>
                <a:ext uri="{FF2B5EF4-FFF2-40B4-BE49-F238E27FC236}">
                  <a16:creationId xmlns:a16="http://schemas.microsoft.com/office/drawing/2014/main" id="{9EB87BB0-1B78-0A4E-81FC-A8790506F654}"/>
                </a:ext>
              </a:extLst>
            </p:cNvPr>
            <p:cNvSpPr/>
            <p:nvPr/>
          </p:nvSpPr>
          <p:spPr>
            <a:xfrm>
              <a:off x="9386496" y="1669492"/>
              <a:ext cx="2572932" cy="277064"/>
            </a:xfrm>
            <a:prstGeom prst="rect">
              <a:avLst/>
            </a:prstGeom>
          </p:spPr>
          <p:txBody>
            <a:bodyPr wrap="square">
              <a:spAutoFit/>
            </a:bodyPr>
            <a:lstStyle/>
            <a:p>
              <a:pPr>
                <a:lnSpc>
                  <a:spcPct val="85000"/>
                </a:lnSpc>
              </a:pPr>
              <a:r>
                <a:rPr lang="en-US" sz="1400" dirty="0"/>
                <a:t>Boulder, CO</a:t>
              </a:r>
            </a:p>
          </p:txBody>
        </p:sp>
      </p:grpSp>
      <p:grpSp>
        <p:nvGrpSpPr>
          <p:cNvPr id="63" name="Group 62">
            <a:extLst>
              <a:ext uri="{FF2B5EF4-FFF2-40B4-BE49-F238E27FC236}">
                <a16:creationId xmlns:a16="http://schemas.microsoft.com/office/drawing/2014/main" id="{A86BCBA3-5537-E24E-AE28-676020E08C5A}"/>
              </a:ext>
            </a:extLst>
          </p:cNvPr>
          <p:cNvGrpSpPr/>
          <p:nvPr userDrawn="1"/>
        </p:nvGrpSpPr>
        <p:grpSpPr>
          <a:xfrm>
            <a:off x="3438590" y="2885325"/>
            <a:ext cx="8520838" cy="2779105"/>
            <a:chOff x="3438590" y="2885325"/>
            <a:chExt cx="8520838" cy="2779105"/>
          </a:xfrm>
        </p:grpSpPr>
        <p:pic>
          <p:nvPicPr>
            <p:cNvPr id="64" name="Graphic 46">
              <a:extLst>
                <a:ext uri="{FF2B5EF4-FFF2-40B4-BE49-F238E27FC236}">
                  <a16:creationId xmlns:a16="http://schemas.microsoft.com/office/drawing/2014/main" id="{96F43E18-D0CC-F846-B670-752C0A2C396F}"/>
                </a:ext>
              </a:extLst>
            </p:cNvPr>
            <p:cNvPicPr>
              <a:picLocks noChangeAspect="1"/>
            </p:cNvPicPr>
            <p:nvPr/>
          </p:nvPicPr>
          <p:blipFill>
            <a:blip r:embed="rId9"/>
            <a:stretch>
              <a:fillRect/>
            </a:stretch>
          </p:blipFill>
          <p:spPr>
            <a:xfrm>
              <a:off x="3438590" y="2885325"/>
              <a:ext cx="399965" cy="533287"/>
            </a:xfrm>
            <a:prstGeom prst="rect">
              <a:avLst/>
            </a:prstGeom>
          </p:spPr>
        </p:pic>
        <p:sp>
          <p:nvSpPr>
            <p:cNvPr id="65" name="Rectangle 64">
              <a:extLst>
                <a:ext uri="{FF2B5EF4-FFF2-40B4-BE49-F238E27FC236}">
                  <a16:creationId xmlns:a16="http://schemas.microsoft.com/office/drawing/2014/main" id="{60418A9F-94CD-8A4C-9B4E-C0B41C6856E8}"/>
                </a:ext>
              </a:extLst>
            </p:cNvPr>
            <p:cNvSpPr/>
            <p:nvPr/>
          </p:nvSpPr>
          <p:spPr>
            <a:xfrm>
              <a:off x="9386496" y="5411604"/>
              <a:ext cx="2572932" cy="252826"/>
            </a:xfrm>
            <a:prstGeom prst="rect">
              <a:avLst/>
            </a:prstGeom>
          </p:spPr>
          <p:txBody>
            <a:bodyPr wrap="square">
              <a:spAutoFit/>
            </a:bodyPr>
            <a:lstStyle/>
            <a:p>
              <a:pPr>
                <a:lnSpc>
                  <a:spcPct val="70000"/>
                </a:lnSpc>
              </a:pPr>
              <a:r>
                <a:rPr lang="en-US" sz="1400" dirty="0"/>
                <a:t>NIST Ft. Collins CO WWV</a:t>
              </a:r>
            </a:p>
          </p:txBody>
        </p:sp>
      </p:grpSp>
      <p:grpSp>
        <p:nvGrpSpPr>
          <p:cNvPr id="66" name="Group 65">
            <a:extLst>
              <a:ext uri="{FF2B5EF4-FFF2-40B4-BE49-F238E27FC236}">
                <a16:creationId xmlns:a16="http://schemas.microsoft.com/office/drawing/2014/main" id="{A7CE4B1F-2E5A-3D42-B6E0-8A07DC22CBDF}"/>
              </a:ext>
            </a:extLst>
          </p:cNvPr>
          <p:cNvGrpSpPr/>
          <p:nvPr userDrawn="1"/>
        </p:nvGrpSpPr>
        <p:grpSpPr>
          <a:xfrm>
            <a:off x="7761756" y="3061113"/>
            <a:ext cx="4193183" cy="663477"/>
            <a:chOff x="7761756" y="3061113"/>
            <a:chExt cx="4193183" cy="663477"/>
          </a:xfrm>
        </p:grpSpPr>
        <p:pic>
          <p:nvPicPr>
            <p:cNvPr id="67" name="Graphic 112">
              <a:extLst>
                <a:ext uri="{FF2B5EF4-FFF2-40B4-BE49-F238E27FC236}">
                  <a16:creationId xmlns:a16="http://schemas.microsoft.com/office/drawing/2014/main" id="{2FB0E087-3EF0-2142-8389-D7D56EA27330}"/>
                </a:ext>
              </a:extLst>
            </p:cNvPr>
            <p:cNvPicPr>
              <a:picLocks noChangeAspect="1"/>
            </p:cNvPicPr>
            <p:nvPr/>
          </p:nvPicPr>
          <p:blipFill>
            <a:blip r:embed="rId7"/>
            <a:stretch>
              <a:fillRect/>
            </a:stretch>
          </p:blipFill>
          <p:spPr>
            <a:xfrm>
              <a:off x="7761756" y="3191303"/>
              <a:ext cx="399965" cy="533287"/>
            </a:xfrm>
            <a:prstGeom prst="rect">
              <a:avLst/>
            </a:prstGeom>
          </p:spPr>
        </p:pic>
        <p:sp>
          <p:nvSpPr>
            <p:cNvPr id="68" name="Rectangle 67">
              <a:extLst>
                <a:ext uri="{FF2B5EF4-FFF2-40B4-BE49-F238E27FC236}">
                  <a16:creationId xmlns:a16="http://schemas.microsoft.com/office/drawing/2014/main" id="{811AED5F-E92D-694C-A0ED-EF87311C3325}"/>
                </a:ext>
              </a:extLst>
            </p:cNvPr>
            <p:cNvSpPr/>
            <p:nvPr/>
          </p:nvSpPr>
          <p:spPr>
            <a:xfrm>
              <a:off x="9386496" y="3061113"/>
              <a:ext cx="2568443" cy="403637"/>
            </a:xfrm>
            <a:prstGeom prst="rect">
              <a:avLst/>
            </a:prstGeom>
          </p:spPr>
          <p:txBody>
            <a:bodyPr wrap="square">
              <a:spAutoFit/>
            </a:bodyPr>
            <a:lstStyle/>
            <a:p>
              <a:pPr>
                <a:lnSpc>
                  <a:spcPct val="70000"/>
                </a:lnSpc>
              </a:pPr>
              <a:r>
                <a:rPr lang="en-US" sz="1400" dirty="0"/>
                <a:t>Joint Institute for Quantum </a:t>
              </a:r>
            </a:p>
            <a:p>
              <a:pPr>
                <a:lnSpc>
                  <a:spcPct val="70000"/>
                </a:lnSpc>
              </a:pPr>
              <a:r>
                <a:rPr lang="en-US" sz="1400" dirty="0"/>
                <a:t>Computer Science</a:t>
              </a:r>
            </a:p>
          </p:txBody>
        </p:sp>
        <p:sp>
          <p:nvSpPr>
            <p:cNvPr id="69" name="Rectangle 68">
              <a:extLst>
                <a:ext uri="{FF2B5EF4-FFF2-40B4-BE49-F238E27FC236}">
                  <a16:creationId xmlns:a16="http://schemas.microsoft.com/office/drawing/2014/main" id="{8DB1608B-4B7E-314F-92AA-4E4DA4BB5783}"/>
                </a:ext>
              </a:extLst>
            </p:cNvPr>
            <p:cNvSpPr/>
            <p:nvPr/>
          </p:nvSpPr>
          <p:spPr>
            <a:xfrm>
              <a:off x="9386496" y="3451251"/>
              <a:ext cx="2568443" cy="252826"/>
            </a:xfrm>
            <a:prstGeom prst="rect">
              <a:avLst/>
            </a:prstGeom>
          </p:spPr>
          <p:txBody>
            <a:bodyPr wrap="square">
              <a:spAutoFit/>
            </a:bodyPr>
            <a:lstStyle/>
            <a:p>
              <a:pPr>
                <a:lnSpc>
                  <a:spcPct val="70000"/>
                </a:lnSpc>
              </a:pPr>
              <a:r>
                <a:rPr lang="en-US" sz="1400" dirty="0"/>
                <a:t>Joint Quantum Institute</a:t>
              </a:r>
            </a:p>
          </p:txBody>
        </p:sp>
      </p:grpSp>
      <p:grpSp>
        <p:nvGrpSpPr>
          <p:cNvPr id="70" name="Group 69">
            <a:extLst>
              <a:ext uri="{FF2B5EF4-FFF2-40B4-BE49-F238E27FC236}">
                <a16:creationId xmlns:a16="http://schemas.microsoft.com/office/drawing/2014/main" id="{4DB8266B-A9B0-C946-B43E-54DBB4591A50}"/>
              </a:ext>
            </a:extLst>
          </p:cNvPr>
          <p:cNvGrpSpPr/>
          <p:nvPr userDrawn="1"/>
        </p:nvGrpSpPr>
        <p:grpSpPr>
          <a:xfrm>
            <a:off x="9386496" y="4709049"/>
            <a:ext cx="2608583" cy="533287"/>
            <a:chOff x="9386496" y="4709049"/>
            <a:chExt cx="2608583" cy="533287"/>
          </a:xfrm>
        </p:grpSpPr>
        <p:sp>
          <p:nvSpPr>
            <p:cNvPr id="71" name="TextBox 70">
              <a:extLst>
                <a:ext uri="{FF2B5EF4-FFF2-40B4-BE49-F238E27FC236}">
                  <a16:creationId xmlns:a16="http://schemas.microsoft.com/office/drawing/2014/main" id="{17719CE1-9699-BA4A-8E79-79DFAE2CDF1F}"/>
                </a:ext>
              </a:extLst>
            </p:cNvPr>
            <p:cNvSpPr txBox="1"/>
            <p:nvPr/>
          </p:nvSpPr>
          <p:spPr>
            <a:xfrm>
              <a:off x="9386496" y="4882079"/>
              <a:ext cx="2317237" cy="307777"/>
            </a:xfrm>
            <a:prstGeom prst="rect">
              <a:avLst/>
            </a:prstGeom>
            <a:noFill/>
          </p:spPr>
          <p:txBody>
            <a:bodyPr wrap="none" rtlCol="0">
              <a:spAutoFit/>
            </a:bodyPr>
            <a:lstStyle/>
            <a:p>
              <a:r>
                <a:rPr lang="en-US" sz="1400" b="1" dirty="0"/>
                <a:t>Atomic Clock Signal Stations </a:t>
              </a:r>
            </a:p>
          </p:txBody>
        </p:sp>
        <p:pic>
          <p:nvPicPr>
            <p:cNvPr id="72" name="Graphic 99">
              <a:extLst>
                <a:ext uri="{FF2B5EF4-FFF2-40B4-BE49-F238E27FC236}">
                  <a16:creationId xmlns:a16="http://schemas.microsoft.com/office/drawing/2014/main" id="{766DB3A3-9241-4043-9456-DFBCC842BD6E}"/>
                </a:ext>
              </a:extLst>
            </p:cNvPr>
            <p:cNvPicPr>
              <a:picLocks noChangeAspect="1"/>
            </p:cNvPicPr>
            <p:nvPr/>
          </p:nvPicPr>
          <p:blipFill>
            <a:blip r:embed="rId9"/>
            <a:stretch>
              <a:fillRect/>
            </a:stretch>
          </p:blipFill>
          <p:spPr>
            <a:xfrm>
              <a:off x="11595114" y="4709049"/>
              <a:ext cx="399965" cy="533287"/>
            </a:xfrm>
            <a:prstGeom prst="rect">
              <a:avLst/>
            </a:prstGeom>
          </p:spPr>
        </p:pic>
      </p:grpSp>
      <p:grpSp>
        <p:nvGrpSpPr>
          <p:cNvPr id="73" name="Group 72">
            <a:extLst>
              <a:ext uri="{FF2B5EF4-FFF2-40B4-BE49-F238E27FC236}">
                <a16:creationId xmlns:a16="http://schemas.microsoft.com/office/drawing/2014/main" id="{02773CDA-B753-EF49-B37F-85AFB6A2F589}"/>
              </a:ext>
            </a:extLst>
          </p:cNvPr>
          <p:cNvGrpSpPr/>
          <p:nvPr userDrawn="1"/>
        </p:nvGrpSpPr>
        <p:grpSpPr>
          <a:xfrm>
            <a:off x="5781681" y="2707527"/>
            <a:ext cx="6177747" cy="3997818"/>
            <a:chOff x="5781681" y="2707527"/>
            <a:chExt cx="6177747" cy="3997818"/>
          </a:xfrm>
        </p:grpSpPr>
        <p:pic>
          <p:nvPicPr>
            <p:cNvPr id="74" name="Graphic 103">
              <a:extLst>
                <a:ext uri="{FF2B5EF4-FFF2-40B4-BE49-F238E27FC236}">
                  <a16:creationId xmlns:a16="http://schemas.microsoft.com/office/drawing/2014/main" id="{409BCBEA-C8FD-8C40-99FF-2D0AF202F133}"/>
                </a:ext>
              </a:extLst>
            </p:cNvPr>
            <p:cNvPicPr>
              <a:picLocks noChangeAspect="1"/>
            </p:cNvPicPr>
            <p:nvPr/>
          </p:nvPicPr>
          <p:blipFill>
            <a:blip r:embed="rId8"/>
            <a:stretch>
              <a:fillRect/>
            </a:stretch>
          </p:blipFill>
          <p:spPr>
            <a:xfrm>
              <a:off x="5781681" y="2707527"/>
              <a:ext cx="399965" cy="533287"/>
            </a:xfrm>
            <a:prstGeom prst="rect">
              <a:avLst/>
            </a:prstGeom>
          </p:spPr>
        </p:pic>
        <p:sp>
          <p:nvSpPr>
            <p:cNvPr id="75" name="Rectangle 74">
              <a:extLst>
                <a:ext uri="{FF2B5EF4-FFF2-40B4-BE49-F238E27FC236}">
                  <a16:creationId xmlns:a16="http://schemas.microsoft.com/office/drawing/2014/main" id="{2129ED30-30C9-D649-B389-5AD67D7DC1B7}"/>
                </a:ext>
              </a:extLst>
            </p:cNvPr>
            <p:cNvSpPr/>
            <p:nvPr/>
          </p:nvSpPr>
          <p:spPr>
            <a:xfrm>
              <a:off x="9386496" y="6428281"/>
              <a:ext cx="2572932" cy="277064"/>
            </a:xfrm>
            <a:prstGeom prst="rect">
              <a:avLst/>
            </a:prstGeom>
          </p:spPr>
          <p:txBody>
            <a:bodyPr wrap="square">
              <a:spAutoFit/>
            </a:bodyPr>
            <a:lstStyle/>
            <a:p>
              <a:pPr>
                <a:lnSpc>
                  <a:spcPct val="85000"/>
                </a:lnSpc>
              </a:pPr>
              <a:r>
                <a:rPr lang="en-US" sz="1400" dirty="0"/>
                <a:t>Advanced Materials</a:t>
              </a:r>
            </a:p>
          </p:txBody>
        </p:sp>
        <p:pic>
          <p:nvPicPr>
            <p:cNvPr id="76" name="Picture 75">
              <a:extLst>
                <a:ext uri="{FF2B5EF4-FFF2-40B4-BE49-F238E27FC236}">
                  <a16:creationId xmlns:a16="http://schemas.microsoft.com/office/drawing/2014/main" id="{D7229DDB-8B16-CE44-9AEF-4E442E221491}"/>
                </a:ext>
              </a:extLst>
            </p:cNvPr>
            <p:cNvPicPr>
              <a:picLocks noChangeAspect="1"/>
            </p:cNvPicPr>
            <p:nvPr/>
          </p:nvPicPr>
          <p:blipFill>
            <a:blip r:embed="rId11"/>
            <a:stretch>
              <a:fillRect/>
            </a:stretch>
          </p:blipFill>
          <p:spPr>
            <a:xfrm>
              <a:off x="7577707" y="4049318"/>
              <a:ext cx="160723" cy="167711"/>
            </a:xfrm>
            <a:prstGeom prst="rect">
              <a:avLst/>
            </a:prstGeom>
          </p:spPr>
        </p:pic>
      </p:grpSp>
      <p:grpSp>
        <p:nvGrpSpPr>
          <p:cNvPr id="77" name="Group 76">
            <a:extLst>
              <a:ext uri="{FF2B5EF4-FFF2-40B4-BE49-F238E27FC236}">
                <a16:creationId xmlns:a16="http://schemas.microsoft.com/office/drawing/2014/main" id="{702B465A-31BA-D543-91A3-B83151C71E2E}"/>
              </a:ext>
            </a:extLst>
          </p:cNvPr>
          <p:cNvGrpSpPr/>
          <p:nvPr userDrawn="1"/>
        </p:nvGrpSpPr>
        <p:grpSpPr>
          <a:xfrm>
            <a:off x="1241674" y="2506049"/>
            <a:ext cx="10717754" cy="3723222"/>
            <a:chOff x="1241674" y="2506049"/>
            <a:chExt cx="10717754" cy="3723222"/>
          </a:xfrm>
        </p:grpSpPr>
        <p:pic>
          <p:nvPicPr>
            <p:cNvPr id="78" name="Graphic 104">
              <a:extLst>
                <a:ext uri="{FF2B5EF4-FFF2-40B4-BE49-F238E27FC236}">
                  <a16:creationId xmlns:a16="http://schemas.microsoft.com/office/drawing/2014/main" id="{355C9EEA-465D-004C-B494-F7B951B3338B}"/>
                </a:ext>
              </a:extLst>
            </p:cNvPr>
            <p:cNvPicPr>
              <a:picLocks noChangeAspect="1"/>
            </p:cNvPicPr>
            <p:nvPr/>
          </p:nvPicPr>
          <p:blipFill>
            <a:blip r:embed="rId8"/>
            <a:stretch>
              <a:fillRect/>
            </a:stretch>
          </p:blipFill>
          <p:spPr>
            <a:xfrm>
              <a:off x="5093705" y="2506049"/>
              <a:ext cx="399965" cy="533287"/>
            </a:xfrm>
            <a:prstGeom prst="rect">
              <a:avLst/>
            </a:prstGeom>
          </p:spPr>
        </p:pic>
        <p:sp>
          <p:nvSpPr>
            <p:cNvPr id="79" name="Rectangle 78">
              <a:extLst>
                <a:ext uri="{FF2B5EF4-FFF2-40B4-BE49-F238E27FC236}">
                  <a16:creationId xmlns:a16="http://schemas.microsoft.com/office/drawing/2014/main" id="{29642130-B156-F340-BB37-D0FA7C3043DE}"/>
                </a:ext>
              </a:extLst>
            </p:cNvPr>
            <p:cNvSpPr/>
            <p:nvPr/>
          </p:nvSpPr>
          <p:spPr>
            <a:xfrm>
              <a:off x="9386496" y="5952207"/>
              <a:ext cx="2572932" cy="277064"/>
            </a:xfrm>
            <a:prstGeom prst="rect">
              <a:avLst/>
            </a:prstGeom>
          </p:spPr>
          <p:txBody>
            <a:bodyPr wrap="square">
              <a:spAutoFit/>
            </a:bodyPr>
            <a:lstStyle/>
            <a:p>
              <a:pPr>
                <a:lnSpc>
                  <a:spcPct val="85000"/>
                </a:lnSpc>
              </a:pPr>
              <a:r>
                <a:rPr lang="en-US" sz="1400" dirty="0"/>
                <a:t>Forensic Science</a:t>
              </a:r>
            </a:p>
          </p:txBody>
        </p:sp>
        <p:pic>
          <p:nvPicPr>
            <p:cNvPr id="80" name="Picture 79">
              <a:extLst>
                <a:ext uri="{FF2B5EF4-FFF2-40B4-BE49-F238E27FC236}">
                  <a16:creationId xmlns:a16="http://schemas.microsoft.com/office/drawing/2014/main" id="{DBA46853-2A02-714E-8A91-44341F8C0261}"/>
                </a:ext>
              </a:extLst>
            </p:cNvPr>
            <p:cNvPicPr>
              <a:picLocks noChangeAspect="1"/>
            </p:cNvPicPr>
            <p:nvPr/>
          </p:nvPicPr>
          <p:blipFill>
            <a:blip r:embed="rId11"/>
            <a:stretch>
              <a:fillRect/>
            </a:stretch>
          </p:blipFill>
          <p:spPr>
            <a:xfrm>
              <a:off x="7477346" y="3670176"/>
              <a:ext cx="160723" cy="167711"/>
            </a:xfrm>
            <a:prstGeom prst="rect">
              <a:avLst/>
            </a:prstGeom>
          </p:spPr>
        </p:pic>
        <p:pic>
          <p:nvPicPr>
            <p:cNvPr id="81" name="Picture 80">
              <a:extLst>
                <a:ext uri="{FF2B5EF4-FFF2-40B4-BE49-F238E27FC236}">
                  <a16:creationId xmlns:a16="http://schemas.microsoft.com/office/drawing/2014/main" id="{BF11748D-2A32-914C-BA34-03B6FDA026AD}"/>
                </a:ext>
              </a:extLst>
            </p:cNvPr>
            <p:cNvPicPr>
              <a:picLocks noChangeAspect="1"/>
            </p:cNvPicPr>
            <p:nvPr/>
          </p:nvPicPr>
          <p:blipFill>
            <a:blip r:embed="rId11"/>
            <a:stretch>
              <a:fillRect/>
            </a:stretch>
          </p:blipFill>
          <p:spPr>
            <a:xfrm>
              <a:off x="7265473" y="3090313"/>
              <a:ext cx="160723" cy="167711"/>
            </a:xfrm>
            <a:prstGeom prst="rect">
              <a:avLst/>
            </a:prstGeom>
          </p:spPr>
        </p:pic>
        <p:pic>
          <p:nvPicPr>
            <p:cNvPr id="82" name="Picture 81">
              <a:extLst>
                <a:ext uri="{FF2B5EF4-FFF2-40B4-BE49-F238E27FC236}">
                  <a16:creationId xmlns:a16="http://schemas.microsoft.com/office/drawing/2014/main" id="{82AB8C96-086E-0E46-BD1E-BE94DA25419A}"/>
                </a:ext>
              </a:extLst>
            </p:cNvPr>
            <p:cNvPicPr>
              <a:picLocks noChangeAspect="1"/>
            </p:cNvPicPr>
            <p:nvPr/>
          </p:nvPicPr>
          <p:blipFill>
            <a:blip r:embed="rId11"/>
            <a:stretch>
              <a:fillRect/>
            </a:stretch>
          </p:blipFill>
          <p:spPr>
            <a:xfrm>
              <a:off x="1241674" y="4193501"/>
              <a:ext cx="160723" cy="167711"/>
            </a:xfrm>
            <a:prstGeom prst="rect">
              <a:avLst/>
            </a:prstGeom>
          </p:spPr>
        </p:pic>
      </p:grpSp>
      <p:grpSp>
        <p:nvGrpSpPr>
          <p:cNvPr id="83" name="Group 82">
            <a:extLst>
              <a:ext uri="{FF2B5EF4-FFF2-40B4-BE49-F238E27FC236}">
                <a16:creationId xmlns:a16="http://schemas.microsoft.com/office/drawing/2014/main" id="{8C883388-A904-CA42-909C-ABBF69E1BA76}"/>
              </a:ext>
            </a:extLst>
          </p:cNvPr>
          <p:cNvGrpSpPr/>
          <p:nvPr userDrawn="1"/>
        </p:nvGrpSpPr>
        <p:grpSpPr>
          <a:xfrm>
            <a:off x="761347" y="1840481"/>
            <a:ext cx="11198081" cy="4631465"/>
            <a:chOff x="761347" y="1840481"/>
            <a:chExt cx="11198081" cy="4631465"/>
          </a:xfrm>
        </p:grpSpPr>
        <p:sp>
          <p:nvSpPr>
            <p:cNvPr id="84" name="Rectangle 83">
              <a:extLst>
                <a:ext uri="{FF2B5EF4-FFF2-40B4-BE49-F238E27FC236}">
                  <a16:creationId xmlns:a16="http://schemas.microsoft.com/office/drawing/2014/main" id="{40C3E210-EF33-6E44-875A-6D8838025B6B}"/>
                </a:ext>
              </a:extLst>
            </p:cNvPr>
            <p:cNvSpPr/>
            <p:nvPr/>
          </p:nvSpPr>
          <p:spPr>
            <a:xfrm>
              <a:off x="9386496" y="6194882"/>
              <a:ext cx="2572932" cy="277064"/>
            </a:xfrm>
            <a:prstGeom prst="rect">
              <a:avLst/>
            </a:prstGeom>
          </p:spPr>
          <p:txBody>
            <a:bodyPr wrap="square">
              <a:spAutoFit/>
            </a:bodyPr>
            <a:lstStyle/>
            <a:p>
              <a:pPr>
                <a:lnSpc>
                  <a:spcPct val="85000"/>
                </a:lnSpc>
              </a:pPr>
              <a:r>
                <a:rPr lang="en-US" sz="1400" dirty="0"/>
                <a:t>Disaster Resilience</a:t>
              </a:r>
            </a:p>
          </p:txBody>
        </p:sp>
        <p:pic>
          <p:nvPicPr>
            <p:cNvPr id="85" name="Graphic 46">
              <a:extLst>
                <a:ext uri="{FF2B5EF4-FFF2-40B4-BE49-F238E27FC236}">
                  <a16:creationId xmlns:a16="http://schemas.microsoft.com/office/drawing/2014/main" id="{8B7D93D3-290E-7941-AE39-E1014F1308D4}"/>
                </a:ext>
              </a:extLst>
            </p:cNvPr>
            <p:cNvPicPr>
              <a:picLocks noChangeAspect="1"/>
            </p:cNvPicPr>
            <p:nvPr/>
          </p:nvPicPr>
          <p:blipFill>
            <a:blip r:embed="rId8"/>
            <a:stretch>
              <a:fillRect/>
            </a:stretch>
          </p:blipFill>
          <p:spPr>
            <a:xfrm>
              <a:off x="3438590" y="3309071"/>
              <a:ext cx="399965" cy="533286"/>
            </a:xfrm>
            <a:prstGeom prst="rect">
              <a:avLst/>
            </a:prstGeom>
          </p:spPr>
        </p:pic>
        <p:pic>
          <p:nvPicPr>
            <p:cNvPr id="86" name="Picture 85">
              <a:extLst>
                <a:ext uri="{FF2B5EF4-FFF2-40B4-BE49-F238E27FC236}">
                  <a16:creationId xmlns:a16="http://schemas.microsoft.com/office/drawing/2014/main" id="{16B38E01-4A2B-4944-AF00-2C44CEFD9E20}"/>
                </a:ext>
              </a:extLst>
            </p:cNvPr>
            <p:cNvPicPr>
              <a:picLocks noChangeAspect="1"/>
            </p:cNvPicPr>
            <p:nvPr/>
          </p:nvPicPr>
          <p:blipFill>
            <a:blip r:embed="rId11"/>
            <a:stretch>
              <a:fillRect/>
            </a:stretch>
          </p:blipFill>
          <p:spPr>
            <a:xfrm>
              <a:off x="4950242" y="5179716"/>
              <a:ext cx="160723" cy="167711"/>
            </a:xfrm>
            <a:prstGeom prst="rect">
              <a:avLst/>
            </a:prstGeom>
          </p:spPr>
        </p:pic>
        <p:pic>
          <p:nvPicPr>
            <p:cNvPr id="87" name="Picture 86">
              <a:extLst>
                <a:ext uri="{FF2B5EF4-FFF2-40B4-BE49-F238E27FC236}">
                  <a16:creationId xmlns:a16="http://schemas.microsoft.com/office/drawing/2014/main" id="{148E42E4-7822-6F42-873F-5AAAA74CC4A3}"/>
                </a:ext>
              </a:extLst>
            </p:cNvPr>
            <p:cNvPicPr>
              <a:picLocks noChangeAspect="1"/>
            </p:cNvPicPr>
            <p:nvPr/>
          </p:nvPicPr>
          <p:blipFill>
            <a:blip r:embed="rId11"/>
            <a:stretch>
              <a:fillRect/>
            </a:stretch>
          </p:blipFill>
          <p:spPr>
            <a:xfrm>
              <a:off x="5013343" y="4828756"/>
              <a:ext cx="160723" cy="167711"/>
            </a:xfrm>
            <a:prstGeom prst="rect">
              <a:avLst/>
            </a:prstGeom>
          </p:spPr>
        </p:pic>
        <p:pic>
          <p:nvPicPr>
            <p:cNvPr id="88" name="Picture 87">
              <a:extLst>
                <a:ext uri="{FF2B5EF4-FFF2-40B4-BE49-F238E27FC236}">
                  <a16:creationId xmlns:a16="http://schemas.microsoft.com/office/drawing/2014/main" id="{F8348315-7DAA-AD4D-9AE1-C0885D1430DB}"/>
                </a:ext>
              </a:extLst>
            </p:cNvPr>
            <p:cNvPicPr>
              <a:picLocks noChangeAspect="1"/>
            </p:cNvPicPr>
            <p:nvPr/>
          </p:nvPicPr>
          <p:blipFill>
            <a:blip r:embed="rId11"/>
            <a:stretch>
              <a:fillRect/>
            </a:stretch>
          </p:blipFill>
          <p:spPr>
            <a:xfrm rot="5836949">
              <a:off x="4689253" y="4101112"/>
              <a:ext cx="148134" cy="154575"/>
            </a:xfrm>
            <a:prstGeom prst="rect">
              <a:avLst/>
            </a:prstGeom>
          </p:spPr>
        </p:pic>
        <p:pic>
          <p:nvPicPr>
            <p:cNvPr id="89" name="Picture 88">
              <a:extLst>
                <a:ext uri="{FF2B5EF4-FFF2-40B4-BE49-F238E27FC236}">
                  <a16:creationId xmlns:a16="http://schemas.microsoft.com/office/drawing/2014/main" id="{55DC3D23-5EDB-D340-BF1E-369A99E7A985}"/>
                </a:ext>
              </a:extLst>
            </p:cNvPr>
            <p:cNvPicPr>
              <a:picLocks noChangeAspect="1"/>
            </p:cNvPicPr>
            <p:nvPr/>
          </p:nvPicPr>
          <p:blipFill>
            <a:blip r:embed="rId11"/>
            <a:stretch>
              <a:fillRect/>
            </a:stretch>
          </p:blipFill>
          <p:spPr>
            <a:xfrm>
              <a:off x="4816118" y="3475220"/>
              <a:ext cx="160723" cy="167711"/>
            </a:xfrm>
            <a:prstGeom prst="rect">
              <a:avLst/>
            </a:prstGeom>
          </p:spPr>
        </p:pic>
        <p:pic>
          <p:nvPicPr>
            <p:cNvPr id="90" name="Picture 89">
              <a:extLst>
                <a:ext uri="{FF2B5EF4-FFF2-40B4-BE49-F238E27FC236}">
                  <a16:creationId xmlns:a16="http://schemas.microsoft.com/office/drawing/2014/main" id="{A079E438-F513-9247-B8EB-C1787BB8D254}"/>
                </a:ext>
              </a:extLst>
            </p:cNvPr>
            <p:cNvPicPr>
              <a:picLocks noChangeAspect="1"/>
            </p:cNvPicPr>
            <p:nvPr/>
          </p:nvPicPr>
          <p:blipFill>
            <a:blip r:embed="rId11"/>
            <a:stretch>
              <a:fillRect/>
            </a:stretch>
          </p:blipFill>
          <p:spPr>
            <a:xfrm>
              <a:off x="6235032" y="5006096"/>
              <a:ext cx="160723" cy="167711"/>
            </a:xfrm>
            <a:prstGeom prst="rect">
              <a:avLst/>
            </a:prstGeom>
          </p:spPr>
        </p:pic>
        <p:pic>
          <p:nvPicPr>
            <p:cNvPr id="91" name="Picture 90">
              <a:extLst>
                <a:ext uri="{FF2B5EF4-FFF2-40B4-BE49-F238E27FC236}">
                  <a16:creationId xmlns:a16="http://schemas.microsoft.com/office/drawing/2014/main" id="{2F1F7040-DE88-1840-AA71-749F2530ED0F}"/>
                </a:ext>
              </a:extLst>
            </p:cNvPr>
            <p:cNvPicPr>
              <a:picLocks noChangeAspect="1"/>
            </p:cNvPicPr>
            <p:nvPr/>
          </p:nvPicPr>
          <p:blipFill>
            <a:blip r:embed="rId11"/>
            <a:stretch>
              <a:fillRect/>
            </a:stretch>
          </p:blipFill>
          <p:spPr>
            <a:xfrm>
              <a:off x="5255956" y="3035382"/>
              <a:ext cx="160723" cy="167711"/>
            </a:xfrm>
            <a:prstGeom prst="rect">
              <a:avLst/>
            </a:prstGeom>
          </p:spPr>
        </p:pic>
        <p:pic>
          <p:nvPicPr>
            <p:cNvPr id="92" name="Picture 91">
              <a:extLst>
                <a:ext uri="{FF2B5EF4-FFF2-40B4-BE49-F238E27FC236}">
                  <a16:creationId xmlns:a16="http://schemas.microsoft.com/office/drawing/2014/main" id="{E7A603C8-8451-654D-B092-F0673B203E15}"/>
                </a:ext>
              </a:extLst>
            </p:cNvPr>
            <p:cNvPicPr>
              <a:picLocks noChangeAspect="1"/>
            </p:cNvPicPr>
            <p:nvPr/>
          </p:nvPicPr>
          <p:blipFill>
            <a:blip r:embed="rId11"/>
            <a:stretch>
              <a:fillRect/>
            </a:stretch>
          </p:blipFill>
          <p:spPr>
            <a:xfrm>
              <a:off x="5950437" y="3324749"/>
              <a:ext cx="160723" cy="167711"/>
            </a:xfrm>
            <a:prstGeom prst="rect">
              <a:avLst/>
            </a:prstGeom>
          </p:spPr>
        </p:pic>
        <p:pic>
          <p:nvPicPr>
            <p:cNvPr id="93" name="Picture 92">
              <a:extLst>
                <a:ext uri="{FF2B5EF4-FFF2-40B4-BE49-F238E27FC236}">
                  <a16:creationId xmlns:a16="http://schemas.microsoft.com/office/drawing/2014/main" id="{33E9F544-C1CF-744D-A78F-3F339E4F4038}"/>
                </a:ext>
              </a:extLst>
            </p:cNvPr>
            <p:cNvPicPr>
              <a:picLocks noChangeAspect="1"/>
            </p:cNvPicPr>
            <p:nvPr/>
          </p:nvPicPr>
          <p:blipFill>
            <a:blip r:embed="rId11"/>
            <a:stretch>
              <a:fillRect/>
            </a:stretch>
          </p:blipFill>
          <p:spPr>
            <a:xfrm>
              <a:off x="761347" y="2361342"/>
              <a:ext cx="160723" cy="167711"/>
            </a:xfrm>
            <a:prstGeom prst="rect">
              <a:avLst/>
            </a:prstGeom>
          </p:spPr>
        </p:pic>
        <p:pic>
          <p:nvPicPr>
            <p:cNvPr id="94" name="Picture 93">
              <a:extLst>
                <a:ext uri="{FF2B5EF4-FFF2-40B4-BE49-F238E27FC236}">
                  <a16:creationId xmlns:a16="http://schemas.microsoft.com/office/drawing/2014/main" id="{D2519AA3-8E6E-BA48-BCAA-13DFFE0BA909}"/>
                </a:ext>
              </a:extLst>
            </p:cNvPr>
            <p:cNvPicPr>
              <a:picLocks noChangeAspect="1"/>
            </p:cNvPicPr>
            <p:nvPr/>
          </p:nvPicPr>
          <p:blipFill>
            <a:blip r:embed="rId11"/>
            <a:stretch>
              <a:fillRect/>
            </a:stretch>
          </p:blipFill>
          <p:spPr>
            <a:xfrm>
              <a:off x="992841" y="1840481"/>
              <a:ext cx="160723" cy="167711"/>
            </a:xfrm>
            <a:prstGeom prst="rect">
              <a:avLst/>
            </a:prstGeom>
          </p:spPr>
        </p:pic>
        <p:pic>
          <p:nvPicPr>
            <p:cNvPr id="95" name="Picture 94">
              <a:extLst>
                <a:ext uri="{FF2B5EF4-FFF2-40B4-BE49-F238E27FC236}">
                  <a16:creationId xmlns:a16="http://schemas.microsoft.com/office/drawing/2014/main" id="{0263E93A-59E2-F94A-BD7E-FCF288842C16}"/>
                </a:ext>
              </a:extLst>
            </p:cNvPr>
            <p:cNvPicPr>
              <a:picLocks noChangeAspect="1"/>
            </p:cNvPicPr>
            <p:nvPr/>
          </p:nvPicPr>
          <p:blipFill>
            <a:blip r:embed="rId11"/>
            <a:stretch>
              <a:fillRect/>
            </a:stretch>
          </p:blipFill>
          <p:spPr>
            <a:xfrm>
              <a:off x="1483011" y="4435240"/>
              <a:ext cx="160723" cy="167711"/>
            </a:xfrm>
            <a:prstGeom prst="rect">
              <a:avLst/>
            </a:prstGeom>
          </p:spPr>
        </p:pic>
      </p:grpSp>
    </p:spTree>
    <p:extLst>
      <p:ext uri="{BB962C8B-B14F-4D97-AF65-F5344CB8AC3E}">
        <p14:creationId xmlns:p14="http://schemas.microsoft.com/office/powerpoint/2010/main" val="226117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8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B3025B2-F8BD-074A-B93B-B3CE52BAB19B}"/>
              </a:ext>
            </a:extLst>
          </p:cNvPr>
          <p:cNvPicPr>
            <a:picLocks noChangeAspect="1"/>
          </p:cNvPicPr>
          <p:nvPr userDrawn="1"/>
        </p:nvPicPr>
        <p:blipFill>
          <a:blip r:embed="rId2"/>
          <a:stretch>
            <a:fillRect/>
          </a:stretch>
        </p:blipFill>
        <p:spPr>
          <a:xfrm>
            <a:off x="0" y="0"/>
            <a:ext cx="12192000" cy="1087129"/>
          </a:xfrm>
          <a:prstGeom prst="rect">
            <a:avLst/>
          </a:prstGeom>
        </p:spPr>
      </p:pic>
      <p:sp>
        <p:nvSpPr>
          <p:cNvPr id="15" name="Title 1">
            <a:extLst>
              <a:ext uri="{FF2B5EF4-FFF2-40B4-BE49-F238E27FC236}">
                <a16:creationId xmlns:a16="http://schemas.microsoft.com/office/drawing/2014/main" id="{C8AB3B5E-F287-6A4D-B452-56C37FB03122}"/>
              </a:ext>
            </a:extLst>
          </p:cNvPr>
          <p:cNvSpPr txBox="1">
            <a:spLocks/>
          </p:cNvSpPr>
          <p:nvPr userDrawn="1"/>
        </p:nvSpPr>
        <p:spPr>
          <a:xfrm>
            <a:off x="574040" y="364516"/>
            <a:ext cx="10515600" cy="525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i="0" kern="1200">
                <a:solidFill>
                  <a:schemeClr val="bg1"/>
                </a:solidFill>
                <a:latin typeface="Calibri" panose="020F0502020204030204" pitchFamily="34" charset="0"/>
                <a:ea typeface="+mj-ea"/>
                <a:cs typeface="Calibri" panose="020F0502020204030204" pitchFamily="34" charset="0"/>
              </a:defRPr>
            </a:lvl1pPr>
          </a:lstStyle>
          <a:p>
            <a:r>
              <a:rPr lang="en-US" sz="4400" dirty="0"/>
              <a:t>NIST FY 2018 Budget : $1.198 B</a:t>
            </a:r>
            <a:endParaRPr lang="en-US" dirty="0"/>
          </a:p>
        </p:txBody>
      </p:sp>
      <p:pic>
        <p:nvPicPr>
          <p:cNvPr id="16" name="Picture 15">
            <a:extLst>
              <a:ext uri="{FF2B5EF4-FFF2-40B4-BE49-F238E27FC236}">
                <a16:creationId xmlns:a16="http://schemas.microsoft.com/office/drawing/2014/main" id="{27DD65A3-8D4A-AF45-8715-947087810724}"/>
              </a:ext>
            </a:extLst>
          </p:cNvPr>
          <p:cNvPicPr>
            <a:picLocks noChangeAspect="1"/>
          </p:cNvPicPr>
          <p:nvPr userDrawn="1"/>
        </p:nvPicPr>
        <p:blipFill>
          <a:blip r:embed="rId3">
            <a:alphaModFix amt="70000"/>
          </a:blip>
          <a:stretch>
            <a:fillRect/>
          </a:stretch>
        </p:blipFill>
        <p:spPr>
          <a:xfrm>
            <a:off x="10696074" y="508222"/>
            <a:ext cx="1119415" cy="295401"/>
          </a:xfrm>
          <a:prstGeom prst="rect">
            <a:avLst/>
          </a:prstGeom>
        </p:spPr>
      </p:pic>
      <p:graphicFrame>
        <p:nvGraphicFramePr>
          <p:cNvPr id="8" name="Chart 7">
            <a:extLst>
              <a:ext uri="{FF2B5EF4-FFF2-40B4-BE49-F238E27FC236}">
                <a16:creationId xmlns:a16="http://schemas.microsoft.com/office/drawing/2014/main" id="{77E082E2-9102-DF43-8359-348B845F8538}"/>
              </a:ext>
            </a:extLst>
          </p:cNvPr>
          <p:cNvGraphicFramePr/>
          <p:nvPr userDrawn="1"/>
        </p:nvGraphicFramePr>
        <p:xfrm>
          <a:off x="1217917" y="1147819"/>
          <a:ext cx="9865893" cy="5564199"/>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2">
            <a:extLst>
              <a:ext uri="{FF2B5EF4-FFF2-40B4-BE49-F238E27FC236}">
                <a16:creationId xmlns:a16="http://schemas.microsoft.com/office/drawing/2014/main" id="{9E83A0A9-5900-2046-8412-68D4B81A622B}"/>
              </a:ext>
            </a:extLst>
          </p:cNvPr>
          <p:cNvSpPr txBox="1"/>
          <p:nvPr userDrawn="1"/>
        </p:nvSpPr>
        <p:spPr>
          <a:xfrm>
            <a:off x="514860" y="4045149"/>
            <a:ext cx="3278607" cy="83419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a:cs typeface="Arial" panose="020B0604020202020204" pitchFamily="34" charset="0"/>
              </a:rPr>
              <a:t>ITS (Manufacturing USA)</a:t>
            </a:r>
          </a:p>
          <a:p>
            <a:r>
              <a:rPr lang="en-US" sz="2000" b="1" dirty="0">
                <a:cs typeface="Arial" panose="020B0604020202020204" pitchFamily="34" charset="0"/>
              </a:rPr>
              <a:t>$15 Million</a:t>
            </a:r>
          </a:p>
        </p:txBody>
      </p:sp>
      <p:sp>
        <p:nvSpPr>
          <p:cNvPr id="10" name="TextBox 2">
            <a:extLst>
              <a:ext uri="{FF2B5EF4-FFF2-40B4-BE49-F238E27FC236}">
                <a16:creationId xmlns:a16="http://schemas.microsoft.com/office/drawing/2014/main" id="{B964FE76-9FAC-D24F-B4B9-E1FF6AD22DD1}"/>
              </a:ext>
            </a:extLst>
          </p:cNvPr>
          <p:cNvSpPr txBox="1"/>
          <p:nvPr userDrawn="1"/>
        </p:nvSpPr>
        <p:spPr>
          <a:xfrm>
            <a:off x="1593747" y="5073601"/>
            <a:ext cx="2401475" cy="83419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a:cs typeface="Arial" panose="020B0604020202020204" pitchFamily="34" charset="0"/>
              </a:rPr>
              <a:t>ITS (Hollings MEP)</a:t>
            </a:r>
          </a:p>
          <a:p>
            <a:r>
              <a:rPr lang="en-US" sz="2000" b="1" dirty="0">
                <a:cs typeface="Arial" panose="020B0604020202020204" pitchFamily="34" charset="0"/>
              </a:rPr>
              <a:t>$140 Million</a:t>
            </a:r>
          </a:p>
        </p:txBody>
      </p:sp>
      <p:sp>
        <p:nvSpPr>
          <p:cNvPr id="11" name="TextBox 2">
            <a:extLst>
              <a:ext uri="{FF2B5EF4-FFF2-40B4-BE49-F238E27FC236}">
                <a16:creationId xmlns:a16="http://schemas.microsoft.com/office/drawing/2014/main" id="{4E94E506-F106-C244-B60F-8CA086C08B6A}"/>
              </a:ext>
            </a:extLst>
          </p:cNvPr>
          <p:cNvSpPr txBox="1"/>
          <p:nvPr userDrawn="1"/>
        </p:nvSpPr>
        <p:spPr>
          <a:xfrm>
            <a:off x="3862057" y="2793864"/>
            <a:ext cx="2397140" cy="83419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a:solidFill>
                  <a:schemeClr val="bg1"/>
                </a:solidFill>
                <a:cs typeface="Arial" panose="020B0604020202020204" pitchFamily="34" charset="0"/>
              </a:rPr>
              <a:t>Construction (CRF)</a:t>
            </a:r>
          </a:p>
          <a:p>
            <a:r>
              <a:rPr lang="en-US" sz="2000" b="1" dirty="0">
                <a:solidFill>
                  <a:schemeClr val="bg1"/>
                </a:solidFill>
                <a:cs typeface="Arial" panose="020B0604020202020204" pitchFamily="34" charset="0"/>
              </a:rPr>
              <a:t>$319 Million</a:t>
            </a:r>
          </a:p>
        </p:txBody>
      </p:sp>
      <p:sp>
        <p:nvSpPr>
          <p:cNvPr id="12" name="TextBox 2">
            <a:extLst>
              <a:ext uri="{FF2B5EF4-FFF2-40B4-BE49-F238E27FC236}">
                <a16:creationId xmlns:a16="http://schemas.microsoft.com/office/drawing/2014/main" id="{D7846AAB-11D3-E841-9894-7B7B61B03641}"/>
              </a:ext>
            </a:extLst>
          </p:cNvPr>
          <p:cNvSpPr txBox="1"/>
          <p:nvPr userDrawn="1"/>
        </p:nvSpPr>
        <p:spPr>
          <a:xfrm>
            <a:off x="6356593" y="3686323"/>
            <a:ext cx="2164091" cy="119301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a:solidFill>
                  <a:schemeClr val="bg1"/>
                </a:solidFill>
                <a:cs typeface="Arial" panose="020B0604020202020204" pitchFamily="34" charset="0"/>
              </a:rPr>
              <a:t>Laboratory Research (STRS) </a:t>
            </a:r>
            <a:r>
              <a:rPr lang="en-US" sz="2000" b="1" dirty="0">
                <a:solidFill>
                  <a:schemeClr val="bg1"/>
                </a:solidFill>
                <a:cs typeface="Arial" panose="020B0604020202020204" pitchFamily="34" charset="0"/>
              </a:rPr>
              <a:t>$724.5 Million</a:t>
            </a:r>
            <a:endParaRPr lang="en-US" sz="1800" b="1" dirty="0">
              <a:solidFill>
                <a:schemeClr val="bg1"/>
              </a:solidFill>
              <a:cs typeface="Arial" panose="020B0604020202020204" pitchFamily="34" charset="0"/>
            </a:endParaRPr>
          </a:p>
        </p:txBody>
      </p:sp>
      <p:sp>
        <p:nvSpPr>
          <p:cNvPr id="13" name="TextBox 12">
            <a:extLst>
              <a:ext uri="{FF2B5EF4-FFF2-40B4-BE49-F238E27FC236}">
                <a16:creationId xmlns:a16="http://schemas.microsoft.com/office/drawing/2014/main" id="{78C2A011-FD91-B643-88C1-C7750ACB1243}"/>
              </a:ext>
            </a:extLst>
          </p:cNvPr>
          <p:cNvSpPr txBox="1"/>
          <p:nvPr userDrawn="1"/>
        </p:nvSpPr>
        <p:spPr>
          <a:xfrm>
            <a:off x="7438638" y="6264965"/>
            <a:ext cx="2683107" cy="338554"/>
          </a:xfrm>
          <a:prstGeom prst="rect">
            <a:avLst/>
          </a:prstGeom>
          <a:noFill/>
        </p:spPr>
        <p:txBody>
          <a:bodyPr wrap="none" rtlCol="0">
            <a:spAutoFit/>
          </a:bodyPr>
          <a:lstStyle/>
          <a:p>
            <a:r>
              <a:rPr lang="en-US" sz="1600" dirty="0"/>
              <a:t>FY 2018 Appropriated Budget </a:t>
            </a:r>
          </a:p>
        </p:txBody>
      </p:sp>
    </p:spTree>
    <p:extLst>
      <p:ext uri="{BB962C8B-B14F-4D97-AF65-F5344CB8AC3E}">
        <p14:creationId xmlns:p14="http://schemas.microsoft.com/office/powerpoint/2010/main" val="20685689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AAF32696-EA7F-5748-9F52-B929B1822A7F}"/>
              </a:ext>
            </a:extLst>
          </p:cNvPr>
          <p:cNvCxnSpPr/>
          <p:nvPr userDrawn="1"/>
        </p:nvCxnSpPr>
        <p:spPr>
          <a:xfrm>
            <a:off x="8866208" y="1085956"/>
            <a:ext cx="0" cy="3208252"/>
          </a:xfrm>
          <a:prstGeom prst="line">
            <a:avLst/>
          </a:prstGeom>
          <a:ln w="15875">
            <a:solidFill>
              <a:srgbClr val="193968"/>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9523CFC-0290-8443-8795-72B3317FFB13}"/>
              </a:ext>
            </a:extLst>
          </p:cNvPr>
          <p:cNvSpPr/>
          <p:nvPr userDrawn="1"/>
        </p:nvSpPr>
        <p:spPr>
          <a:xfrm>
            <a:off x="2424544" y="3931919"/>
            <a:ext cx="9767455" cy="2926081"/>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FDBB8398-06C0-5842-82EB-B24E68637357}"/>
              </a:ext>
            </a:extLst>
          </p:cNvPr>
          <p:cNvSpPr txBox="1">
            <a:spLocks/>
          </p:cNvSpPr>
          <p:nvPr userDrawn="1"/>
        </p:nvSpPr>
        <p:spPr>
          <a:xfrm>
            <a:off x="1099457" y="-6531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4000" dirty="0">
                <a:solidFill>
                  <a:schemeClr val="bg1"/>
                </a:solidFill>
              </a:rPr>
              <a:t>Innovation</a:t>
            </a:r>
            <a:endParaRPr lang="en-US" sz="4000" dirty="0">
              <a:solidFill>
                <a:schemeClr val="bg1"/>
              </a:solidFill>
              <a:latin typeface="+mn-lt"/>
            </a:endParaRPr>
          </a:p>
        </p:txBody>
      </p:sp>
      <p:pic>
        <p:nvPicPr>
          <p:cNvPr id="11" name="Picture 4" descr="abraham lincoln famous quotes">
            <a:extLst>
              <a:ext uri="{FF2B5EF4-FFF2-40B4-BE49-F238E27FC236}">
                <a16:creationId xmlns:a16="http://schemas.microsoft.com/office/drawing/2014/main" id="{31238FCF-C1CB-EB49-A322-A065675978C2}"/>
              </a:ext>
            </a:extLst>
          </p:cNvPr>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13855" y="1074381"/>
            <a:ext cx="2438400" cy="306477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9ED0E114-B668-8D4D-8D0E-846F84DC7DBF}"/>
              </a:ext>
            </a:extLst>
          </p:cNvPr>
          <p:cNvSpPr txBox="1"/>
          <p:nvPr userDrawn="1"/>
        </p:nvSpPr>
        <p:spPr>
          <a:xfrm>
            <a:off x="2567080" y="1461560"/>
            <a:ext cx="5674103" cy="2185214"/>
          </a:xfrm>
          <a:prstGeom prst="rect">
            <a:avLst/>
          </a:prstGeom>
          <a:noFill/>
          <a:ln>
            <a:noFill/>
          </a:ln>
        </p:spPr>
        <p:txBody>
          <a:bodyPr wrap="square" rtlCol="0">
            <a:spAutoFit/>
          </a:bodyPr>
          <a:lstStyle/>
          <a:p>
            <a:r>
              <a:rPr lang="en-US" sz="2800" dirty="0"/>
              <a:t>The patent system … added the fuel of interest to the fire of genius in the discovery and production of new and useful things.</a:t>
            </a:r>
          </a:p>
          <a:p>
            <a:r>
              <a:rPr lang="en-US" sz="2000" i="1" dirty="0"/>
              <a:t>	</a:t>
            </a:r>
            <a:r>
              <a:rPr lang="en-US" i="1" dirty="0"/>
              <a:t>Abraham Lincoln – April 6, 1858</a:t>
            </a:r>
          </a:p>
        </p:txBody>
      </p:sp>
      <p:pic>
        <p:nvPicPr>
          <p:cNvPr id="13" name="Picture 6" descr="http://ipwatchdog.com/images/george-washington-150-180.jpg">
            <a:extLst>
              <a:ext uri="{FF2B5EF4-FFF2-40B4-BE49-F238E27FC236}">
                <a16:creationId xmlns:a16="http://schemas.microsoft.com/office/drawing/2014/main" id="{F8724A43-6581-C44B-808F-7B7DCD21A7CD}"/>
              </a:ext>
            </a:extLst>
          </p:cNvPr>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13855" y="3931920"/>
            <a:ext cx="2438400" cy="29260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result">
            <a:extLst>
              <a:ext uri="{FF2B5EF4-FFF2-40B4-BE49-F238E27FC236}">
                <a16:creationId xmlns:a16="http://schemas.microsoft.com/office/drawing/2014/main" id="{B40D9F77-AEA1-714D-8708-89767A5AD13E}"/>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9098830" y="1196270"/>
            <a:ext cx="2890866" cy="236081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68E38DC-E64E-9F46-B4E2-1E65F0E045F0}"/>
              </a:ext>
            </a:extLst>
          </p:cNvPr>
          <p:cNvSpPr txBox="1"/>
          <p:nvPr userDrawn="1"/>
        </p:nvSpPr>
        <p:spPr>
          <a:xfrm>
            <a:off x="9603840" y="3562586"/>
            <a:ext cx="2151486" cy="369332"/>
          </a:xfrm>
          <a:prstGeom prst="rect">
            <a:avLst/>
          </a:prstGeom>
          <a:noFill/>
        </p:spPr>
        <p:txBody>
          <a:bodyPr wrap="none" rtlCol="0">
            <a:spAutoFit/>
          </a:bodyPr>
          <a:lstStyle/>
          <a:p>
            <a:r>
              <a:rPr lang="en-US" b="1" dirty="0"/>
              <a:t>U.S. Patent No. 6469</a:t>
            </a:r>
          </a:p>
        </p:txBody>
      </p:sp>
      <p:sp>
        <p:nvSpPr>
          <p:cNvPr id="16" name="Rectangle 15">
            <a:extLst>
              <a:ext uri="{FF2B5EF4-FFF2-40B4-BE49-F238E27FC236}">
                <a16:creationId xmlns:a16="http://schemas.microsoft.com/office/drawing/2014/main" id="{15E14D42-400B-4D41-A83F-A72DB8FC72A9}"/>
              </a:ext>
            </a:extLst>
          </p:cNvPr>
          <p:cNvSpPr/>
          <p:nvPr userDrawn="1"/>
        </p:nvSpPr>
        <p:spPr>
          <a:xfrm>
            <a:off x="2567080" y="4126802"/>
            <a:ext cx="9188246" cy="2611161"/>
          </a:xfrm>
          <a:prstGeom prst="rect">
            <a:avLst/>
          </a:prstGeom>
          <a:noFill/>
          <a:ln>
            <a:noFill/>
          </a:ln>
        </p:spPr>
        <p:txBody>
          <a:bodyPr wrap="square">
            <a:spAutoFit/>
          </a:bodyPr>
          <a:lstStyle/>
          <a:p>
            <a:r>
              <a:rPr lang="en-US" sz="2800" dirty="0">
                <a:solidFill>
                  <a:schemeClr val="bg1"/>
                </a:solidFill>
                <a:cs typeface="Calibri" panose="020F0502020204030204" pitchFamily="34" charset="0"/>
              </a:rPr>
              <a:t>…Giving effectual encouragement as well to the introduction of </a:t>
            </a:r>
            <a:r>
              <a:rPr lang="en-US" sz="2800" b="1" dirty="0">
                <a:solidFill>
                  <a:schemeClr val="bg1"/>
                </a:solidFill>
                <a:cs typeface="Calibri" panose="020F0502020204030204" pitchFamily="34" charset="0"/>
              </a:rPr>
              <a:t>new and useful inventions </a:t>
            </a:r>
            <a:r>
              <a:rPr lang="en-US" sz="2800" dirty="0">
                <a:solidFill>
                  <a:schemeClr val="bg1"/>
                </a:solidFill>
                <a:cs typeface="Calibri" panose="020F0502020204030204" pitchFamily="34" charset="0"/>
              </a:rPr>
              <a:t>from abroad as to the exertions of skill and genius in producing them at home, and of facilitating the intercourse between the distant parts of our country… </a:t>
            </a:r>
          </a:p>
          <a:p>
            <a:r>
              <a:rPr lang="en-US" i="1" dirty="0">
                <a:solidFill>
                  <a:schemeClr val="bg1"/>
                </a:solidFill>
                <a:cs typeface="Calibri" panose="020F0502020204030204" pitchFamily="34" charset="0"/>
              </a:rPr>
              <a:t>	</a:t>
            </a:r>
            <a:r>
              <a:rPr lang="en-US" sz="2000" i="1" dirty="0">
                <a:solidFill>
                  <a:schemeClr val="bg1"/>
                </a:solidFill>
                <a:cs typeface="Calibri" panose="020F0502020204030204" pitchFamily="34" charset="0"/>
              </a:rPr>
              <a:t>George Washington, State of the Union Address, January 8, 1790 </a:t>
            </a:r>
          </a:p>
        </p:txBody>
      </p:sp>
      <p:cxnSp>
        <p:nvCxnSpPr>
          <p:cNvPr id="17" name="Straight Connector 16">
            <a:extLst>
              <a:ext uri="{FF2B5EF4-FFF2-40B4-BE49-F238E27FC236}">
                <a16:creationId xmlns:a16="http://schemas.microsoft.com/office/drawing/2014/main" id="{C96CE88B-382A-DC49-B741-74B9B0E0EE6C}"/>
              </a:ext>
            </a:extLst>
          </p:cNvPr>
          <p:cNvCxnSpPr>
            <a:cxnSpLocks/>
          </p:cNvCxnSpPr>
          <p:nvPr userDrawn="1"/>
        </p:nvCxnSpPr>
        <p:spPr>
          <a:xfrm>
            <a:off x="2424545" y="3931920"/>
            <a:ext cx="6876589" cy="0"/>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169367EB-21D8-344D-95BC-FACEB4FCAC44}"/>
              </a:ext>
            </a:extLst>
          </p:cNvPr>
          <p:cNvPicPr>
            <a:picLocks noChangeAspect="1"/>
          </p:cNvPicPr>
          <p:nvPr userDrawn="1"/>
        </p:nvPicPr>
        <p:blipFill>
          <a:blip r:embed="rId5"/>
          <a:stretch>
            <a:fillRect/>
          </a:stretch>
        </p:blipFill>
        <p:spPr>
          <a:xfrm>
            <a:off x="0" y="0"/>
            <a:ext cx="12192000" cy="1087129"/>
          </a:xfrm>
          <a:prstGeom prst="rect">
            <a:avLst/>
          </a:prstGeom>
        </p:spPr>
      </p:pic>
      <p:pic>
        <p:nvPicPr>
          <p:cNvPr id="19" name="Picture 18">
            <a:extLst>
              <a:ext uri="{FF2B5EF4-FFF2-40B4-BE49-F238E27FC236}">
                <a16:creationId xmlns:a16="http://schemas.microsoft.com/office/drawing/2014/main" id="{39FEA308-8F49-7F46-A259-495E1DA6846B}"/>
              </a:ext>
            </a:extLst>
          </p:cNvPr>
          <p:cNvPicPr>
            <a:picLocks noChangeAspect="1"/>
          </p:cNvPicPr>
          <p:nvPr userDrawn="1"/>
        </p:nvPicPr>
        <p:blipFill>
          <a:blip r:embed="rId6">
            <a:alphaModFix amt="70000"/>
          </a:blip>
          <a:stretch>
            <a:fillRect/>
          </a:stretch>
        </p:blipFill>
        <p:spPr>
          <a:xfrm>
            <a:off x="10696074" y="508222"/>
            <a:ext cx="1119415" cy="295401"/>
          </a:xfrm>
          <a:prstGeom prst="rect">
            <a:avLst/>
          </a:prstGeom>
        </p:spPr>
      </p:pic>
      <p:sp>
        <p:nvSpPr>
          <p:cNvPr id="21" name="Title 1">
            <a:extLst>
              <a:ext uri="{FF2B5EF4-FFF2-40B4-BE49-F238E27FC236}">
                <a16:creationId xmlns:a16="http://schemas.microsoft.com/office/drawing/2014/main" id="{EF5B7AFA-1998-0449-A6AE-FF7D4B4ECA59}"/>
              </a:ext>
            </a:extLst>
          </p:cNvPr>
          <p:cNvSpPr txBox="1">
            <a:spLocks/>
          </p:cNvSpPr>
          <p:nvPr userDrawn="1"/>
        </p:nvSpPr>
        <p:spPr>
          <a:xfrm>
            <a:off x="574040" y="364516"/>
            <a:ext cx="10515600" cy="525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i="0" kern="1200">
                <a:solidFill>
                  <a:schemeClr val="bg1"/>
                </a:solidFill>
                <a:latin typeface="Calibri" panose="020F0502020204030204" pitchFamily="34" charset="0"/>
                <a:ea typeface="+mj-ea"/>
                <a:cs typeface="Calibri" panose="020F0502020204030204" pitchFamily="34" charset="0"/>
              </a:defRPr>
            </a:lvl1pPr>
          </a:lstStyle>
          <a:p>
            <a:r>
              <a:rPr lang="en-US" sz="4400" dirty="0"/>
              <a:t>Innovation</a:t>
            </a:r>
            <a:endParaRPr lang="en-US" dirty="0"/>
          </a:p>
        </p:txBody>
      </p:sp>
    </p:spTree>
    <p:extLst>
      <p:ext uri="{BB962C8B-B14F-4D97-AF65-F5344CB8AC3E}">
        <p14:creationId xmlns:p14="http://schemas.microsoft.com/office/powerpoint/2010/main" val="41877444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A06AE-A188-C244-ACBD-83BB32A6FFE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F16841-B892-584A-96E6-3D8D12AE259A}"/>
              </a:ext>
            </a:extLst>
          </p:cNvPr>
          <p:cNvSpPr>
            <a:spLocks noGrp="1"/>
          </p:cNvSpPr>
          <p:nvPr>
            <p:ph type="dt" sz="half" idx="10"/>
          </p:nvPr>
        </p:nvSpPr>
        <p:spPr/>
        <p:txBody>
          <a:bodyPr/>
          <a:lstStyle/>
          <a:p>
            <a:fld id="{EF1F6868-B405-CA44-B412-5D6C4F518A0C}" type="datetimeFigureOut">
              <a:rPr lang="en-US" smtClean="0"/>
              <a:t>7/27/2020</a:t>
            </a:fld>
            <a:endParaRPr lang="en-US"/>
          </a:p>
        </p:txBody>
      </p:sp>
      <p:sp>
        <p:nvSpPr>
          <p:cNvPr id="4" name="Footer Placeholder 3">
            <a:extLst>
              <a:ext uri="{FF2B5EF4-FFF2-40B4-BE49-F238E27FC236}">
                <a16:creationId xmlns:a16="http://schemas.microsoft.com/office/drawing/2014/main" id="{C62FA9FA-52CE-4E45-8FAE-80E6111E90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A3D6CE-66E1-194F-B3BE-92F3C72125BE}"/>
              </a:ext>
            </a:extLst>
          </p:cNvPr>
          <p:cNvSpPr>
            <a:spLocks noGrp="1"/>
          </p:cNvSpPr>
          <p:nvPr>
            <p:ph type="sldNum" sz="quarter" idx="12"/>
          </p:nvPr>
        </p:nvSpPr>
        <p:spPr/>
        <p:txBody>
          <a:bodyPr/>
          <a:lstStyle/>
          <a:p>
            <a:fld id="{61C45A3A-841E-C04D-A6C3-2A644B41F8FE}" type="slidenum">
              <a:rPr lang="en-US" smtClean="0"/>
              <a:t>‹#›</a:t>
            </a:fld>
            <a:endParaRPr lang="en-US"/>
          </a:p>
        </p:txBody>
      </p:sp>
      <p:grpSp>
        <p:nvGrpSpPr>
          <p:cNvPr id="6" name="Group 5">
            <a:extLst>
              <a:ext uri="{FF2B5EF4-FFF2-40B4-BE49-F238E27FC236}">
                <a16:creationId xmlns:a16="http://schemas.microsoft.com/office/drawing/2014/main" id="{74DC930C-EE08-2047-91CC-9D9E2E2780E2}"/>
              </a:ext>
            </a:extLst>
          </p:cNvPr>
          <p:cNvGrpSpPr/>
          <p:nvPr userDrawn="1"/>
        </p:nvGrpSpPr>
        <p:grpSpPr>
          <a:xfrm>
            <a:off x="0" y="0"/>
            <a:ext cx="13239208" cy="7167023"/>
            <a:chOff x="-279991" y="0"/>
            <a:chExt cx="13239208" cy="7167023"/>
          </a:xfrm>
        </p:grpSpPr>
        <p:pic>
          <p:nvPicPr>
            <p:cNvPr id="7" name="Picture 2" descr="http://media.washtimes.com.s3.amazonaws.com/media/image/2015/09/08/9_8_2015_2constitution8201.jpg">
              <a:extLst>
                <a:ext uri="{FF2B5EF4-FFF2-40B4-BE49-F238E27FC236}">
                  <a16:creationId xmlns:a16="http://schemas.microsoft.com/office/drawing/2014/main" id="{8FB1141C-E09B-6E4C-931A-807B4A8B1904}"/>
                </a:ext>
              </a:extLst>
            </p:cNvPr>
            <p:cNvPicPr>
              <a:picLocks noChangeAspect="1" noChangeArrowheads="1"/>
            </p:cNvPicPr>
            <p:nvPr/>
          </p:nvPicPr>
          <p:blipFill rotWithShape="1">
            <a:blip r:embed="rId2">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279991" y="0"/>
              <a:ext cx="1247199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5718AA8-D11E-064C-924F-788F1F9D695A}"/>
                </a:ext>
              </a:extLst>
            </p:cNvPr>
            <p:cNvSpPr/>
            <p:nvPr/>
          </p:nvSpPr>
          <p:spPr>
            <a:xfrm>
              <a:off x="-279990" y="0"/>
              <a:ext cx="12471990" cy="6858000"/>
            </a:xfrm>
            <a:prstGeom prst="rect">
              <a:avLst/>
            </a:prstGeom>
            <a:solidFill>
              <a:srgbClr val="202730">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2D36823C-37C1-0045-BBD6-1D97E3534240}"/>
                </a:ext>
              </a:extLst>
            </p:cNvPr>
            <p:cNvGrpSpPr/>
            <p:nvPr/>
          </p:nvGrpSpPr>
          <p:grpSpPr>
            <a:xfrm>
              <a:off x="6375537" y="583343"/>
              <a:ext cx="6583680" cy="6583680"/>
              <a:chOff x="6925234" y="-971550"/>
              <a:chExt cx="6583680" cy="6583680"/>
            </a:xfrm>
          </p:grpSpPr>
          <p:sp>
            <p:nvSpPr>
              <p:cNvPr id="10" name="Oval 9">
                <a:extLst>
                  <a:ext uri="{FF2B5EF4-FFF2-40B4-BE49-F238E27FC236}">
                    <a16:creationId xmlns:a16="http://schemas.microsoft.com/office/drawing/2014/main" id="{C4C33D91-0FD3-764A-8FF9-84DC6C89AF33}"/>
                  </a:ext>
                </a:extLst>
              </p:cNvPr>
              <p:cNvSpPr/>
              <p:nvPr/>
            </p:nvSpPr>
            <p:spPr>
              <a:xfrm>
                <a:off x="6925234" y="-971550"/>
                <a:ext cx="6583680" cy="6583680"/>
              </a:xfrm>
              <a:prstGeom prst="ellipse">
                <a:avLst/>
              </a:prstGeom>
              <a:solidFill>
                <a:srgbClr val="A7A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descr="http://media.washtimes.com.s3.amazonaws.com/media/image/2015/09/08/9_8_2015_2constitution8201.jpg">
                <a:extLst>
                  <a:ext uri="{FF2B5EF4-FFF2-40B4-BE49-F238E27FC236}">
                    <a16:creationId xmlns:a16="http://schemas.microsoft.com/office/drawing/2014/main" id="{E77330B0-BF73-594A-9D7B-B97CE55420FC}"/>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l="-15"/>
              <a:stretch/>
            </p:blipFill>
            <p:spPr bwMode="auto">
              <a:xfrm>
                <a:off x="7062394" y="-834390"/>
                <a:ext cx="6309360" cy="6309360"/>
              </a:xfrm>
              <a:prstGeom prst="ellipse">
                <a:avLst/>
              </a:prstGeom>
              <a:noFill/>
              <a:ln w="114300">
                <a:noFill/>
              </a:ln>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2640681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B463C711-6EFA-AB48-9D4D-E1596349AED3}"/>
              </a:ext>
            </a:extLst>
          </p:cNvPr>
          <p:cNvSpPr/>
          <p:nvPr userDrawn="1"/>
        </p:nvSpPr>
        <p:spPr>
          <a:xfrm>
            <a:off x="10173653" y="3561055"/>
            <a:ext cx="1399032" cy="2013995"/>
          </a:xfrm>
          <a:prstGeom prst="rect">
            <a:avLst/>
          </a:prstGeom>
          <a:solidFill>
            <a:srgbClr val="B94A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53" name="TextBox 52">
            <a:extLst>
              <a:ext uri="{FF2B5EF4-FFF2-40B4-BE49-F238E27FC236}">
                <a16:creationId xmlns:a16="http://schemas.microsoft.com/office/drawing/2014/main" id="{FDA246BB-878C-A549-9E10-6187B55155DE}"/>
              </a:ext>
            </a:extLst>
          </p:cNvPr>
          <p:cNvSpPr txBox="1"/>
          <p:nvPr userDrawn="1"/>
        </p:nvSpPr>
        <p:spPr>
          <a:xfrm>
            <a:off x="10173653" y="4198719"/>
            <a:ext cx="1410093" cy="830997"/>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NIST Center for Neutron Research</a:t>
            </a:r>
          </a:p>
        </p:txBody>
      </p:sp>
      <p:sp>
        <p:nvSpPr>
          <p:cNvPr id="54" name="Rectangle 53">
            <a:extLst>
              <a:ext uri="{FF2B5EF4-FFF2-40B4-BE49-F238E27FC236}">
                <a16:creationId xmlns:a16="http://schemas.microsoft.com/office/drawing/2014/main" id="{98D1DB51-7206-B549-948D-7F367B1FC1D2}"/>
              </a:ext>
            </a:extLst>
          </p:cNvPr>
          <p:cNvSpPr/>
          <p:nvPr userDrawn="1"/>
        </p:nvSpPr>
        <p:spPr>
          <a:xfrm>
            <a:off x="8586154" y="3561055"/>
            <a:ext cx="1399032" cy="2013995"/>
          </a:xfrm>
          <a:prstGeom prst="rect">
            <a:avLst/>
          </a:prstGeom>
          <a:solidFill>
            <a:srgbClr val="B949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55" name="TextBox 54">
            <a:extLst>
              <a:ext uri="{FF2B5EF4-FFF2-40B4-BE49-F238E27FC236}">
                <a16:creationId xmlns:a16="http://schemas.microsoft.com/office/drawing/2014/main" id="{43B9D1F9-8865-4042-BF49-D46857432514}"/>
              </a:ext>
            </a:extLst>
          </p:cNvPr>
          <p:cNvSpPr txBox="1"/>
          <p:nvPr userDrawn="1"/>
        </p:nvSpPr>
        <p:spPr>
          <a:xfrm>
            <a:off x="8507867" y="4198719"/>
            <a:ext cx="1560166" cy="1077218"/>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Center for Nanoscale Science and Technology</a:t>
            </a:r>
          </a:p>
        </p:txBody>
      </p:sp>
      <p:sp>
        <p:nvSpPr>
          <p:cNvPr id="56" name="Rectangle 55">
            <a:extLst>
              <a:ext uri="{FF2B5EF4-FFF2-40B4-BE49-F238E27FC236}">
                <a16:creationId xmlns:a16="http://schemas.microsoft.com/office/drawing/2014/main" id="{83B4D763-4E78-6146-BC8F-46813D75D13B}"/>
              </a:ext>
            </a:extLst>
          </p:cNvPr>
          <p:cNvSpPr/>
          <p:nvPr userDrawn="1"/>
        </p:nvSpPr>
        <p:spPr>
          <a:xfrm>
            <a:off x="6976872" y="3561054"/>
            <a:ext cx="1450646" cy="2013995"/>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7" name="TextBox 56">
            <a:extLst>
              <a:ext uri="{FF2B5EF4-FFF2-40B4-BE49-F238E27FC236}">
                <a16:creationId xmlns:a16="http://schemas.microsoft.com/office/drawing/2014/main" id="{63B3B568-EB31-8944-943E-2B76F1466F7B}"/>
              </a:ext>
            </a:extLst>
          </p:cNvPr>
          <p:cNvSpPr txBox="1"/>
          <p:nvPr userDrawn="1"/>
        </p:nvSpPr>
        <p:spPr>
          <a:xfrm>
            <a:off x="6662336" y="4198719"/>
            <a:ext cx="2086994" cy="830997"/>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Communication</a:t>
            </a:r>
          </a:p>
          <a:p>
            <a:pPr algn="ctr"/>
            <a:r>
              <a:rPr lang="en-US" sz="1600" b="1" dirty="0">
                <a:solidFill>
                  <a:schemeClr val="bg1"/>
                </a:solidFill>
                <a:cs typeface="Arial" panose="020B0604020202020204" pitchFamily="34" charset="0"/>
              </a:rPr>
              <a:t>Technology</a:t>
            </a:r>
          </a:p>
          <a:p>
            <a:pPr algn="ctr"/>
            <a:r>
              <a:rPr lang="en-US" sz="1600" b="1" dirty="0">
                <a:solidFill>
                  <a:schemeClr val="bg1"/>
                </a:solidFill>
                <a:cs typeface="Arial" panose="020B0604020202020204" pitchFamily="34" charset="0"/>
              </a:rPr>
              <a:t>Laboratory</a:t>
            </a:r>
          </a:p>
        </p:txBody>
      </p:sp>
      <p:sp>
        <p:nvSpPr>
          <p:cNvPr id="58" name="Rectangle 57">
            <a:extLst>
              <a:ext uri="{FF2B5EF4-FFF2-40B4-BE49-F238E27FC236}">
                <a16:creationId xmlns:a16="http://schemas.microsoft.com/office/drawing/2014/main" id="{78B28076-EC80-664B-B32A-28EC5FEFC8C7}"/>
              </a:ext>
            </a:extLst>
          </p:cNvPr>
          <p:cNvSpPr/>
          <p:nvPr userDrawn="1"/>
        </p:nvSpPr>
        <p:spPr>
          <a:xfrm>
            <a:off x="5416537" y="3561055"/>
            <a:ext cx="1403592" cy="2013995"/>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9" name="TextBox 58">
            <a:extLst>
              <a:ext uri="{FF2B5EF4-FFF2-40B4-BE49-F238E27FC236}">
                <a16:creationId xmlns:a16="http://schemas.microsoft.com/office/drawing/2014/main" id="{F7E7FA77-5732-EB4C-87F5-7B805FE34A46}"/>
              </a:ext>
            </a:extLst>
          </p:cNvPr>
          <p:cNvSpPr txBox="1"/>
          <p:nvPr userDrawn="1"/>
        </p:nvSpPr>
        <p:spPr>
          <a:xfrm>
            <a:off x="5074836" y="4198719"/>
            <a:ext cx="2086994" cy="830997"/>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Information</a:t>
            </a:r>
          </a:p>
          <a:p>
            <a:pPr algn="ctr"/>
            <a:r>
              <a:rPr lang="en-US" sz="1600" b="1" dirty="0">
                <a:solidFill>
                  <a:schemeClr val="bg1"/>
                </a:solidFill>
                <a:cs typeface="Arial" panose="020B0604020202020204" pitchFamily="34" charset="0"/>
              </a:rPr>
              <a:t>Technology</a:t>
            </a:r>
          </a:p>
          <a:p>
            <a:pPr algn="ctr"/>
            <a:r>
              <a:rPr lang="en-US" sz="1600" b="1" dirty="0">
                <a:solidFill>
                  <a:schemeClr val="bg1"/>
                </a:solidFill>
                <a:cs typeface="Arial" panose="020B0604020202020204" pitchFamily="34" charset="0"/>
              </a:rPr>
              <a:t>Laboratory</a:t>
            </a:r>
          </a:p>
        </p:txBody>
      </p:sp>
      <p:sp>
        <p:nvSpPr>
          <p:cNvPr id="60" name="Rectangle 59">
            <a:extLst>
              <a:ext uri="{FF2B5EF4-FFF2-40B4-BE49-F238E27FC236}">
                <a16:creationId xmlns:a16="http://schemas.microsoft.com/office/drawing/2014/main" id="{50355AFD-E12D-6F43-88AA-93386E027ABD}"/>
              </a:ext>
            </a:extLst>
          </p:cNvPr>
          <p:cNvSpPr/>
          <p:nvPr userDrawn="1"/>
        </p:nvSpPr>
        <p:spPr>
          <a:xfrm>
            <a:off x="3836549" y="3561054"/>
            <a:ext cx="1399032" cy="2013995"/>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1" name="TextBox 60">
            <a:extLst>
              <a:ext uri="{FF2B5EF4-FFF2-40B4-BE49-F238E27FC236}">
                <a16:creationId xmlns:a16="http://schemas.microsoft.com/office/drawing/2014/main" id="{29F8F652-0A36-E74D-86A0-730E72C3A84E}"/>
              </a:ext>
            </a:extLst>
          </p:cNvPr>
          <p:cNvSpPr txBox="1"/>
          <p:nvPr userDrawn="1"/>
        </p:nvSpPr>
        <p:spPr>
          <a:xfrm>
            <a:off x="3500036" y="4198719"/>
            <a:ext cx="2086994" cy="584775"/>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Engineering </a:t>
            </a:r>
          </a:p>
          <a:p>
            <a:pPr algn="ctr"/>
            <a:r>
              <a:rPr lang="en-US" sz="1600" b="1" dirty="0">
                <a:solidFill>
                  <a:schemeClr val="bg1"/>
                </a:solidFill>
                <a:cs typeface="Arial" panose="020B0604020202020204" pitchFamily="34" charset="0"/>
              </a:rPr>
              <a:t>Laboratory</a:t>
            </a:r>
          </a:p>
        </p:txBody>
      </p:sp>
      <p:sp>
        <p:nvSpPr>
          <p:cNvPr id="62" name="Rectangle 61">
            <a:extLst>
              <a:ext uri="{FF2B5EF4-FFF2-40B4-BE49-F238E27FC236}">
                <a16:creationId xmlns:a16="http://schemas.microsoft.com/office/drawing/2014/main" id="{659CCEE8-265E-9E4B-B528-4740374ECCAB}"/>
              </a:ext>
            </a:extLst>
          </p:cNvPr>
          <p:cNvSpPr/>
          <p:nvPr userDrawn="1"/>
        </p:nvSpPr>
        <p:spPr>
          <a:xfrm>
            <a:off x="651527" y="3561054"/>
            <a:ext cx="1399032" cy="2013995"/>
          </a:xfrm>
          <a:prstGeom prst="rect">
            <a:avLst/>
          </a:prstGeom>
          <a:solidFill>
            <a:srgbClr val="1133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F68981B6-0D30-994F-868B-DA4C836ED7A0}"/>
              </a:ext>
            </a:extLst>
          </p:cNvPr>
          <p:cNvSpPr/>
          <p:nvPr userDrawn="1"/>
        </p:nvSpPr>
        <p:spPr>
          <a:xfrm>
            <a:off x="2254237" y="3561055"/>
            <a:ext cx="1403592" cy="2013995"/>
          </a:xfrm>
          <a:prstGeom prst="rect">
            <a:avLst/>
          </a:prstGeom>
          <a:solidFill>
            <a:srgbClr val="1133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10">
            <a:extLst>
              <a:ext uri="{FF2B5EF4-FFF2-40B4-BE49-F238E27FC236}">
                <a16:creationId xmlns:a16="http://schemas.microsoft.com/office/drawing/2014/main" id="{5C9C16B3-210C-B043-941B-2BCED4B8A788}"/>
              </a:ext>
            </a:extLst>
          </p:cNvPr>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3836549" y="2348884"/>
            <a:ext cx="1402923" cy="14039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65" name="Picture 10">
            <a:extLst>
              <a:ext uri="{FF2B5EF4-FFF2-40B4-BE49-F238E27FC236}">
                <a16:creationId xmlns:a16="http://schemas.microsoft.com/office/drawing/2014/main" id="{5B3B17BB-B428-544F-86C8-F1F68191F57B}"/>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6976872" y="2353774"/>
            <a:ext cx="1453896" cy="13990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66" name="Picture 2" descr="False color SEM showing electrical testing of a carbon nanotube bundle using the nanoscale-positioning in-situ probe system. ">
            <a:extLst>
              <a:ext uri="{FF2B5EF4-FFF2-40B4-BE49-F238E27FC236}">
                <a16:creationId xmlns:a16="http://schemas.microsoft.com/office/drawing/2014/main" id="{DA375C84-93CF-8D4A-899F-EEA76BAD623C}"/>
              </a:ext>
            </a:extLst>
          </p:cNvPr>
          <p:cNvPicPr>
            <a:picLocks noChangeAspect="1" noChangeArrowheads="1"/>
          </p:cNvPicPr>
          <p:nvPr userDrawn="1"/>
        </p:nvPicPr>
        <p:blipFill rotWithShape="1">
          <a:blip r:embed="rId4" cstate="hqprint">
            <a:extLst>
              <a:ext uri="{28A0092B-C50C-407E-A947-70E740481C1C}">
                <a14:useLocalDpi xmlns:a14="http://schemas.microsoft.com/office/drawing/2010/main"/>
              </a:ext>
            </a:extLst>
          </a:blip>
          <a:srcRect t="-379" b="-886"/>
          <a:stretch/>
        </p:blipFill>
        <p:spPr bwMode="auto">
          <a:xfrm>
            <a:off x="8582008" y="2346319"/>
            <a:ext cx="1399032" cy="14015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67" name="Picture 4">
            <a:extLst>
              <a:ext uri="{FF2B5EF4-FFF2-40B4-BE49-F238E27FC236}">
                <a16:creationId xmlns:a16="http://schemas.microsoft.com/office/drawing/2014/main" id="{92C40D67-1097-D343-B9BE-D85D74FAE454}"/>
              </a:ext>
            </a:extLst>
          </p:cNvPr>
          <p:cNvPicPr>
            <a:picLocks noChangeAspect="1" noChangeArrowheads="1"/>
          </p:cNvPicPr>
          <p:nvPr userDrawn="1"/>
        </p:nvPicPr>
        <p:blipFill>
          <a:blip r:embed="rId5"/>
          <a:stretch>
            <a:fillRect/>
          </a:stretch>
        </p:blipFill>
        <p:spPr bwMode="auto">
          <a:xfrm>
            <a:off x="10173653" y="2348884"/>
            <a:ext cx="1399032" cy="13990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68" name="Picture 6">
            <a:extLst>
              <a:ext uri="{FF2B5EF4-FFF2-40B4-BE49-F238E27FC236}">
                <a16:creationId xmlns:a16="http://schemas.microsoft.com/office/drawing/2014/main" id="{E88D6925-0F2E-0341-A147-41D14A1646CF}"/>
              </a:ext>
            </a:extLst>
          </p:cNvPr>
          <p:cNvPicPr>
            <a:picLocks noChangeAspect="1" noChangeArrowheads="1"/>
          </p:cNvPicPr>
          <p:nvPr userDrawn="1"/>
        </p:nvPicPr>
        <p:blipFill>
          <a:blip r:embed="rId6"/>
          <a:stretch>
            <a:fillRect/>
          </a:stretch>
        </p:blipFill>
        <p:spPr bwMode="auto">
          <a:xfrm>
            <a:off x="5416970" y="2348884"/>
            <a:ext cx="1399013" cy="13990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69" name="TextBox 68">
            <a:extLst>
              <a:ext uri="{FF2B5EF4-FFF2-40B4-BE49-F238E27FC236}">
                <a16:creationId xmlns:a16="http://schemas.microsoft.com/office/drawing/2014/main" id="{E6500C4B-36DF-BA4F-9E05-F07444736522}"/>
              </a:ext>
            </a:extLst>
          </p:cNvPr>
          <p:cNvSpPr txBox="1"/>
          <p:nvPr userDrawn="1"/>
        </p:nvSpPr>
        <p:spPr>
          <a:xfrm>
            <a:off x="2072917" y="4198719"/>
            <a:ext cx="1767781" cy="830997"/>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Physical Measurement Laboratory</a:t>
            </a:r>
          </a:p>
        </p:txBody>
      </p:sp>
      <p:sp>
        <p:nvSpPr>
          <p:cNvPr id="70" name="TextBox 69">
            <a:extLst>
              <a:ext uri="{FF2B5EF4-FFF2-40B4-BE49-F238E27FC236}">
                <a16:creationId xmlns:a16="http://schemas.microsoft.com/office/drawing/2014/main" id="{5FCD9B73-1D4F-FE4E-AB8E-AA59601D4CBD}"/>
              </a:ext>
            </a:extLst>
          </p:cNvPr>
          <p:cNvSpPr txBox="1"/>
          <p:nvPr userDrawn="1"/>
        </p:nvSpPr>
        <p:spPr>
          <a:xfrm>
            <a:off x="432382" y="4198719"/>
            <a:ext cx="1837322" cy="830997"/>
          </a:xfrm>
          <a:prstGeom prst="rect">
            <a:avLst/>
          </a:prstGeom>
          <a:noFill/>
        </p:spPr>
        <p:txBody>
          <a:bodyPr wrap="square" rtlCol="0">
            <a:spAutoFit/>
          </a:bodyPr>
          <a:lstStyle/>
          <a:p>
            <a:pPr algn="ctr"/>
            <a:r>
              <a:rPr lang="en-US" sz="1600" b="1" dirty="0">
                <a:solidFill>
                  <a:schemeClr val="bg1"/>
                </a:solidFill>
                <a:cs typeface="Arial" panose="020B0604020202020204" pitchFamily="34" charset="0"/>
              </a:rPr>
              <a:t>Material </a:t>
            </a:r>
          </a:p>
          <a:p>
            <a:pPr algn="ctr"/>
            <a:r>
              <a:rPr lang="en-US" sz="1600" b="1" dirty="0">
                <a:solidFill>
                  <a:schemeClr val="bg1"/>
                </a:solidFill>
                <a:cs typeface="Arial" panose="020B0604020202020204" pitchFamily="34" charset="0"/>
              </a:rPr>
              <a:t>Measurement Laboratory</a:t>
            </a:r>
          </a:p>
        </p:txBody>
      </p:sp>
      <p:pic>
        <p:nvPicPr>
          <p:cNvPr id="71" name="Picture 8">
            <a:extLst>
              <a:ext uri="{FF2B5EF4-FFF2-40B4-BE49-F238E27FC236}">
                <a16:creationId xmlns:a16="http://schemas.microsoft.com/office/drawing/2014/main" id="{9EED324E-25BC-9147-BC52-FF58D33DB588}"/>
              </a:ext>
            </a:extLst>
          </p:cNvPr>
          <p:cNvPicPr>
            <a:picLocks noChangeAspect="1" noChangeArrowheads="1"/>
          </p:cNvPicPr>
          <p:nvPr userDrawn="1"/>
        </p:nvPicPr>
        <p:blipFill>
          <a:blip r:embed="rId7"/>
          <a:stretch>
            <a:fillRect/>
          </a:stretch>
        </p:blipFill>
        <p:spPr bwMode="auto">
          <a:xfrm>
            <a:off x="2259313" y="2348884"/>
            <a:ext cx="1401578" cy="14015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72" name="Picture 10" descr="DNA sequencing">
            <a:extLst>
              <a:ext uri="{FF2B5EF4-FFF2-40B4-BE49-F238E27FC236}">
                <a16:creationId xmlns:a16="http://schemas.microsoft.com/office/drawing/2014/main" id="{F88861C1-B7A2-E346-A5D6-F418DE5D8941}"/>
              </a:ext>
            </a:extLst>
          </p:cNvPr>
          <p:cNvPicPr>
            <a:picLocks noChangeAspect="1" noChangeArrowheads="1"/>
          </p:cNvPicPr>
          <p:nvPr userDrawn="1"/>
        </p:nvPicPr>
        <p:blipFill rotWithShape="1">
          <a:blip r:embed="rId8" cstate="screen">
            <a:extLst>
              <a:ext uri="{28A0092B-C50C-407E-A947-70E740481C1C}">
                <a14:useLocalDpi xmlns:a14="http://schemas.microsoft.com/office/drawing/2010/main"/>
              </a:ext>
            </a:extLst>
          </a:blip>
          <a:srcRect/>
          <a:stretch/>
        </p:blipFill>
        <p:spPr bwMode="auto">
          <a:xfrm>
            <a:off x="651527" y="2348884"/>
            <a:ext cx="1399032" cy="1399720"/>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pic>
        <p:nvPicPr>
          <p:cNvPr id="73" name="Picture 72">
            <a:extLst>
              <a:ext uri="{FF2B5EF4-FFF2-40B4-BE49-F238E27FC236}">
                <a16:creationId xmlns:a16="http://schemas.microsoft.com/office/drawing/2014/main" id="{E0C30A09-75D8-CE47-858A-E88D0129C476}"/>
              </a:ext>
            </a:extLst>
          </p:cNvPr>
          <p:cNvPicPr>
            <a:picLocks noChangeAspect="1"/>
          </p:cNvPicPr>
          <p:nvPr userDrawn="1"/>
        </p:nvPicPr>
        <p:blipFill>
          <a:blip r:embed="rId9"/>
          <a:stretch>
            <a:fillRect/>
          </a:stretch>
        </p:blipFill>
        <p:spPr>
          <a:xfrm>
            <a:off x="0" y="0"/>
            <a:ext cx="12192000" cy="1087129"/>
          </a:xfrm>
          <a:prstGeom prst="rect">
            <a:avLst/>
          </a:prstGeom>
        </p:spPr>
      </p:pic>
      <p:pic>
        <p:nvPicPr>
          <p:cNvPr id="74" name="Picture 73">
            <a:extLst>
              <a:ext uri="{FF2B5EF4-FFF2-40B4-BE49-F238E27FC236}">
                <a16:creationId xmlns:a16="http://schemas.microsoft.com/office/drawing/2014/main" id="{32E80D1C-9385-AE4C-89FA-77775F6AC94F}"/>
              </a:ext>
            </a:extLst>
          </p:cNvPr>
          <p:cNvPicPr>
            <a:picLocks noChangeAspect="1"/>
          </p:cNvPicPr>
          <p:nvPr userDrawn="1"/>
        </p:nvPicPr>
        <p:blipFill>
          <a:blip r:embed="rId10">
            <a:alphaModFix amt="70000"/>
          </a:blip>
          <a:stretch>
            <a:fillRect/>
          </a:stretch>
        </p:blipFill>
        <p:spPr>
          <a:xfrm>
            <a:off x="10696074" y="508222"/>
            <a:ext cx="1119415" cy="295401"/>
          </a:xfrm>
          <a:prstGeom prst="rect">
            <a:avLst/>
          </a:prstGeom>
        </p:spPr>
      </p:pic>
      <p:sp>
        <p:nvSpPr>
          <p:cNvPr id="75" name="Title 1">
            <a:extLst>
              <a:ext uri="{FF2B5EF4-FFF2-40B4-BE49-F238E27FC236}">
                <a16:creationId xmlns:a16="http://schemas.microsoft.com/office/drawing/2014/main" id="{9883E8DA-BC8F-7C4D-8999-59315899572C}"/>
              </a:ext>
            </a:extLst>
          </p:cNvPr>
          <p:cNvSpPr txBox="1">
            <a:spLocks/>
          </p:cNvSpPr>
          <p:nvPr userDrawn="1"/>
        </p:nvSpPr>
        <p:spPr>
          <a:xfrm>
            <a:off x="574040" y="364516"/>
            <a:ext cx="10515600" cy="525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0" i="0" kern="1200">
                <a:solidFill>
                  <a:schemeClr val="bg1"/>
                </a:solidFill>
                <a:latin typeface="Calibri" panose="020F0502020204030204" pitchFamily="34" charset="0"/>
                <a:ea typeface="+mj-ea"/>
                <a:cs typeface="Calibri" panose="020F0502020204030204" pitchFamily="34" charset="0"/>
              </a:defRPr>
            </a:lvl1pPr>
          </a:lstStyle>
          <a:p>
            <a:r>
              <a:rPr lang="en-US" sz="4400" dirty="0"/>
              <a:t>NIST Laboratory Programs</a:t>
            </a:r>
            <a:endParaRPr lang="en-US" dirty="0"/>
          </a:p>
        </p:txBody>
      </p:sp>
    </p:spTree>
    <p:extLst>
      <p:ext uri="{BB962C8B-B14F-4D97-AF65-F5344CB8AC3E}">
        <p14:creationId xmlns:p14="http://schemas.microsoft.com/office/powerpoint/2010/main" val="12106882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8E294D5-A8C2-AD47-B9A0-71D08EA0523F}"/>
              </a:ext>
            </a:extLst>
          </p:cNvPr>
          <p:cNvPicPr>
            <a:picLocks noChangeAspect="1"/>
          </p:cNvPicPr>
          <p:nvPr userDrawn="1"/>
        </p:nvPicPr>
        <p:blipFill>
          <a:blip r:embed="rId2"/>
          <a:stretch>
            <a:fillRect/>
          </a:stretch>
        </p:blipFill>
        <p:spPr>
          <a:xfrm>
            <a:off x="0" y="-20675"/>
            <a:ext cx="12228755" cy="6878675"/>
          </a:xfrm>
          <a:prstGeom prst="rect">
            <a:avLst/>
          </a:prstGeom>
        </p:spPr>
      </p:pic>
      <p:sp>
        <p:nvSpPr>
          <p:cNvPr id="6" name="Rectangle 5">
            <a:extLst>
              <a:ext uri="{FF2B5EF4-FFF2-40B4-BE49-F238E27FC236}">
                <a16:creationId xmlns:a16="http://schemas.microsoft.com/office/drawing/2014/main" id="{0E5B3A54-C7E7-B542-9D0D-A3CEDD85ED94}"/>
              </a:ext>
            </a:extLst>
          </p:cNvPr>
          <p:cNvSpPr/>
          <p:nvPr userDrawn="1"/>
        </p:nvSpPr>
        <p:spPr>
          <a:xfrm>
            <a:off x="1152691" y="1073426"/>
            <a:ext cx="9880600" cy="5057790"/>
          </a:xfrm>
          <a:prstGeom prst="rect">
            <a:avLst/>
          </a:prstGeom>
          <a:solidFill>
            <a:srgbClr val="5D8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A9C9AD0-C5DF-884B-8914-04B5744EC10A}"/>
              </a:ext>
            </a:extLst>
          </p:cNvPr>
          <p:cNvSpPr txBox="1"/>
          <p:nvPr userDrawn="1"/>
        </p:nvSpPr>
        <p:spPr>
          <a:xfrm>
            <a:off x="1658685" y="1834991"/>
            <a:ext cx="9098962" cy="1323439"/>
          </a:xfrm>
          <a:prstGeom prst="rect">
            <a:avLst/>
          </a:prstGeom>
          <a:noFill/>
        </p:spPr>
        <p:txBody>
          <a:bodyPr wrap="square" rtlCol="0">
            <a:spAutoFit/>
          </a:bodyPr>
          <a:lstStyle/>
          <a:p>
            <a:pPr algn="ctr"/>
            <a:r>
              <a:rPr lang="en-US" sz="8000" b="1" i="0" dirty="0">
                <a:solidFill>
                  <a:schemeClr val="bg1"/>
                </a:solidFill>
                <a:latin typeface="Calibri" panose="020F0502020204030204" pitchFamily="34" charset="0"/>
                <a:ea typeface="Arial" charset="0"/>
                <a:cs typeface="Calibri" panose="020F0502020204030204" pitchFamily="34" charset="0"/>
              </a:rPr>
              <a:t>STAY IN TOUCH</a:t>
            </a:r>
          </a:p>
        </p:txBody>
      </p:sp>
      <p:sp>
        <p:nvSpPr>
          <p:cNvPr id="10" name="TextBox 9">
            <a:extLst>
              <a:ext uri="{FF2B5EF4-FFF2-40B4-BE49-F238E27FC236}">
                <a16:creationId xmlns:a16="http://schemas.microsoft.com/office/drawing/2014/main" id="{836E2D3A-3375-AE4F-9E05-7D030800E664}"/>
              </a:ext>
            </a:extLst>
          </p:cNvPr>
          <p:cNvSpPr txBox="1"/>
          <p:nvPr userDrawn="1"/>
        </p:nvSpPr>
        <p:spPr>
          <a:xfrm>
            <a:off x="4014631" y="3528737"/>
            <a:ext cx="4387070" cy="707886"/>
          </a:xfrm>
          <a:prstGeom prst="rect">
            <a:avLst/>
          </a:prstGeom>
          <a:noFill/>
        </p:spPr>
        <p:txBody>
          <a:bodyPr wrap="square" rtlCol="0">
            <a:spAutoFit/>
          </a:bodyPr>
          <a:lstStyle/>
          <a:p>
            <a:pPr algn="ctr"/>
            <a:r>
              <a:rPr lang="en-US" sz="4000" b="0" i="0" dirty="0">
                <a:solidFill>
                  <a:schemeClr val="bg1"/>
                </a:solidFill>
                <a:latin typeface="Calibri" panose="020F0502020204030204" pitchFamily="34" charset="0"/>
                <a:ea typeface="Arial" charset="0"/>
                <a:cs typeface="Calibri" panose="020F0502020204030204" pitchFamily="34" charset="0"/>
              </a:rPr>
              <a:t>CONTACT US</a:t>
            </a:r>
          </a:p>
        </p:txBody>
      </p:sp>
      <p:cxnSp>
        <p:nvCxnSpPr>
          <p:cNvPr id="20" name="Straight Connector 19">
            <a:extLst>
              <a:ext uri="{FF2B5EF4-FFF2-40B4-BE49-F238E27FC236}">
                <a16:creationId xmlns:a16="http://schemas.microsoft.com/office/drawing/2014/main" id="{00127BD9-D6D1-C646-ACAC-966CF54B085B}"/>
              </a:ext>
            </a:extLst>
          </p:cNvPr>
          <p:cNvCxnSpPr>
            <a:cxnSpLocks/>
          </p:cNvCxnSpPr>
          <p:nvPr userDrawn="1"/>
        </p:nvCxnSpPr>
        <p:spPr>
          <a:xfrm>
            <a:off x="1742741" y="3283198"/>
            <a:ext cx="878899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BA8313A-768B-B94C-A24C-8CD9C34E5C51}"/>
              </a:ext>
            </a:extLst>
          </p:cNvPr>
          <p:cNvSpPr txBox="1"/>
          <p:nvPr userDrawn="1"/>
        </p:nvSpPr>
        <p:spPr>
          <a:xfrm>
            <a:off x="7846955" y="4830528"/>
            <a:ext cx="2285996" cy="461665"/>
          </a:xfrm>
          <a:prstGeom prst="rect">
            <a:avLst/>
          </a:prstGeom>
          <a:noFill/>
        </p:spPr>
        <p:txBody>
          <a:bodyPr wrap="square" rtlCol="0">
            <a:spAutoFit/>
          </a:bodyPr>
          <a:lstStyle/>
          <a:p>
            <a:r>
              <a:rPr lang="en-US" sz="2400" dirty="0">
                <a:solidFill>
                  <a:schemeClr val="bg1"/>
                </a:solidFill>
                <a:latin typeface="Calibri" panose="020F0502020204030204" pitchFamily="34" charset="0"/>
                <a:ea typeface="Arial" charset="0"/>
                <a:cs typeface="Calibri" panose="020F0502020204030204" pitchFamily="34" charset="0"/>
              </a:rPr>
              <a:t>@</a:t>
            </a:r>
            <a:r>
              <a:rPr lang="en-US" sz="2400" dirty="0" err="1">
                <a:solidFill>
                  <a:schemeClr val="bg1"/>
                </a:solidFill>
                <a:latin typeface="Calibri" panose="020F0502020204030204" pitchFamily="34" charset="0"/>
                <a:ea typeface="Arial" charset="0"/>
                <a:cs typeface="Calibri" panose="020F0502020204030204" pitchFamily="34" charset="0"/>
              </a:rPr>
              <a:t>usnistgov</a:t>
            </a:r>
            <a:endParaRPr lang="en-US" sz="2400" dirty="0">
              <a:solidFill>
                <a:schemeClr val="bg1"/>
              </a:solidFill>
              <a:latin typeface="Calibri" panose="020F0502020204030204" pitchFamily="34" charset="0"/>
              <a:ea typeface="Arial" charset="0"/>
              <a:cs typeface="Calibri" panose="020F0502020204030204" pitchFamily="34" charset="0"/>
            </a:endParaRPr>
          </a:p>
        </p:txBody>
      </p:sp>
      <p:sp>
        <p:nvSpPr>
          <p:cNvPr id="9" name="TextBox 8">
            <a:extLst>
              <a:ext uri="{FF2B5EF4-FFF2-40B4-BE49-F238E27FC236}">
                <a16:creationId xmlns:a16="http://schemas.microsoft.com/office/drawing/2014/main" id="{1A4D5F27-B59A-4444-88AA-8E14B07BA7CA}"/>
              </a:ext>
            </a:extLst>
          </p:cNvPr>
          <p:cNvSpPr txBox="1"/>
          <p:nvPr userDrawn="1"/>
        </p:nvSpPr>
        <p:spPr>
          <a:xfrm>
            <a:off x="3539369" y="4830527"/>
            <a:ext cx="1669699" cy="461665"/>
          </a:xfrm>
          <a:prstGeom prst="rect">
            <a:avLst/>
          </a:prstGeom>
          <a:noFill/>
        </p:spPr>
        <p:txBody>
          <a:bodyPr wrap="square" rtlCol="0">
            <a:spAutoFit/>
          </a:bodyPr>
          <a:lstStyle/>
          <a:p>
            <a:r>
              <a:rPr lang="en-US" sz="2400" dirty="0" err="1">
                <a:solidFill>
                  <a:schemeClr val="bg1"/>
                </a:solidFill>
                <a:latin typeface="Calibri" panose="020F0502020204030204" pitchFamily="34" charset="0"/>
                <a:ea typeface="Arial" charset="0"/>
                <a:cs typeface="Calibri" panose="020F0502020204030204" pitchFamily="34" charset="0"/>
              </a:rPr>
              <a:t>NIST.gov</a:t>
            </a:r>
            <a:endParaRPr lang="en-US" sz="2400" dirty="0">
              <a:solidFill>
                <a:schemeClr val="bg1"/>
              </a:solidFill>
              <a:latin typeface="Calibri" panose="020F0502020204030204" pitchFamily="34" charset="0"/>
              <a:ea typeface="Arial" charset="0"/>
              <a:cs typeface="Calibri" panose="020F0502020204030204" pitchFamily="34" charset="0"/>
            </a:endParaRPr>
          </a:p>
        </p:txBody>
      </p:sp>
      <p:sp>
        <p:nvSpPr>
          <p:cNvPr id="11" name="Oval 10">
            <a:extLst>
              <a:ext uri="{FF2B5EF4-FFF2-40B4-BE49-F238E27FC236}">
                <a16:creationId xmlns:a16="http://schemas.microsoft.com/office/drawing/2014/main" id="{4BCC37E2-5E62-3A4D-AF8E-33213B1779C9}"/>
              </a:ext>
            </a:extLst>
          </p:cNvPr>
          <p:cNvSpPr/>
          <p:nvPr userDrawn="1"/>
        </p:nvSpPr>
        <p:spPr>
          <a:xfrm>
            <a:off x="2598617" y="4598546"/>
            <a:ext cx="833297" cy="833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04E79"/>
              </a:solidFill>
            </a:endParaRPr>
          </a:p>
        </p:txBody>
      </p:sp>
      <p:sp>
        <p:nvSpPr>
          <p:cNvPr id="12" name="Oval 11">
            <a:extLst>
              <a:ext uri="{FF2B5EF4-FFF2-40B4-BE49-F238E27FC236}">
                <a16:creationId xmlns:a16="http://schemas.microsoft.com/office/drawing/2014/main" id="{001E3661-6280-5246-961F-7B1856B1C693}"/>
              </a:ext>
            </a:extLst>
          </p:cNvPr>
          <p:cNvSpPr/>
          <p:nvPr userDrawn="1"/>
        </p:nvSpPr>
        <p:spPr>
          <a:xfrm>
            <a:off x="6906203" y="4598546"/>
            <a:ext cx="833297" cy="833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04E79"/>
              </a:solidFill>
            </a:endParaRPr>
          </a:p>
        </p:txBody>
      </p:sp>
      <p:pic>
        <p:nvPicPr>
          <p:cNvPr id="13" name="Picture 12">
            <a:extLst>
              <a:ext uri="{FF2B5EF4-FFF2-40B4-BE49-F238E27FC236}">
                <a16:creationId xmlns:a16="http://schemas.microsoft.com/office/drawing/2014/main" id="{B2E182D0-1774-8449-A0AD-DF922D717225}"/>
              </a:ext>
            </a:extLst>
          </p:cNvPr>
          <p:cNvPicPr>
            <a:picLocks noChangeAspect="1"/>
          </p:cNvPicPr>
          <p:nvPr userDrawn="1"/>
        </p:nvPicPr>
        <p:blipFill>
          <a:blip r:embed="rId3"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564814" y="4561416"/>
            <a:ext cx="974555" cy="907555"/>
          </a:xfrm>
          <a:prstGeom prst="rect">
            <a:avLst/>
          </a:prstGeom>
        </p:spPr>
      </p:pic>
      <p:pic>
        <p:nvPicPr>
          <p:cNvPr id="14" name="Picture 13">
            <a:extLst>
              <a:ext uri="{FF2B5EF4-FFF2-40B4-BE49-F238E27FC236}">
                <a16:creationId xmlns:a16="http://schemas.microsoft.com/office/drawing/2014/main" id="{4A67E0AB-A1DD-4241-B947-D0EB6EDE8F34}"/>
              </a:ext>
            </a:extLst>
          </p:cNvPr>
          <p:cNvPicPr>
            <a:picLocks noChangeAspect="1"/>
          </p:cNvPicPr>
          <p:nvPr userDrawn="1"/>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911705" y="4652443"/>
            <a:ext cx="779059" cy="725500"/>
          </a:xfrm>
          <a:prstGeom prst="rect">
            <a:avLst/>
          </a:prstGeom>
        </p:spPr>
      </p:pic>
      <p:sp>
        <p:nvSpPr>
          <p:cNvPr id="15" name="Oval 14">
            <a:extLst>
              <a:ext uri="{FF2B5EF4-FFF2-40B4-BE49-F238E27FC236}">
                <a16:creationId xmlns:a16="http://schemas.microsoft.com/office/drawing/2014/main" id="{5422337E-F3BC-AF44-8B4F-3C71D0123507}"/>
              </a:ext>
            </a:extLst>
          </p:cNvPr>
          <p:cNvSpPr/>
          <p:nvPr userDrawn="1"/>
        </p:nvSpPr>
        <p:spPr>
          <a:xfrm>
            <a:off x="5983566" y="4598546"/>
            <a:ext cx="833297" cy="833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04E79"/>
              </a:solidFill>
            </a:endParaRPr>
          </a:p>
        </p:txBody>
      </p:sp>
      <p:sp>
        <p:nvSpPr>
          <p:cNvPr id="17" name="Oval 16">
            <a:extLst>
              <a:ext uri="{FF2B5EF4-FFF2-40B4-BE49-F238E27FC236}">
                <a16:creationId xmlns:a16="http://schemas.microsoft.com/office/drawing/2014/main" id="{B93AA7D5-2DB8-5D45-8023-5DDCE4B0D01D}"/>
              </a:ext>
            </a:extLst>
          </p:cNvPr>
          <p:cNvSpPr/>
          <p:nvPr userDrawn="1"/>
        </p:nvSpPr>
        <p:spPr>
          <a:xfrm>
            <a:off x="5077403" y="4598546"/>
            <a:ext cx="833297" cy="8332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04E79"/>
              </a:solidFill>
            </a:endParaRPr>
          </a:p>
        </p:txBody>
      </p:sp>
      <p:pic>
        <p:nvPicPr>
          <p:cNvPr id="18" name="Picture 17">
            <a:extLst>
              <a:ext uri="{FF2B5EF4-FFF2-40B4-BE49-F238E27FC236}">
                <a16:creationId xmlns:a16="http://schemas.microsoft.com/office/drawing/2014/main" id="{50BE51CF-2ABA-1149-B4EE-E8D43619FAC7}"/>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6145694" y="4749713"/>
            <a:ext cx="510664" cy="487968"/>
          </a:xfrm>
          <a:prstGeom prst="rect">
            <a:avLst/>
          </a:prstGeom>
        </p:spPr>
      </p:pic>
      <p:pic>
        <p:nvPicPr>
          <p:cNvPr id="21" name="Picture 20">
            <a:extLst>
              <a:ext uri="{FF2B5EF4-FFF2-40B4-BE49-F238E27FC236}">
                <a16:creationId xmlns:a16="http://schemas.microsoft.com/office/drawing/2014/main" id="{4FE699CD-AE14-D44F-B6F0-756B9CBE2D21}"/>
              </a:ext>
            </a:extLst>
          </p:cNvPr>
          <p:cNvPicPr>
            <a:picLocks noChangeAspect="1"/>
          </p:cNvPicPr>
          <p:nvPr userDrawn="1"/>
        </p:nvPicPr>
        <p:blipFill>
          <a:blip r:embed="rId6" cstate="hqprint">
            <a:extLst>
              <a:ext uri="{28A0092B-C50C-407E-A947-70E740481C1C}">
                <a14:useLocalDpi xmlns:a14="http://schemas.microsoft.com/office/drawing/2010/main"/>
              </a:ext>
            </a:extLst>
          </a:blip>
          <a:stretch>
            <a:fillRect/>
          </a:stretch>
        </p:blipFill>
        <p:spPr>
          <a:xfrm>
            <a:off x="5373656" y="4749713"/>
            <a:ext cx="225940" cy="487968"/>
          </a:xfrm>
          <a:prstGeom prst="rect">
            <a:avLst/>
          </a:prstGeom>
        </p:spPr>
      </p:pic>
      <p:pic>
        <p:nvPicPr>
          <p:cNvPr id="22" name="Picture 21">
            <a:extLst>
              <a:ext uri="{FF2B5EF4-FFF2-40B4-BE49-F238E27FC236}">
                <a16:creationId xmlns:a16="http://schemas.microsoft.com/office/drawing/2014/main" id="{CA44C22B-3097-5540-BBD9-95E97CCE80FD}"/>
              </a:ext>
            </a:extLst>
          </p:cNvPr>
          <p:cNvPicPr>
            <a:picLocks noChangeAspect="1"/>
          </p:cNvPicPr>
          <p:nvPr userDrawn="1"/>
        </p:nvPicPr>
        <p:blipFill>
          <a:blip r:embed="rId7"/>
          <a:stretch>
            <a:fillRect/>
          </a:stretch>
        </p:blipFill>
        <p:spPr>
          <a:xfrm>
            <a:off x="4019563" y="346642"/>
            <a:ext cx="3831741" cy="506078"/>
          </a:xfrm>
          <a:prstGeom prst="rect">
            <a:avLst/>
          </a:prstGeom>
        </p:spPr>
      </p:pic>
    </p:spTree>
    <p:extLst>
      <p:ext uri="{BB962C8B-B14F-4D97-AF65-F5344CB8AC3E}">
        <p14:creationId xmlns:p14="http://schemas.microsoft.com/office/powerpoint/2010/main" val="20420567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091F42-D043-2D40-AF98-6BB2A82D040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0675"/>
            <a:ext cx="12228755" cy="6878675"/>
          </a:xfrm>
          <a:prstGeom prst="rect">
            <a:avLst/>
          </a:prstGeom>
        </p:spPr>
      </p:pic>
      <p:sp>
        <p:nvSpPr>
          <p:cNvPr id="7" name="Rectangle 6">
            <a:extLst>
              <a:ext uri="{FF2B5EF4-FFF2-40B4-BE49-F238E27FC236}">
                <a16:creationId xmlns:a16="http://schemas.microsoft.com/office/drawing/2014/main" id="{027B43AF-6FA8-604C-9658-6C886FE656D4}"/>
              </a:ext>
            </a:extLst>
          </p:cNvPr>
          <p:cNvSpPr/>
          <p:nvPr userDrawn="1"/>
        </p:nvSpPr>
        <p:spPr>
          <a:xfrm>
            <a:off x="878529" y="1035902"/>
            <a:ext cx="10475271" cy="4765519"/>
          </a:xfrm>
          <a:prstGeom prst="rect">
            <a:avLst/>
          </a:prstGeom>
          <a:solidFill>
            <a:srgbClr val="061D37">
              <a:alpha val="87843"/>
            </a:srgbClr>
          </a:solidFill>
          <a:ln>
            <a:solidFill>
              <a:srgbClr val="4587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7FF144-A874-8D40-9673-63158A6E1443}"/>
              </a:ext>
            </a:extLst>
          </p:cNvPr>
          <p:cNvSpPr>
            <a:spLocks noGrp="1"/>
          </p:cNvSpPr>
          <p:nvPr>
            <p:ph type="title" hasCustomPrompt="1"/>
          </p:nvPr>
        </p:nvSpPr>
        <p:spPr>
          <a:xfrm>
            <a:off x="1648313" y="2338891"/>
            <a:ext cx="8932127" cy="2355772"/>
          </a:xfrm>
        </p:spPr>
        <p:txBody>
          <a:bodyPr>
            <a:normAutofit/>
          </a:bodyPr>
          <a:lstStyle>
            <a:lvl1pPr algn="ctr">
              <a:defRPr sz="6600" b="1">
                <a:solidFill>
                  <a:schemeClr val="bg1"/>
                </a:solidFill>
                <a:latin typeface="Calibri" panose="020F0502020204030204" pitchFamily="34" charset="0"/>
                <a:cs typeface="Calibri" panose="020F0502020204030204" pitchFamily="34" charset="0"/>
              </a:defRPr>
            </a:lvl1pPr>
          </a:lstStyle>
          <a:p>
            <a:r>
              <a:rPr lang="en-US" dirty="0"/>
              <a:t>QUESTIONS?</a:t>
            </a:r>
          </a:p>
        </p:txBody>
      </p:sp>
    </p:spTree>
    <p:extLst>
      <p:ext uri="{BB962C8B-B14F-4D97-AF65-F5344CB8AC3E}">
        <p14:creationId xmlns:p14="http://schemas.microsoft.com/office/powerpoint/2010/main" val="4005149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69E64F-3518-6443-83D9-B05718EA0430}"/>
              </a:ext>
            </a:extLst>
          </p:cNvPr>
          <p:cNvPicPr>
            <a:picLocks noChangeAspect="1"/>
          </p:cNvPicPr>
          <p:nvPr userDrawn="1"/>
        </p:nvPicPr>
        <p:blipFill>
          <a:blip r:embed="rId2"/>
          <a:stretch>
            <a:fillRect/>
          </a:stretch>
        </p:blipFill>
        <p:spPr>
          <a:xfrm>
            <a:off x="-5803" y="0"/>
            <a:ext cx="12192000" cy="6085417"/>
          </a:xfrm>
          <a:prstGeom prst="rect">
            <a:avLst/>
          </a:prstGeom>
        </p:spPr>
      </p:pic>
      <p:sp>
        <p:nvSpPr>
          <p:cNvPr id="2" name="Title 1">
            <a:extLst>
              <a:ext uri="{FF2B5EF4-FFF2-40B4-BE49-F238E27FC236}">
                <a16:creationId xmlns:a16="http://schemas.microsoft.com/office/drawing/2014/main" id="{B4C41454-5D83-B04E-81AF-9FD3FC939AC1}"/>
              </a:ext>
            </a:extLst>
          </p:cNvPr>
          <p:cNvSpPr>
            <a:spLocks noGrp="1"/>
          </p:cNvSpPr>
          <p:nvPr>
            <p:ph type="title"/>
          </p:nvPr>
        </p:nvSpPr>
        <p:spPr>
          <a:xfrm>
            <a:off x="501874" y="1253810"/>
            <a:ext cx="10515600" cy="1325563"/>
          </a:xfrm>
        </p:spPr>
        <p:txBody>
          <a:bodyPr>
            <a:normAutofit/>
          </a:bodyPr>
          <a:lstStyle>
            <a:lvl1pPr>
              <a:defRPr sz="6000" b="1"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7" name="Picture 6">
            <a:extLst>
              <a:ext uri="{FF2B5EF4-FFF2-40B4-BE49-F238E27FC236}">
                <a16:creationId xmlns:a16="http://schemas.microsoft.com/office/drawing/2014/main" id="{11E0493E-BF3F-BB45-AA8B-B5CC0BCE5233}"/>
              </a:ext>
            </a:extLst>
          </p:cNvPr>
          <p:cNvPicPr>
            <a:picLocks noChangeAspect="1"/>
          </p:cNvPicPr>
          <p:nvPr userDrawn="1"/>
        </p:nvPicPr>
        <p:blipFill>
          <a:blip r:embed="rId3"/>
          <a:stretch>
            <a:fillRect/>
          </a:stretch>
        </p:blipFill>
        <p:spPr>
          <a:xfrm>
            <a:off x="-5804" y="5590112"/>
            <a:ext cx="12192001" cy="1267887"/>
          </a:xfrm>
          <a:prstGeom prst="rect">
            <a:avLst/>
          </a:prstGeom>
        </p:spPr>
      </p:pic>
      <p:cxnSp>
        <p:nvCxnSpPr>
          <p:cNvPr id="8" name="Straight Connector 7">
            <a:extLst>
              <a:ext uri="{FF2B5EF4-FFF2-40B4-BE49-F238E27FC236}">
                <a16:creationId xmlns:a16="http://schemas.microsoft.com/office/drawing/2014/main" id="{17CAAED3-6E58-C048-8DCC-F1DC236879DA}"/>
              </a:ext>
            </a:extLst>
          </p:cNvPr>
          <p:cNvCxnSpPr>
            <a:cxnSpLocks/>
          </p:cNvCxnSpPr>
          <p:nvPr userDrawn="1"/>
        </p:nvCxnSpPr>
        <p:spPr>
          <a:xfrm>
            <a:off x="0" y="5590112"/>
            <a:ext cx="12186197"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05BD4975-D7DE-A14C-AC0B-CEBA1CDB77E4}"/>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pic>
        <p:nvPicPr>
          <p:cNvPr id="11" name="Picture 10">
            <a:extLst>
              <a:ext uri="{FF2B5EF4-FFF2-40B4-BE49-F238E27FC236}">
                <a16:creationId xmlns:a16="http://schemas.microsoft.com/office/drawing/2014/main" id="{04F07147-0DCE-E846-A4DA-BDE4789366AE}"/>
              </a:ext>
            </a:extLst>
          </p:cNvPr>
          <p:cNvPicPr>
            <a:picLocks noChangeAspect="1"/>
          </p:cNvPicPr>
          <p:nvPr userDrawn="1"/>
        </p:nvPicPr>
        <p:blipFill>
          <a:blip r:embed="rId4"/>
          <a:stretch>
            <a:fillRect/>
          </a:stretch>
        </p:blipFill>
        <p:spPr>
          <a:xfrm>
            <a:off x="359617" y="6004119"/>
            <a:ext cx="3973068" cy="524744"/>
          </a:xfrm>
          <a:prstGeom prst="rect">
            <a:avLst/>
          </a:prstGeom>
        </p:spPr>
      </p:pic>
    </p:spTree>
    <p:extLst>
      <p:ext uri="{BB962C8B-B14F-4D97-AF65-F5344CB8AC3E}">
        <p14:creationId xmlns:p14="http://schemas.microsoft.com/office/powerpoint/2010/main" val="258147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9FB257F-E78B-5143-9197-29A7753A1BD4}"/>
              </a:ext>
            </a:extLst>
          </p:cNvPr>
          <p:cNvSpPr/>
          <p:nvPr userDrawn="1"/>
        </p:nvSpPr>
        <p:spPr>
          <a:xfrm>
            <a:off x="-3" y="5598633"/>
            <a:ext cx="12195652" cy="1259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C69E64F-3518-6443-83D9-B05718EA0430}"/>
              </a:ext>
            </a:extLst>
          </p:cNvPr>
          <p:cNvPicPr>
            <a:picLocks noChangeAspect="1"/>
          </p:cNvPicPr>
          <p:nvPr userDrawn="1"/>
        </p:nvPicPr>
        <p:blipFill>
          <a:blip r:embed="rId2"/>
          <a:stretch>
            <a:fillRect/>
          </a:stretch>
        </p:blipFill>
        <p:spPr>
          <a:xfrm>
            <a:off x="-6985" y="1963"/>
            <a:ext cx="12198984" cy="6861929"/>
          </a:xfrm>
          <a:prstGeom prst="rect">
            <a:avLst/>
          </a:prstGeom>
        </p:spPr>
      </p:pic>
      <p:sp>
        <p:nvSpPr>
          <p:cNvPr id="2" name="Title 1">
            <a:extLst>
              <a:ext uri="{FF2B5EF4-FFF2-40B4-BE49-F238E27FC236}">
                <a16:creationId xmlns:a16="http://schemas.microsoft.com/office/drawing/2014/main" id="{B4C41454-5D83-B04E-81AF-9FD3FC939AC1}"/>
              </a:ext>
            </a:extLst>
          </p:cNvPr>
          <p:cNvSpPr>
            <a:spLocks noGrp="1"/>
          </p:cNvSpPr>
          <p:nvPr>
            <p:ph type="title"/>
          </p:nvPr>
        </p:nvSpPr>
        <p:spPr>
          <a:xfrm>
            <a:off x="501874" y="1253810"/>
            <a:ext cx="10515600" cy="1325563"/>
          </a:xfrm>
        </p:spPr>
        <p:txBody>
          <a:bodyPr>
            <a:noAutofit/>
          </a:bodyPr>
          <a:lstStyle>
            <a:lvl1pPr>
              <a:defRPr sz="6000" b="1"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9" name="Picture 8">
            <a:extLst>
              <a:ext uri="{FF2B5EF4-FFF2-40B4-BE49-F238E27FC236}">
                <a16:creationId xmlns:a16="http://schemas.microsoft.com/office/drawing/2014/main" id="{7BC7EFF5-A996-6F4F-B042-6AC5C9AD1E03}"/>
              </a:ext>
            </a:extLst>
          </p:cNvPr>
          <p:cNvPicPr>
            <a:picLocks noChangeAspect="1"/>
          </p:cNvPicPr>
          <p:nvPr userDrawn="1"/>
        </p:nvPicPr>
        <p:blipFill>
          <a:blip r:embed="rId3"/>
          <a:stretch>
            <a:fillRect/>
          </a:stretch>
        </p:blipFill>
        <p:spPr>
          <a:xfrm>
            <a:off x="-5804" y="5590112"/>
            <a:ext cx="12192001" cy="1267887"/>
          </a:xfrm>
          <a:prstGeom prst="rect">
            <a:avLst/>
          </a:prstGeom>
        </p:spPr>
      </p:pic>
      <p:cxnSp>
        <p:nvCxnSpPr>
          <p:cNvPr id="12" name="Straight Connector 11">
            <a:extLst>
              <a:ext uri="{FF2B5EF4-FFF2-40B4-BE49-F238E27FC236}">
                <a16:creationId xmlns:a16="http://schemas.microsoft.com/office/drawing/2014/main" id="{3EF5BCF3-54DD-114C-AC77-41AB67A43060}"/>
              </a:ext>
            </a:extLst>
          </p:cNvPr>
          <p:cNvCxnSpPr>
            <a:cxnSpLocks/>
          </p:cNvCxnSpPr>
          <p:nvPr userDrawn="1"/>
        </p:nvCxnSpPr>
        <p:spPr>
          <a:xfrm>
            <a:off x="0" y="5590112"/>
            <a:ext cx="12186197"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FB16FCF6-BD1A-6543-BD0C-0C6F4345E562}"/>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pic>
        <p:nvPicPr>
          <p:cNvPr id="11" name="Picture 10">
            <a:extLst>
              <a:ext uri="{FF2B5EF4-FFF2-40B4-BE49-F238E27FC236}">
                <a16:creationId xmlns:a16="http://schemas.microsoft.com/office/drawing/2014/main" id="{4344B58A-64BB-1A4E-81E8-E93017BCC390}"/>
              </a:ext>
            </a:extLst>
          </p:cNvPr>
          <p:cNvPicPr>
            <a:picLocks noChangeAspect="1"/>
          </p:cNvPicPr>
          <p:nvPr userDrawn="1"/>
        </p:nvPicPr>
        <p:blipFill>
          <a:blip r:embed="rId4"/>
          <a:stretch>
            <a:fillRect/>
          </a:stretch>
        </p:blipFill>
        <p:spPr>
          <a:xfrm>
            <a:off x="359617" y="6004119"/>
            <a:ext cx="3973068" cy="524744"/>
          </a:xfrm>
          <a:prstGeom prst="rect">
            <a:avLst/>
          </a:prstGeom>
        </p:spPr>
      </p:pic>
    </p:spTree>
    <p:extLst>
      <p:ext uri="{BB962C8B-B14F-4D97-AF65-F5344CB8AC3E}">
        <p14:creationId xmlns:p14="http://schemas.microsoft.com/office/powerpoint/2010/main" val="2927741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4A55C6F-E7F4-A34D-83D6-1B9F5F22E13C}"/>
              </a:ext>
            </a:extLst>
          </p:cNvPr>
          <p:cNvPicPr>
            <a:picLocks noChangeAspect="1"/>
          </p:cNvPicPr>
          <p:nvPr userDrawn="1"/>
        </p:nvPicPr>
        <p:blipFill>
          <a:blip r:embed="rId2"/>
          <a:stretch>
            <a:fillRect/>
          </a:stretch>
        </p:blipFill>
        <p:spPr>
          <a:xfrm>
            <a:off x="0" y="-20675"/>
            <a:ext cx="12228755" cy="6878674"/>
          </a:xfrm>
          <a:prstGeom prst="rect">
            <a:avLst/>
          </a:prstGeom>
        </p:spPr>
      </p:pic>
      <p:sp>
        <p:nvSpPr>
          <p:cNvPr id="2" name="Title 1">
            <a:extLst>
              <a:ext uri="{FF2B5EF4-FFF2-40B4-BE49-F238E27FC236}">
                <a16:creationId xmlns:a16="http://schemas.microsoft.com/office/drawing/2014/main" id="{2A5EF4BE-40B8-144A-9D54-23B78E3AA617}"/>
              </a:ext>
            </a:extLst>
          </p:cNvPr>
          <p:cNvSpPr>
            <a:spLocks noGrp="1"/>
          </p:cNvSpPr>
          <p:nvPr>
            <p:ph type="ctrTitle"/>
          </p:nvPr>
        </p:nvSpPr>
        <p:spPr>
          <a:xfrm>
            <a:off x="501874" y="1170432"/>
            <a:ext cx="10166126" cy="1211612"/>
          </a:xfrm>
        </p:spPr>
        <p:txBody>
          <a:bodyPr anchor="b"/>
          <a:lstStyle>
            <a:lvl1pPr algn="l">
              <a:defRPr sz="6000" b="1" i="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4" name="Date Placeholder 3">
            <a:extLst>
              <a:ext uri="{FF2B5EF4-FFF2-40B4-BE49-F238E27FC236}">
                <a16:creationId xmlns:a16="http://schemas.microsoft.com/office/drawing/2014/main" id="{AE4CF5BF-A748-DB47-BF3F-3ADB26A49B10}"/>
              </a:ext>
            </a:extLst>
          </p:cNvPr>
          <p:cNvSpPr>
            <a:spLocks noGrp="1"/>
          </p:cNvSpPr>
          <p:nvPr>
            <p:ph type="dt" sz="half" idx="10"/>
          </p:nvPr>
        </p:nvSpPr>
        <p:spPr>
          <a:xfrm>
            <a:off x="838200" y="6356350"/>
            <a:ext cx="2743200" cy="365125"/>
          </a:xfrm>
          <a:prstGeom prst="rect">
            <a:avLst/>
          </a:prstGeom>
        </p:spPr>
        <p:txBody>
          <a:bodyPr/>
          <a:lstStyle/>
          <a:p>
            <a:fld id="{5667F5AF-E0DF-6E43-A1D7-F5FEFFC73166}" type="datetimeFigureOut">
              <a:rPr lang="en-US" smtClean="0"/>
              <a:t>7/27/2020</a:t>
            </a:fld>
            <a:endParaRPr lang="en-US"/>
          </a:p>
        </p:txBody>
      </p:sp>
      <p:sp>
        <p:nvSpPr>
          <p:cNvPr id="5" name="Footer Placeholder 4">
            <a:extLst>
              <a:ext uri="{FF2B5EF4-FFF2-40B4-BE49-F238E27FC236}">
                <a16:creationId xmlns:a16="http://schemas.microsoft.com/office/drawing/2014/main" id="{E329A668-5308-374A-A0F0-7F1E52D01D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CE107C0-9B05-8F45-903D-464476525AD8}"/>
              </a:ext>
            </a:extLst>
          </p:cNvPr>
          <p:cNvSpPr>
            <a:spLocks noGrp="1"/>
          </p:cNvSpPr>
          <p:nvPr>
            <p:ph type="sldNum" sz="quarter" idx="12"/>
          </p:nvPr>
        </p:nvSpPr>
        <p:spPr>
          <a:xfrm>
            <a:off x="8610600" y="6356350"/>
            <a:ext cx="2743200" cy="365125"/>
          </a:xfrm>
          <a:prstGeom prst="rect">
            <a:avLst/>
          </a:prstGeom>
        </p:spPr>
        <p:txBody>
          <a:bodyPr/>
          <a:lstStyle/>
          <a:p>
            <a:fld id="{65E71D35-3A4C-544C-8023-6D77DCD91F75}" type="slidenum">
              <a:rPr lang="en-US" smtClean="0"/>
              <a:t>‹#›</a:t>
            </a:fld>
            <a:endParaRPr lang="en-US"/>
          </a:p>
        </p:txBody>
      </p:sp>
      <p:pic>
        <p:nvPicPr>
          <p:cNvPr id="13" name="Picture 12">
            <a:extLst>
              <a:ext uri="{FF2B5EF4-FFF2-40B4-BE49-F238E27FC236}">
                <a16:creationId xmlns:a16="http://schemas.microsoft.com/office/drawing/2014/main" id="{EA09FAE3-492E-8945-991C-5D2A0F241543}"/>
              </a:ext>
            </a:extLst>
          </p:cNvPr>
          <p:cNvPicPr>
            <a:picLocks noChangeAspect="1"/>
          </p:cNvPicPr>
          <p:nvPr userDrawn="1"/>
        </p:nvPicPr>
        <p:blipFill>
          <a:blip r:embed="rId3"/>
          <a:stretch>
            <a:fillRect/>
          </a:stretch>
        </p:blipFill>
        <p:spPr>
          <a:xfrm>
            <a:off x="-5804" y="5590112"/>
            <a:ext cx="12192001" cy="1267887"/>
          </a:xfrm>
          <a:prstGeom prst="rect">
            <a:avLst/>
          </a:prstGeom>
        </p:spPr>
      </p:pic>
      <p:cxnSp>
        <p:nvCxnSpPr>
          <p:cNvPr id="14" name="Straight Connector 13">
            <a:extLst>
              <a:ext uri="{FF2B5EF4-FFF2-40B4-BE49-F238E27FC236}">
                <a16:creationId xmlns:a16="http://schemas.microsoft.com/office/drawing/2014/main" id="{DA63CDE5-653C-2C48-B912-0A4C8B267902}"/>
              </a:ext>
            </a:extLst>
          </p:cNvPr>
          <p:cNvCxnSpPr>
            <a:cxnSpLocks/>
          </p:cNvCxnSpPr>
          <p:nvPr userDrawn="1"/>
        </p:nvCxnSpPr>
        <p:spPr>
          <a:xfrm>
            <a:off x="0" y="5590112"/>
            <a:ext cx="12186197"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484EC80B-C636-894A-8C22-73424FCA08C3}"/>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pic>
        <p:nvPicPr>
          <p:cNvPr id="12" name="Picture 11">
            <a:extLst>
              <a:ext uri="{FF2B5EF4-FFF2-40B4-BE49-F238E27FC236}">
                <a16:creationId xmlns:a16="http://schemas.microsoft.com/office/drawing/2014/main" id="{14586481-B74D-E246-A8E6-67A65FAC520D}"/>
              </a:ext>
            </a:extLst>
          </p:cNvPr>
          <p:cNvPicPr>
            <a:picLocks noChangeAspect="1"/>
          </p:cNvPicPr>
          <p:nvPr userDrawn="1"/>
        </p:nvPicPr>
        <p:blipFill>
          <a:blip r:embed="rId4"/>
          <a:stretch>
            <a:fillRect/>
          </a:stretch>
        </p:blipFill>
        <p:spPr>
          <a:xfrm>
            <a:off x="359617" y="6004119"/>
            <a:ext cx="3973068" cy="524744"/>
          </a:xfrm>
          <a:prstGeom prst="rect">
            <a:avLst/>
          </a:prstGeom>
        </p:spPr>
      </p:pic>
    </p:spTree>
    <p:extLst>
      <p:ext uri="{BB962C8B-B14F-4D97-AF65-F5344CB8AC3E}">
        <p14:creationId xmlns:p14="http://schemas.microsoft.com/office/powerpoint/2010/main" val="833632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F7E5361-F20C-5A49-A77E-5EC477F3C71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659F883E-0FB0-C74A-9872-9131D81B78D9}"/>
              </a:ext>
            </a:extLst>
          </p:cNvPr>
          <p:cNvSpPr/>
          <p:nvPr userDrawn="1"/>
        </p:nvSpPr>
        <p:spPr>
          <a:xfrm>
            <a:off x="0" y="5598633"/>
            <a:ext cx="12192000" cy="1259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A062A5-3298-E643-BC9D-765202BF5065}"/>
              </a:ext>
            </a:extLst>
          </p:cNvPr>
          <p:cNvSpPr>
            <a:spLocks noGrp="1"/>
          </p:cNvSpPr>
          <p:nvPr>
            <p:ph type="title"/>
          </p:nvPr>
        </p:nvSpPr>
        <p:spPr>
          <a:xfrm>
            <a:off x="501874" y="1214040"/>
            <a:ext cx="10515600" cy="1325563"/>
          </a:xfrm>
        </p:spPr>
        <p:txBody>
          <a:bodyPr>
            <a:normAutofit/>
          </a:bodyPr>
          <a:lstStyle>
            <a:lvl1pPr>
              <a:defRPr sz="6000" b="1">
                <a:solidFill>
                  <a:srgbClr val="193968"/>
                </a:solidFill>
                <a:latin typeface="+mn-lt"/>
              </a:defRPr>
            </a:lvl1pPr>
          </a:lstStyle>
          <a:p>
            <a:r>
              <a:rPr lang="en-US" dirty="0"/>
              <a:t>Click to edit Master title style</a:t>
            </a:r>
          </a:p>
        </p:txBody>
      </p:sp>
      <p:cxnSp>
        <p:nvCxnSpPr>
          <p:cNvPr id="9" name="Straight Connector 8">
            <a:extLst>
              <a:ext uri="{FF2B5EF4-FFF2-40B4-BE49-F238E27FC236}">
                <a16:creationId xmlns:a16="http://schemas.microsoft.com/office/drawing/2014/main" id="{DE616920-52D1-3E46-95C0-7A90E9052ADC}"/>
              </a:ext>
            </a:extLst>
          </p:cNvPr>
          <p:cNvCxnSpPr>
            <a:cxnSpLocks/>
          </p:cNvCxnSpPr>
          <p:nvPr userDrawn="1"/>
        </p:nvCxnSpPr>
        <p:spPr>
          <a:xfrm>
            <a:off x="-53165" y="5598633"/>
            <a:ext cx="12290612"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BEF4D4-7E5F-3B46-8DBB-0554AC2C9621}"/>
              </a:ext>
            </a:extLst>
          </p:cNvPr>
          <p:cNvPicPr>
            <a:picLocks noChangeAspect="1"/>
          </p:cNvPicPr>
          <p:nvPr userDrawn="1"/>
        </p:nvPicPr>
        <p:blipFill>
          <a:blip r:embed="rId3"/>
          <a:stretch>
            <a:fillRect/>
          </a:stretch>
        </p:blipFill>
        <p:spPr>
          <a:xfrm>
            <a:off x="363970" y="6004694"/>
            <a:ext cx="3964361" cy="523594"/>
          </a:xfrm>
          <a:prstGeom prst="rect">
            <a:avLst/>
          </a:prstGeom>
        </p:spPr>
      </p:pic>
      <p:sp>
        <p:nvSpPr>
          <p:cNvPr id="18" name="Content Placeholder 2">
            <a:extLst>
              <a:ext uri="{FF2B5EF4-FFF2-40B4-BE49-F238E27FC236}">
                <a16:creationId xmlns:a16="http://schemas.microsoft.com/office/drawing/2014/main" id="{478E25D7-9AEF-0C40-A131-9FCCE2F2E879}"/>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spTree>
    <p:extLst>
      <p:ext uri="{BB962C8B-B14F-4D97-AF65-F5344CB8AC3E}">
        <p14:creationId xmlns:p14="http://schemas.microsoft.com/office/powerpoint/2010/main" val="3827666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F7E5361-F20C-5A49-A77E-5EC477F3C71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2A062A5-3298-E643-BC9D-765202BF5065}"/>
              </a:ext>
            </a:extLst>
          </p:cNvPr>
          <p:cNvSpPr>
            <a:spLocks noGrp="1"/>
          </p:cNvSpPr>
          <p:nvPr>
            <p:ph type="title"/>
          </p:nvPr>
        </p:nvSpPr>
        <p:spPr>
          <a:xfrm>
            <a:off x="501874" y="1214040"/>
            <a:ext cx="10515600" cy="1325563"/>
          </a:xfrm>
        </p:spPr>
        <p:txBody>
          <a:bodyPr>
            <a:normAutofit/>
          </a:bodyPr>
          <a:lstStyle>
            <a:lvl1pPr>
              <a:defRPr sz="6000" b="1">
                <a:solidFill>
                  <a:srgbClr val="193968"/>
                </a:solidFill>
                <a:latin typeface="+mn-lt"/>
              </a:defRPr>
            </a:lvl1pPr>
          </a:lstStyle>
          <a:p>
            <a:r>
              <a:rPr lang="en-US" dirty="0"/>
              <a:t>Click to edit Master title style</a:t>
            </a:r>
          </a:p>
        </p:txBody>
      </p:sp>
      <p:pic>
        <p:nvPicPr>
          <p:cNvPr id="10" name="Picture 9">
            <a:extLst>
              <a:ext uri="{FF2B5EF4-FFF2-40B4-BE49-F238E27FC236}">
                <a16:creationId xmlns:a16="http://schemas.microsoft.com/office/drawing/2014/main" id="{39A85BF3-4E7C-454B-B1C9-31E74A986E11}"/>
              </a:ext>
            </a:extLst>
          </p:cNvPr>
          <p:cNvPicPr>
            <a:picLocks noChangeAspect="1"/>
          </p:cNvPicPr>
          <p:nvPr userDrawn="1"/>
        </p:nvPicPr>
        <p:blipFill>
          <a:blip r:embed="rId3"/>
          <a:stretch>
            <a:fillRect/>
          </a:stretch>
        </p:blipFill>
        <p:spPr>
          <a:xfrm>
            <a:off x="-5804" y="5590112"/>
            <a:ext cx="12192001" cy="1267887"/>
          </a:xfrm>
          <a:prstGeom prst="rect">
            <a:avLst/>
          </a:prstGeom>
        </p:spPr>
      </p:pic>
      <p:cxnSp>
        <p:nvCxnSpPr>
          <p:cNvPr id="12" name="Straight Connector 11">
            <a:extLst>
              <a:ext uri="{FF2B5EF4-FFF2-40B4-BE49-F238E27FC236}">
                <a16:creationId xmlns:a16="http://schemas.microsoft.com/office/drawing/2014/main" id="{1D7E46A3-6E66-5E42-8165-30B15BAF3D1B}"/>
              </a:ext>
            </a:extLst>
          </p:cNvPr>
          <p:cNvCxnSpPr>
            <a:cxnSpLocks/>
          </p:cNvCxnSpPr>
          <p:nvPr userDrawn="1"/>
        </p:nvCxnSpPr>
        <p:spPr>
          <a:xfrm>
            <a:off x="0" y="5590112"/>
            <a:ext cx="12186197"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sp>
        <p:nvSpPr>
          <p:cNvPr id="18" name="Content Placeholder 2">
            <a:extLst>
              <a:ext uri="{FF2B5EF4-FFF2-40B4-BE49-F238E27FC236}">
                <a16:creationId xmlns:a16="http://schemas.microsoft.com/office/drawing/2014/main" id="{478E25D7-9AEF-0C40-A131-9FCCE2F2E879}"/>
              </a:ext>
            </a:extLst>
          </p:cNvPr>
          <p:cNvSpPr>
            <a:spLocks noGrp="1"/>
          </p:cNvSpPr>
          <p:nvPr>
            <p:ph idx="14" hasCustomPrompt="1"/>
          </p:nvPr>
        </p:nvSpPr>
        <p:spPr>
          <a:xfrm>
            <a:off x="7949184" y="5688429"/>
            <a:ext cx="4157472" cy="1029364"/>
          </a:xfrm>
        </p:spPr>
        <p:txBody>
          <a:bodyPr anchor="ctr"/>
          <a:lstStyle>
            <a:lvl1pPr marL="0" indent="0" algn="l">
              <a:buNone/>
              <a:defRPr>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OU</a:t>
            </a:r>
            <a:br>
              <a:rPr lang="en-US" dirty="0"/>
            </a:br>
            <a:r>
              <a:rPr lang="en-US" dirty="0"/>
              <a:t>LOGO</a:t>
            </a:r>
          </a:p>
        </p:txBody>
      </p:sp>
      <p:pic>
        <p:nvPicPr>
          <p:cNvPr id="11" name="Picture 10">
            <a:extLst>
              <a:ext uri="{FF2B5EF4-FFF2-40B4-BE49-F238E27FC236}">
                <a16:creationId xmlns:a16="http://schemas.microsoft.com/office/drawing/2014/main" id="{49F65A31-2876-1846-B2C3-B0FDF7C2207F}"/>
              </a:ext>
            </a:extLst>
          </p:cNvPr>
          <p:cNvPicPr>
            <a:picLocks noChangeAspect="1"/>
          </p:cNvPicPr>
          <p:nvPr userDrawn="1"/>
        </p:nvPicPr>
        <p:blipFill>
          <a:blip r:embed="rId4"/>
          <a:stretch>
            <a:fillRect/>
          </a:stretch>
        </p:blipFill>
        <p:spPr>
          <a:xfrm>
            <a:off x="359617" y="6004119"/>
            <a:ext cx="3973068" cy="524744"/>
          </a:xfrm>
          <a:prstGeom prst="rect">
            <a:avLst/>
          </a:prstGeom>
        </p:spPr>
      </p:pic>
    </p:spTree>
    <p:extLst>
      <p:ext uri="{BB962C8B-B14F-4D97-AF65-F5344CB8AC3E}">
        <p14:creationId xmlns:p14="http://schemas.microsoft.com/office/powerpoint/2010/main" val="971164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EF4BE-40B8-144A-9D54-23B78E3AA6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B13215-FDAA-154F-967B-CE23C33467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4CF5BF-A748-DB47-BF3F-3ADB26A49B10}"/>
              </a:ext>
            </a:extLst>
          </p:cNvPr>
          <p:cNvSpPr>
            <a:spLocks noGrp="1"/>
          </p:cNvSpPr>
          <p:nvPr>
            <p:ph type="dt" sz="half" idx="10"/>
          </p:nvPr>
        </p:nvSpPr>
        <p:spPr>
          <a:xfrm>
            <a:off x="838200" y="6356350"/>
            <a:ext cx="2743200" cy="365125"/>
          </a:xfrm>
          <a:prstGeom prst="rect">
            <a:avLst/>
          </a:prstGeom>
        </p:spPr>
        <p:txBody>
          <a:bodyPr/>
          <a:lstStyle/>
          <a:p>
            <a:fld id="{5667F5AF-E0DF-6E43-A1D7-F5FEFFC73166}" type="datetimeFigureOut">
              <a:rPr lang="en-US" smtClean="0"/>
              <a:t>7/27/2020</a:t>
            </a:fld>
            <a:endParaRPr lang="en-US"/>
          </a:p>
        </p:txBody>
      </p:sp>
      <p:sp>
        <p:nvSpPr>
          <p:cNvPr id="5" name="Footer Placeholder 4">
            <a:extLst>
              <a:ext uri="{FF2B5EF4-FFF2-40B4-BE49-F238E27FC236}">
                <a16:creationId xmlns:a16="http://schemas.microsoft.com/office/drawing/2014/main" id="{E329A668-5308-374A-A0F0-7F1E52D01D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CE107C0-9B05-8F45-903D-464476525AD8}"/>
              </a:ext>
            </a:extLst>
          </p:cNvPr>
          <p:cNvSpPr>
            <a:spLocks noGrp="1"/>
          </p:cNvSpPr>
          <p:nvPr>
            <p:ph type="sldNum" sz="quarter" idx="12"/>
          </p:nvPr>
        </p:nvSpPr>
        <p:spPr>
          <a:xfrm>
            <a:off x="8610600" y="6356350"/>
            <a:ext cx="2743200" cy="365125"/>
          </a:xfrm>
          <a:prstGeom prst="rect">
            <a:avLst/>
          </a:prstGeom>
        </p:spPr>
        <p:txBody>
          <a:bodyPr/>
          <a:lstStyle/>
          <a:p>
            <a:fld id="{65E71D35-3A4C-544C-8023-6D77DCD91F75}" type="slidenum">
              <a:rPr lang="en-US" smtClean="0"/>
              <a:t>‹#›</a:t>
            </a:fld>
            <a:endParaRPr lang="en-US"/>
          </a:p>
        </p:txBody>
      </p:sp>
      <p:pic>
        <p:nvPicPr>
          <p:cNvPr id="7" name="Picture 6">
            <a:extLst>
              <a:ext uri="{FF2B5EF4-FFF2-40B4-BE49-F238E27FC236}">
                <a16:creationId xmlns:a16="http://schemas.microsoft.com/office/drawing/2014/main" id="{F4A55C6F-E7F4-A34D-83D6-1B9F5F22E13C}"/>
              </a:ext>
            </a:extLst>
          </p:cNvPr>
          <p:cNvPicPr>
            <a:picLocks noChangeAspect="1"/>
          </p:cNvPicPr>
          <p:nvPr userDrawn="1"/>
        </p:nvPicPr>
        <p:blipFill>
          <a:blip r:embed="rId2"/>
          <a:stretch>
            <a:fillRect/>
          </a:stretch>
        </p:blipFill>
        <p:spPr>
          <a:xfrm>
            <a:off x="0" y="1"/>
            <a:ext cx="12192000" cy="6857999"/>
          </a:xfrm>
          <a:prstGeom prst="rect">
            <a:avLst/>
          </a:prstGeom>
        </p:spPr>
      </p:pic>
      <p:sp>
        <p:nvSpPr>
          <p:cNvPr id="8" name="Rectangle 7">
            <a:extLst>
              <a:ext uri="{FF2B5EF4-FFF2-40B4-BE49-F238E27FC236}">
                <a16:creationId xmlns:a16="http://schemas.microsoft.com/office/drawing/2014/main" id="{11215427-2CB9-7249-AAA0-192D17B2B574}"/>
              </a:ext>
            </a:extLst>
          </p:cNvPr>
          <p:cNvSpPr/>
          <p:nvPr userDrawn="1"/>
        </p:nvSpPr>
        <p:spPr>
          <a:xfrm>
            <a:off x="0" y="0"/>
            <a:ext cx="12191999" cy="939540"/>
          </a:xfrm>
          <a:prstGeom prst="rect">
            <a:avLst/>
          </a:prstGeom>
          <a:solidFill>
            <a:srgbClr val="071525">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43799A77-F852-864D-8D2E-6A3FA2BF0990}"/>
              </a:ext>
            </a:extLst>
          </p:cNvPr>
          <p:cNvCxnSpPr>
            <a:cxnSpLocks/>
          </p:cNvCxnSpPr>
          <p:nvPr userDrawn="1"/>
        </p:nvCxnSpPr>
        <p:spPr>
          <a:xfrm>
            <a:off x="0" y="947513"/>
            <a:ext cx="12192000" cy="0"/>
          </a:xfrm>
          <a:prstGeom prst="line">
            <a:avLst/>
          </a:prstGeom>
          <a:ln w="25400">
            <a:solidFill>
              <a:srgbClr val="27549C"/>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FF83749-0CA5-6F47-B5E6-042537604463}"/>
              </a:ext>
            </a:extLst>
          </p:cNvPr>
          <p:cNvPicPr>
            <a:picLocks noChangeAspect="1"/>
          </p:cNvPicPr>
          <p:nvPr userDrawn="1"/>
        </p:nvPicPr>
        <p:blipFill>
          <a:blip r:embed="rId3"/>
          <a:stretch>
            <a:fillRect/>
          </a:stretch>
        </p:blipFill>
        <p:spPr>
          <a:xfrm>
            <a:off x="497840" y="268823"/>
            <a:ext cx="3973068" cy="531959"/>
          </a:xfrm>
          <a:prstGeom prst="rect">
            <a:avLst/>
          </a:prstGeom>
        </p:spPr>
      </p:pic>
    </p:spTree>
    <p:extLst>
      <p:ext uri="{BB962C8B-B14F-4D97-AF65-F5344CB8AC3E}">
        <p14:creationId xmlns:p14="http://schemas.microsoft.com/office/powerpoint/2010/main" val="3509417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36F84-A056-024D-8256-6D325175E0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3BA5B2-AEAF-314E-8AAC-F702653A4A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C515DB-95E6-C443-858B-86A26AE7D1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A84E01-FA1D-DF4D-8154-31A9A1861279}" type="datetimeFigureOut">
              <a:rPr lang="en-US" smtClean="0"/>
              <a:t>7/27/2020</a:t>
            </a:fld>
            <a:endParaRPr lang="en-US"/>
          </a:p>
        </p:txBody>
      </p:sp>
      <p:sp>
        <p:nvSpPr>
          <p:cNvPr id="5" name="Footer Placeholder 4">
            <a:extLst>
              <a:ext uri="{FF2B5EF4-FFF2-40B4-BE49-F238E27FC236}">
                <a16:creationId xmlns:a16="http://schemas.microsoft.com/office/drawing/2014/main" id="{B88D10BC-EA5B-B342-BB67-E3B44DFF4D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3EFDFB-58EC-8343-9988-C1A633F1AF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EEB62B-FDC5-F542-B36B-F4CCC4099D47}" type="slidenum">
              <a:rPr lang="en-US" smtClean="0"/>
              <a:t>‹#›</a:t>
            </a:fld>
            <a:endParaRPr lang="en-US"/>
          </a:p>
        </p:txBody>
      </p:sp>
    </p:spTree>
    <p:extLst>
      <p:ext uri="{BB962C8B-B14F-4D97-AF65-F5344CB8AC3E}">
        <p14:creationId xmlns:p14="http://schemas.microsoft.com/office/powerpoint/2010/main" val="6053592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4" r:id="rId14"/>
    <p:sldLayoutId id="2147483665" r:id="rId15"/>
    <p:sldLayoutId id="2147483689" r:id="rId16"/>
    <p:sldLayoutId id="2147483667" r:id="rId17"/>
    <p:sldLayoutId id="2147483668" r:id="rId18"/>
    <p:sldLayoutId id="2147483669" r:id="rId19"/>
    <p:sldLayoutId id="2147483690" r:id="rId20"/>
    <p:sldLayoutId id="2147483670" r:id="rId21"/>
    <p:sldLayoutId id="2147483671" r:id="rId22"/>
    <p:sldLayoutId id="2147483672" r:id="rId23"/>
    <p:sldLayoutId id="2147483673" r:id="rId24"/>
    <p:sldLayoutId id="2147483674" r:id="rId25"/>
    <p:sldLayoutId id="2147483688"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6028/NIST.SP.800-37r2" TargetMode="External"/><Relationship Id="rId2" Type="http://schemas.openxmlformats.org/officeDocument/2006/relationships/hyperlink" Target="https://fedramp.gov/about/" TargetMode="Externa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4B830-7F72-41B7-8787-2CF6728E83AA}"/>
              </a:ext>
            </a:extLst>
          </p:cNvPr>
          <p:cNvSpPr>
            <a:spLocks noGrp="1"/>
          </p:cNvSpPr>
          <p:nvPr>
            <p:ph type="ctrTitle"/>
          </p:nvPr>
        </p:nvSpPr>
        <p:spPr/>
        <p:txBody>
          <a:bodyPr/>
          <a:lstStyle/>
          <a:p>
            <a:r>
              <a:rPr lang="en-US" dirty="0">
                <a:solidFill>
                  <a:schemeClr val="bg1"/>
                </a:solidFill>
              </a:rPr>
              <a:t>Systems security assurance as (micro) publishing?</a:t>
            </a:r>
          </a:p>
        </p:txBody>
      </p:sp>
      <p:sp>
        <p:nvSpPr>
          <p:cNvPr id="3" name="Subtitle 2">
            <a:extLst>
              <a:ext uri="{FF2B5EF4-FFF2-40B4-BE49-F238E27FC236}">
                <a16:creationId xmlns:a16="http://schemas.microsoft.com/office/drawing/2014/main" id="{F5333CEF-FA43-4E25-AA55-1E5A7250865B}"/>
              </a:ext>
            </a:extLst>
          </p:cNvPr>
          <p:cNvSpPr>
            <a:spLocks noGrp="1"/>
          </p:cNvSpPr>
          <p:nvPr>
            <p:ph type="subTitle" idx="1"/>
          </p:nvPr>
        </p:nvSpPr>
        <p:spPr/>
        <p:txBody>
          <a:bodyPr>
            <a:normAutofit/>
          </a:bodyPr>
          <a:lstStyle/>
          <a:p>
            <a:r>
              <a:rPr lang="en-US" b="1" dirty="0">
                <a:solidFill>
                  <a:schemeClr val="bg1"/>
                </a:solidFill>
              </a:rPr>
              <a:t>Declarative markup for systems description and assessment</a:t>
            </a:r>
          </a:p>
          <a:p>
            <a:r>
              <a:rPr lang="en-US" sz="1800" dirty="0">
                <a:solidFill>
                  <a:schemeClr val="bg1"/>
                </a:solidFill>
              </a:rPr>
              <a:t>Wendell Piez</a:t>
            </a:r>
          </a:p>
          <a:p>
            <a:r>
              <a:rPr lang="en-US" sz="1800" dirty="0">
                <a:solidFill>
                  <a:schemeClr val="bg1"/>
                </a:solidFill>
              </a:rPr>
              <a:t>Information Technology Laboratory</a:t>
            </a:r>
          </a:p>
          <a:p>
            <a:r>
              <a:rPr lang="en-US" sz="1800" dirty="0">
                <a:solidFill>
                  <a:schemeClr val="bg1"/>
                </a:solidFill>
              </a:rPr>
              <a:t>National Institute of Standards and Technology (USA)</a:t>
            </a:r>
          </a:p>
        </p:txBody>
      </p:sp>
    </p:spTree>
    <p:extLst>
      <p:ext uri="{BB962C8B-B14F-4D97-AF65-F5344CB8AC3E}">
        <p14:creationId xmlns:p14="http://schemas.microsoft.com/office/powerpoint/2010/main" val="3405340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03AB4E-8037-4009-B9B4-0205E88D15E7}"/>
              </a:ext>
            </a:extLst>
          </p:cNvPr>
          <p:cNvSpPr>
            <a:spLocks noGrp="1"/>
          </p:cNvSpPr>
          <p:nvPr>
            <p:ph type="title"/>
          </p:nvPr>
        </p:nvSpPr>
        <p:spPr/>
        <p:txBody>
          <a:bodyPr>
            <a:normAutofit/>
          </a:bodyPr>
          <a:lstStyle/>
          <a:p>
            <a:r>
              <a:rPr lang="en-US" sz="2800" dirty="0"/>
              <a:t>(Micro) publishing is nothing but …</a:t>
            </a:r>
            <a:br>
              <a:rPr lang="en-US" sz="2800" dirty="0"/>
            </a:br>
            <a:r>
              <a:rPr lang="en-US" sz="2800" dirty="0"/>
              <a:t>… content engineering …</a:t>
            </a:r>
          </a:p>
        </p:txBody>
      </p:sp>
      <p:sp>
        <p:nvSpPr>
          <p:cNvPr id="7" name="Text Placeholder 6">
            <a:extLst>
              <a:ext uri="{FF2B5EF4-FFF2-40B4-BE49-F238E27FC236}">
                <a16:creationId xmlns:a16="http://schemas.microsoft.com/office/drawing/2014/main" id="{D6865D38-E77C-4564-8B92-E78B2BD0A92A}"/>
              </a:ext>
            </a:extLst>
          </p:cNvPr>
          <p:cNvSpPr>
            <a:spLocks noGrp="1"/>
          </p:cNvSpPr>
          <p:nvPr>
            <p:ph type="body" sz="quarter" idx="16"/>
          </p:nvPr>
        </p:nvSpPr>
        <p:spPr>
          <a:xfrm>
            <a:off x="1984279" y="2143955"/>
            <a:ext cx="3887257" cy="4528693"/>
          </a:xfrm>
        </p:spPr>
        <p:txBody>
          <a:bodyPr/>
          <a:lstStyle/>
          <a:p>
            <a:r>
              <a:rPr lang="en-US" sz="1600" dirty="0"/>
              <a:t>Writers</a:t>
            </a:r>
          </a:p>
          <a:p>
            <a:r>
              <a:rPr lang="en-US" sz="1600" dirty="0"/>
              <a:t>Editors</a:t>
            </a:r>
          </a:p>
          <a:p>
            <a:r>
              <a:rPr lang="en-US" sz="1600" dirty="0"/>
              <a:t>Peer reviewers</a:t>
            </a:r>
          </a:p>
          <a:p>
            <a:r>
              <a:rPr lang="en-US" sz="1600" dirty="0"/>
              <a:t>Copy editors</a:t>
            </a:r>
          </a:p>
          <a:p>
            <a:r>
              <a:rPr lang="en-US" sz="1600" dirty="0"/>
              <a:t>Fact checkers</a:t>
            </a:r>
          </a:p>
          <a:p>
            <a:r>
              <a:rPr lang="en-US" sz="1600" dirty="0"/>
              <a:t>Bibliographers</a:t>
            </a:r>
          </a:p>
          <a:p>
            <a:r>
              <a:rPr lang="en-US" sz="1600" dirty="0"/>
              <a:t>Catalogers</a:t>
            </a:r>
          </a:p>
          <a:p>
            <a:r>
              <a:rPr lang="en-US" sz="1600" dirty="0"/>
              <a:t>Managing editors</a:t>
            </a:r>
          </a:p>
          <a:p>
            <a:r>
              <a:rPr lang="en-US" sz="1600" dirty="0"/>
              <a:t>Marketers</a:t>
            </a:r>
          </a:p>
          <a:p>
            <a:r>
              <a:rPr lang="en-US" sz="1600" dirty="0"/>
              <a:t>Indexers</a:t>
            </a:r>
          </a:p>
          <a:p>
            <a:r>
              <a:rPr lang="en-US" sz="1600" dirty="0"/>
              <a:t>Designers</a:t>
            </a:r>
          </a:p>
          <a:p>
            <a:r>
              <a:rPr lang="en-US" sz="1600" dirty="0"/>
              <a:t>Data conversion specialists</a:t>
            </a:r>
          </a:p>
        </p:txBody>
      </p:sp>
      <p:sp>
        <p:nvSpPr>
          <p:cNvPr id="8" name="Text Placeholder 7">
            <a:extLst>
              <a:ext uri="{FF2B5EF4-FFF2-40B4-BE49-F238E27FC236}">
                <a16:creationId xmlns:a16="http://schemas.microsoft.com/office/drawing/2014/main" id="{F9EBE68F-ACF1-43B8-83A7-E17D823809EC}"/>
              </a:ext>
            </a:extLst>
          </p:cNvPr>
          <p:cNvSpPr>
            <a:spLocks noGrp="1"/>
          </p:cNvSpPr>
          <p:nvPr>
            <p:ph type="body" sz="quarter" idx="17"/>
          </p:nvPr>
        </p:nvSpPr>
        <p:spPr>
          <a:xfrm>
            <a:off x="7754885" y="2143956"/>
            <a:ext cx="3837227" cy="4246796"/>
          </a:xfrm>
        </p:spPr>
        <p:txBody>
          <a:bodyPr/>
          <a:lstStyle/>
          <a:p>
            <a:r>
              <a:rPr lang="en-US" sz="1400" dirty="0"/>
              <a:t>Systems architects and developers</a:t>
            </a:r>
          </a:p>
          <a:p>
            <a:r>
              <a:rPr lang="en-US" sz="1400" dirty="0"/>
              <a:t>Systems analysts and integrators</a:t>
            </a:r>
          </a:p>
          <a:p>
            <a:r>
              <a:rPr lang="en-US" sz="1400" dirty="0"/>
              <a:t>Policy analysts</a:t>
            </a:r>
          </a:p>
          <a:p>
            <a:r>
              <a:rPr lang="en-US" sz="1400" dirty="0"/>
              <a:t>Operational staff</a:t>
            </a:r>
          </a:p>
          <a:p>
            <a:r>
              <a:rPr lang="en-US" sz="1400" dirty="0"/>
              <a:t>Trainers</a:t>
            </a:r>
          </a:p>
          <a:p>
            <a:r>
              <a:rPr lang="en-US" sz="1400" dirty="0"/>
              <a:t>Reviewers</a:t>
            </a:r>
          </a:p>
          <a:p>
            <a:r>
              <a:rPr lang="en-US" sz="1400" dirty="0"/>
              <a:t>Assessors</a:t>
            </a:r>
          </a:p>
          <a:p>
            <a:r>
              <a:rPr lang="en-US" sz="1400" dirty="0"/>
              <a:t>Project Managers</a:t>
            </a:r>
          </a:p>
          <a:p>
            <a:r>
              <a:rPr lang="en-US" sz="1400" dirty="0"/>
              <a:t>Owners and proprietors</a:t>
            </a:r>
          </a:p>
          <a:p>
            <a:pPr marL="342900" indent="-342900">
              <a:buFont typeface="Arial" panose="020B0604020202020204" pitchFamily="34" charset="0"/>
              <a:buChar char="•"/>
            </a:pPr>
            <a:r>
              <a:rPr lang="en-US" sz="1400" dirty="0"/>
              <a:t>Systems are hybrid systems of systems</a:t>
            </a:r>
          </a:p>
          <a:p>
            <a:pPr marL="342900" indent="-342900">
              <a:buFont typeface="Arial" panose="020B0604020202020204" pitchFamily="34" charset="0"/>
              <a:buChar char="•"/>
            </a:pPr>
            <a:r>
              <a:rPr lang="en-US" sz="1400" dirty="0"/>
              <a:t>“Paper” is now electronic but the “paper trail” was never even paper …</a:t>
            </a:r>
          </a:p>
        </p:txBody>
      </p:sp>
      <p:sp>
        <p:nvSpPr>
          <p:cNvPr id="9" name="Text Placeholder 8">
            <a:extLst>
              <a:ext uri="{FF2B5EF4-FFF2-40B4-BE49-F238E27FC236}">
                <a16:creationId xmlns:a16="http://schemas.microsoft.com/office/drawing/2014/main" id="{4464DB94-D049-41AD-A139-C3AC66F54123}"/>
              </a:ext>
            </a:extLst>
          </p:cNvPr>
          <p:cNvSpPr>
            <a:spLocks noGrp="1"/>
          </p:cNvSpPr>
          <p:nvPr>
            <p:ph type="body" sz="quarter" idx="18"/>
          </p:nvPr>
        </p:nvSpPr>
        <p:spPr/>
        <p:txBody>
          <a:bodyPr/>
          <a:lstStyle/>
          <a:p>
            <a:r>
              <a:rPr lang="en-US" dirty="0"/>
              <a:t>“Traditional” publishing</a:t>
            </a:r>
          </a:p>
        </p:txBody>
      </p:sp>
      <p:sp>
        <p:nvSpPr>
          <p:cNvPr id="10" name="Text Placeholder 9">
            <a:extLst>
              <a:ext uri="{FF2B5EF4-FFF2-40B4-BE49-F238E27FC236}">
                <a16:creationId xmlns:a16="http://schemas.microsoft.com/office/drawing/2014/main" id="{7BFF9E51-071A-457A-ACD9-52162F1292BA}"/>
              </a:ext>
            </a:extLst>
          </p:cNvPr>
          <p:cNvSpPr>
            <a:spLocks noGrp="1"/>
          </p:cNvSpPr>
          <p:nvPr>
            <p:ph type="body" sz="quarter" idx="19"/>
          </p:nvPr>
        </p:nvSpPr>
        <p:spPr/>
        <p:txBody>
          <a:bodyPr/>
          <a:lstStyle/>
          <a:p>
            <a:r>
              <a:rPr lang="en-US" dirty="0"/>
              <a:t>“Paperwork” oriented RMF</a:t>
            </a:r>
          </a:p>
        </p:txBody>
      </p:sp>
      <p:pic>
        <p:nvPicPr>
          <p:cNvPr id="11" name="Picture Placeholder 10" descr="megaphone icon&#10;">
            <a:extLst>
              <a:ext uri="{FF2B5EF4-FFF2-40B4-BE49-F238E27FC236}">
                <a16:creationId xmlns:a16="http://schemas.microsoft.com/office/drawing/2014/main" id="{494C68FA-086A-4415-AE72-BC76D43A4019}"/>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a:xfrm>
            <a:off x="768350" y="1741488"/>
            <a:ext cx="965200" cy="892175"/>
          </a:xfrm>
          <a:prstGeom prst="rect">
            <a:avLst/>
          </a:prstGeom>
        </p:spPr>
      </p:pic>
      <p:pic>
        <p:nvPicPr>
          <p:cNvPr id="12" name="Picture Placeholder 11" descr="computer with gear icon&#10;">
            <a:extLst>
              <a:ext uri="{FF2B5EF4-FFF2-40B4-BE49-F238E27FC236}">
                <a16:creationId xmlns:a16="http://schemas.microsoft.com/office/drawing/2014/main" id="{936E4100-1384-4A90-81AB-02B42B028B1A}"/>
              </a:ext>
            </a:extLst>
          </p:cNvPr>
          <p:cNvPicPr>
            <a:picLocks noGrp="1" noChangeAspect="1"/>
          </p:cNvPicPr>
          <p:nvPr>
            <p:ph type="pic" sz="quarter" idx="15"/>
          </p:nvPr>
        </p:nvPicPr>
        <p:blipFill>
          <a:blip r:embed="rId3" cstate="hqprint">
            <a:extLst>
              <a:ext uri="{28A0092B-C50C-407E-A947-70E740481C1C}">
                <a14:useLocalDpi xmlns:a14="http://schemas.microsoft.com/office/drawing/2010/main"/>
              </a:ext>
            </a:extLst>
          </a:blip>
          <a:srcRect/>
          <a:stretch>
            <a:fillRect/>
          </a:stretch>
        </p:blipFill>
        <p:spPr>
          <a:xfrm>
            <a:off x="6491288" y="1741488"/>
            <a:ext cx="965200" cy="892175"/>
          </a:xfrm>
          <a:prstGeom prst="rect">
            <a:avLst/>
          </a:prstGeom>
        </p:spPr>
      </p:pic>
    </p:spTree>
    <p:extLst>
      <p:ext uri="{BB962C8B-B14F-4D97-AF65-F5344CB8AC3E}">
        <p14:creationId xmlns:p14="http://schemas.microsoft.com/office/powerpoint/2010/main" val="2296712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B371C4-5973-4E97-B9F4-17679EC2A21F}"/>
              </a:ext>
            </a:extLst>
          </p:cNvPr>
          <p:cNvSpPr>
            <a:spLocks noGrp="1"/>
          </p:cNvSpPr>
          <p:nvPr>
            <p:ph type="body" idx="1"/>
          </p:nvPr>
        </p:nvSpPr>
        <p:spPr>
          <a:xfrm>
            <a:off x="1092819" y="2640381"/>
            <a:ext cx="9824225" cy="3265044"/>
          </a:xfrm>
        </p:spPr>
        <p:txBody>
          <a:bodyPr/>
          <a:lstStyle/>
          <a:p>
            <a:r>
              <a:rPr lang="en-US" sz="2400" dirty="0"/>
              <a:t>Fortunately: </a:t>
            </a:r>
            <a:r>
              <a:rPr lang="en-US" sz="2400" i="1" dirty="0"/>
              <a:t>we know an approach that works</a:t>
            </a:r>
            <a:endParaRPr lang="en-US" sz="2400" dirty="0"/>
          </a:p>
          <a:p>
            <a:pPr marL="457200" indent="-457200">
              <a:buFont typeface="Arial" panose="020B0604020202020204" pitchFamily="34" charset="0"/>
              <a:buChar char="•"/>
            </a:pPr>
            <a:r>
              <a:rPr lang="en-US" sz="1800" dirty="0"/>
              <a:t>Community-centric standards development</a:t>
            </a:r>
          </a:p>
          <a:p>
            <a:pPr marL="457200" indent="-457200">
              <a:buFont typeface="Arial" panose="020B0604020202020204" pitchFamily="34" charset="0"/>
              <a:buChar char="•"/>
            </a:pPr>
            <a:r>
              <a:rPr lang="en-US" sz="1800" dirty="0"/>
              <a:t>Openly specified non-proprietary data formats</a:t>
            </a:r>
          </a:p>
          <a:p>
            <a:pPr marL="457200" indent="-457200">
              <a:buFont typeface="Arial" panose="020B0604020202020204" pitchFamily="34" charset="0"/>
              <a:buChar char="•"/>
            </a:pPr>
            <a:r>
              <a:rPr lang="en-US" sz="1800" dirty="0"/>
              <a:t>Providing a common basis for data interchange among independent organizations</a:t>
            </a:r>
          </a:p>
          <a:p>
            <a:pPr marL="914400" lvl="1" indent="-457200">
              <a:buFont typeface="Arial" panose="020B0604020202020204" pitchFamily="34" charset="0"/>
              <a:buChar char="•"/>
            </a:pPr>
            <a:r>
              <a:rPr lang="en-US" sz="1800" dirty="0">
                <a:solidFill>
                  <a:schemeClr val="tx1"/>
                </a:solidFill>
              </a:rPr>
              <a:t>“Independent” means “not always all the same rules”</a:t>
            </a:r>
          </a:p>
          <a:p>
            <a:pPr marL="914400" lvl="1" indent="-457200">
              <a:buFont typeface="Arial" panose="020B0604020202020204" pitchFamily="34" charset="0"/>
              <a:buChar char="•"/>
            </a:pPr>
            <a:r>
              <a:rPr lang="en-US" sz="1800" dirty="0">
                <a:solidFill>
                  <a:schemeClr val="tx1"/>
                </a:solidFill>
              </a:rPr>
              <a:t>Multi-party not just two-party exchanges</a:t>
            </a:r>
          </a:p>
          <a:p>
            <a:pPr marL="457200" indent="-457200">
              <a:buFont typeface="Arial" panose="020B0604020202020204" pitchFamily="34" charset="0"/>
              <a:buChar char="•"/>
            </a:pPr>
            <a:r>
              <a:rPr lang="en-US" sz="1800" dirty="0"/>
              <a:t>Commodity tools and toolkits</a:t>
            </a:r>
          </a:p>
          <a:p>
            <a:pPr marL="457200" indent="-457200">
              <a:buFont typeface="Arial" panose="020B0604020202020204" pitchFamily="34" charset="0"/>
              <a:buChar char="•"/>
            </a:pPr>
            <a:r>
              <a:rPr lang="en-US" sz="1800" dirty="0"/>
              <a:t>Support from commercial solution providers and markets</a:t>
            </a:r>
          </a:p>
          <a:p>
            <a:pPr marL="457200" indent="-457200">
              <a:buFont typeface="Arial" panose="020B0604020202020204" pitchFamily="34" charset="0"/>
              <a:buChar char="•"/>
            </a:pPr>
            <a:r>
              <a:rPr lang="en-US" sz="1800" dirty="0"/>
              <a:t>Addressing a wide range of users in different roles with different kinds of expertise</a:t>
            </a:r>
          </a:p>
          <a:p>
            <a:pPr marL="914400" lvl="1" indent="-457200">
              <a:buFont typeface="Arial" panose="020B0604020202020204" pitchFamily="34" charset="0"/>
              <a:buChar char="•"/>
            </a:pPr>
            <a:endParaRPr lang="en-US" dirty="0"/>
          </a:p>
        </p:txBody>
      </p:sp>
      <p:sp>
        <p:nvSpPr>
          <p:cNvPr id="4" name="Title 3">
            <a:extLst>
              <a:ext uri="{FF2B5EF4-FFF2-40B4-BE49-F238E27FC236}">
                <a16:creationId xmlns:a16="http://schemas.microsoft.com/office/drawing/2014/main" id="{C5372897-FC61-48E8-948E-4861742A6757}"/>
              </a:ext>
            </a:extLst>
          </p:cNvPr>
          <p:cNvSpPr>
            <a:spLocks noGrp="1"/>
          </p:cNvSpPr>
          <p:nvPr>
            <p:ph type="title"/>
          </p:nvPr>
        </p:nvSpPr>
        <p:spPr/>
        <p:txBody>
          <a:bodyPr/>
          <a:lstStyle/>
          <a:p>
            <a:r>
              <a:rPr lang="en-US" dirty="0"/>
              <a:t>It’s 2020 and hypertext is real</a:t>
            </a:r>
          </a:p>
        </p:txBody>
      </p:sp>
      <p:sp>
        <p:nvSpPr>
          <p:cNvPr id="5" name="TextBox 4">
            <a:extLst>
              <a:ext uri="{FF2B5EF4-FFF2-40B4-BE49-F238E27FC236}">
                <a16:creationId xmlns:a16="http://schemas.microsoft.com/office/drawing/2014/main" id="{EB5C9273-FC6E-42EE-8301-854CB03110E6}"/>
              </a:ext>
            </a:extLst>
          </p:cNvPr>
          <p:cNvSpPr txBox="1"/>
          <p:nvPr/>
        </p:nvSpPr>
        <p:spPr>
          <a:xfrm>
            <a:off x="1916902" y="1314818"/>
            <a:ext cx="7829387" cy="1077218"/>
          </a:xfrm>
          <a:prstGeom prst="rect">
            <a:avLst/>
          </a:prstGeom>
          <a:noFill/>
        </p:spPr>
        <p:txBody>
          <a:bodyPr wrap="none" rtlCol="0">
            <a:spAutoFit/>
          </a:bodyPr>
          <a:lstStyle/>
          <a:p>
            <a:pPr algn="ctr"/>
            <a:r>
              <a:rPr lang="en-US" sz="3200" i="1" dirty="0"/>
              <a:t>Only problem is … PDF and office documents?</a:t>
            </a:r>
          </a:p>
          <a:p>
            <a:pPr algn="ctr"/>
            <a:r>
              <a:rPr lang="en-US" sz="3200" i="1" dirty="0"/>
              <a:t>This is a limiting factor for scalability</a:t>
            </a:r>
          </a:p>
        </p:txBody>
      </p:sp>
    </p:spTree>
    <p:extLst>
      <p:ext uri="{BB962C8B-B14F-4D97-AF65-F5344CB8AC3E}">
        <p14:creationId xmlns:p14="http://schemas.microsoft.com/office/powerpoint/2010/main" val="3925670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25237-7574-481A-A2FA-DF4D3CE3C335}"/>
              </a:ext>
            </a:extLst>
          </p:cNvPr>
          <p:cNvSpPr>
            <a:spLocks noGrp="1"/>
          </p:cNvSpPr>
          <p:nvPr>
            <p:ph type="title"/>
          </p:nvPr>
        </p:nvSpPr>
        <p:spPr>
          <a:xfrm>
            <a:off x="497840" y="591028"/>
            <a:ext cx="10515600" cy="1325563"/>
          </a:xfrm>
        </p:spPr>
        <p:txBody>
          <a:bodyPr>
            <a:normAutofit/>
          </a:bodyPr>
          <a:lstStyle/>
          <a:p>
            <a:r>
              <a:rPr lang="en-US" sz="4400" dirty="0"/>
              <a:t>Lightweight data modeling in two layers</a:t>
            </a:r>
            <a:br>
              <a:rPr lang="en-US" sz="4400" dirty="0"/>
            </a:br>
            <a:r>
              <a:rPr lang="en-US" sz="2400" b="0" dirty="0"/>
              <a:t>Initiatives at NIST ITL</a:t>
            </a:r>
          </a:p>
        </p:txBody>
      </p:sp>
      <p:sp>
        <p:nvSpPr>
          <p:cNvPr id="4" name="Rectangle 3">
            <a:extLst>
              <a:ext uri="{FF2B5EF4-FFF2-40B4-BE49-F238E27FC236}">
                <a16:creationId xmlns:a16="http://schemas.microsoft.com/office/drawing/2014/main" id="{E0EE7B6F-A0F5-4F75-872E-3F49947399AE}"/>
              </a:ext>
            </a:extLst>
          </p:cNvPr>
          <p:cNvSpPr/>
          <p:nvPr/>
        </p:nvSpPr>
        <p:spPr>
          <a:xfrm>
            <a:off x="497840" y="1916591"/>
            <a:ext cx="5124484" cy="3024802"/>
          </a:xfrm>
          <a:prstGeom prst="rect">
            <a:avLst/>
          </a:prstGeom>
        </p:spPr>
        <p:txBody>
          <a:bodyPr wrap="square">
            <a:spAutoFit/>
          </a:bodyPr>
          <a:lstStyle/>
          <a:p>
            <a:r>
              <a:rPr lang="en-US" sz="2400" b="1" dirty="0" err="1">
                <a:solidFill>
                  <a:schemeClr val="bg1"/>
                </a:solidFill>
              </a:rPr>
              <a:t>Metaschema</a:t>
            </a:r>
            <a:endParaRPr lang="en-US" sz="2400" b="1" dirty="0">
              <a:solidFill>
                <a:schemeClr val="bg1"/>
              </a:solidFill>
            </a:endParaRPr>
          </a:p>
          <a:p>
            <a:pPr marL="285750" indent="-285750">
              <a:lnSpc>
                <a:spcPct val="120000"/>
              </a:lnSpc>
              <a:buFont typeface="Arial" panose="020B0604020202020204" pitchFamily="34" charset="0"/>
              <a:buChar char="•"/>
            </a:pPr>
            <a:r>
              <a:rPr lang="en-US" dirty="0">
                <a:solidFill>
                  <a:schemeClr val="bg1"/>
                </a:solidFill>
              </a:rPr>
              <a:t>Small schema language + extras</a:t>
            </a:r>
          </a:p>
          <a:p>
            <a:pPr marL="285750" indent="-285750">
              <a:lnSpc>
                <a:spcPct val="120000"/>
              </a:lnSpc>
              <a:buFont typeface="Arial" panose="020B0604020202020204" pitchFamily="34" charset="0"/>
              <a:buChar char="•"/>
            </a:pPr>
            <a:r>
              <a:rPr lang="en-US" dirty="0">
                <a:solidFill>
                  <a:schemeClr val="bg1"/>
                </a:solidFill>
              </a:rPr>
              <a:t>XML, JSON, YAML, no problem</a:t>
            </a:r>
          </a:p>
          <a:p>
            <a:pPr marL="285750" indent="-285750">
              <a:lnSpc>
                <a:spcPct val="120000"/>
              </a:lnSpc>
              <a:buFont typeface="Arial" panose="020B0604020202020204" pitchFamily="34" charset="0"/>
              <a:buChar char="•"/>
            </a:pPr>
            <a:r>
              <a:rPr lang="en-US" dirty="0">
                <a:solidFill>
                  <a:schemeClr val="bg1"/>
                </a:solidFill>
              </a:rPr>
              <a:t>Tools and tooling</a:t>
            </a:r>
          </a:p>
          <a:p>
            <a:pPr marL="285750" indent="-285750">
              <a:lnSpc>
                <a:spcPct val="120000"/>
              </a:lnSpc>
              <a:buFont typeface="Arial" panose="020B0604020202020204" pitchFamily="34" charset="0"/>
              <a:buChar char="•"/>
            </a:pPr>
            <a:r>
              <a:rPr lang="en-US" dirty="0">
                <a:solidFill>
                  <a:schemeClr val="bg1"/>
                </a:solidFill>
              </a:rPr>
              <a:t>Documentation production</a:t>
            </a:r>
          </a:p>
          <a:p>
            <a:pPr marL="285750" indent="-285750">
              <a:lnSpc>
                <a:spcPct val="120000"/>
              </a:lnSpc>
              <a:buFont typeface="Arial" panose="020B0604020202020204" pitchFamily="34" charset="0"/>
              <a:buChar char="•"/>
            </a:pPr>
            <a:r>
              <a:rPr lang="en-US" dirty="0">
                <a:solidFill>
                  <a:schemeClr val="bg1"/>
                </a:solidFill>
              </a:rPr>
              <a:t>Constraint checking</a:t>
            </a:r>
          </a:p>
          <a:p>
            <a:pPr lvl="1">
              <a:lnSpc>
                <a:spcPct val="120000"/>
              </a:lnSpc>
            </a:pPr>
            <a:r>
              <a:rPr lang="en-US" sz="1600" dirty="0">
                <a:solidFill>
                  <a:schemeClr val="bg1"/>
                </a:solidFill>
              </a:rPr>
              <a:t>including nested and contingent constraints and constraint sets</a:t>
            </a:r>
          </a:p>
          <a:p>
            <a:pPr marL="285750" indent="-285750">
              <a:lnSpc>
                <a:spcPct val="120000"/>
              </a:lnSpc>
              <a:buFont typeface="Arial" panose="020B0604020202020204" pitchFamily="34" charset="0"/>
              <a:buChar char="•"/>
            </a:pPr>
            <a:r>
              <a:rPr lang="en-US" dirty="0">
                <a:solidFill>
                  <a:schemeClr val="bg1"/>
                </a:solidFill>
              </a:rPr>
              <a:t>Usable by content experts</a:t>
            </a:r>
          </a:p>
        </p:txBody>
      </p:sp>
      <p:sp>
        <p:nvSpPr>
          <p:cNvPr id="5" name="Rectangle 4">
            <a:extLst>
              <a:ext uri="{FF2B5EF4-FFF2-40B4-BE49-F238E27FC236}">
                <a16:creationId xmlns:a16="http://schemas.microsoft.com/office/drawing/2014/main" id="{0335BE9E-1E4C-477D-8296-71A05D4CAD9A}"/>
              </a:ext>
            </a:extLst>
          </p:cNvPr>
          <p:cNvSpPr/>
          <p:nvPr/>
        </p:nvSpPr>
        <p:spPr>
          <a:xfrm>
            <a:off x="6186616" y="1916591"/>
            <a:ext cx="5507544" cy="2627771"/>
          </a:xfrm>
          <a:prstGeom prst="rect">
            <a:avLst/>
          </a:prstGeom>
        </p:spPr>
        <p:txBody>
          <a:bodyPr wrap="square">
            <a:spAutoFit/>
          </a:bodyPr>
          <a:lstStyle/>
          <a:p>
            <a:r>
              <a:rPr lang="en-US" sz="2400" b="1" dirty="0">
                <a:solidFill>
                  <a:schemeClr val="bg1"/>
                </a:solidFill>
              </a:rPr>
              <a:t>OSCAL</a:t>
            </a:r>
          </a:p>
          <a:p>
            <a:pPr>
              <a:lnSpc>
                <a:spcPct val="160000"/>
              </a:lnSpc>
            </a:pPr>
            <a:r>
              <a:rPr lang="en-US" dirty="0">
                <a:solidFill>
                  <a:schemeClr val="bg1"/>
                </a:solidFill>
              </a:rPr>
              <a:t>The Open Security Controls Assessment Language</a:t>
            </a:r>
          </a:p>
          <a:p>
            <a:pPr marL="285750" indent="-285750">
              <a:lnSpc>
                <a:spcPct val="160000"/>
              </a:lnSpc>
              <a:buFont typeface="Arial" panose="020B0604020202020204" pitchFamily="34" charset="0"/>
              <a:buChar char="•"/>
            </a:pPr>
            <a:r>
              <a:rPr lang="en-US" dirty="0">
                <a:solidFill>
                  <a:schemeClr val="bg1"/>
                </a:solidFill>
              </a:rPr>
              <a:t>Set of document models</a:t>
            </a:r>
          </a:p>
          <a:p>
            <a:pPr marL="285750" indent="-285750">
              <a:lnSpc>
                <a:spcPct val="160000"/>
              </a:lnSpc>
              <a:buFont typeface="Arial" panose="020B0604020202020204" pitchFamily="34" charset="0"/>
              <a:buChar char="•"/>
            </a:pPr>
            <a:r>
              <a:rPr lang="en-US" dirty="0">
                <a:solidFill>
                  <a:schemeClr val="bg1"/>
                </a:solidFill>
              </a:rPr>
              <a:t>Designed by practitioners</a:t>
            </a:r>
          </a:p>
          <a:p>
            <a:pPr marL="285750" indent="-285750">
              <a:lnSpc>
                <a:spcPct val="160000"/>
              </a:lnSpc>
              <a:buFont typeface="Arial" panose="020B0604020202020204" pitchFamily="34" charset="0"/>
              <a:buChar char="•"/>
            </a:pPr>
            <a:r>
              <a:rPr lang="en-US" dirty="0">
                <a:solidFill>
                  <a:schemeClr val="bg1"/>
                </a:solidFill>
              </a:rPr>
              <a:t>Describing operational, interlinked document sets</a:t>
            </a:r>
          </a:p>
          <a:p>
            <a:pPr marL="285750" indent="-285750">
              <a:lnSpc>
                <a:spcPct val="160000"/>
              </a:lnSpc>
              <a:buFont typeface="Arial" panose="020B0604020202020204" pitchFamily="34" charset="0"/>
              <a:buChar char="•"/>
            </a:pPr>
            <a:r>
              <a:rPr lang="en-US" dirty="0">
                <a:solidFill>
                  <a:schemeClr val="bg1"/>
                </a:solidFill>
              </a:rPr>
              <a:t>Defined by a library of </a:t>
            </a:r>
            <a:r>
              <a:rPr lang="en-US" dirty="0" err="1">
                <a:solidFill>
                  <a:schemeClr val="bg1"/>
                </a:solidFill>
              </a:rPr>
              <a:t>metaschemas</a:t>
            </a:r>
            <a:endParaRPr lang="en-US" dirty="0">
              <a:solidFill>
                <a:schemeClr val="bg1"/>
              </a:solidFill>
            </a:endParaRPr>
          </a:p>
        </p:txBody>
      </p:sp>
    </p:spTree>
    <p:extLst>
      <p:ext uri="{BB962C8B-B14F-4D97-AF65-F5344CB8AC3E}">
        <p14:creationId xmlns:p14="http://schemas.microsoft.com/office/powerpoint/2010/main" val="3438079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9650AD-D650-4D23-96EE-49FAE3CBFE59}"/>
              </a:ext>
            </a:extLst>
          </p:cNvPr>
          <p:cNvSpPr>
            <a:spLocks noGrp="1"/>
          </p:cNvSpPr>
          <p:nvPr>
            <p:ph type="body" sz="half" idx="2"/>
          </p:nvPr>
        </p:nvSpPr>
        <p:spPr>
          <a:xfrm>
            <a:off x="719253" y="1878226"/>
            <a:ext cx="10753493" cy="4979773"/>
          </a:xfrm>
        </p:spPr>
        <p:txBody>
          <a:bodyPr/>
          <a:lstStyle/>
          <a:p>
            <a:r>
              <a:rPr lang="en-US" b="1" dirty="0"/>
              <a:t>FedRAMP</a:t>
            </a:r>
            <a:r>
              <a:rPr lang="en-US" dirty="0"/>
              <a:t>: </a:t>
            </a:r>
            <a:r>
              <a:rPr lang="en-US" sz="2400" dirty="0"/>
              <a:t>The Federal Risk and Authorization Management Program</a:t>
            </a:r>
          </a:p>
          <a:p>
            <a:pPr lvl="1">
              <a:lnSpc>
                <a:spcPct val="100000"/>
              </a:lnSpc>
            </a:pPr>
            <a:r>
              <a:rPr lang="en-US" sz="1900" dirty="0"/>
              <a:t>A US federal government program under the General Services Administration, Office of Management and Budget (GSA OMB)</a:t>
            </a:r>
          </a:p>
          <a:p>
            <a:pPr lvl="1">
              <a:lnSpc>
                <a:spcPct val="100000"/>
              </a:lnSpc>
            </a:pPr>
            <a:r>
              <a:rPr lang="en-US" sz="1900" dirty="0"/>
              <a:t>“Provides a standardized approach to security assessment, authorization, and continuous monitoring for cloud products and services” </a:t>
            </a:r>
            <a:r>
              <a:rPr lang="en-US" sz="1900" dirty="0">
                <a:hlinkClick r:id="rId2"/>
              </a:rPr>
              <a:t>https://fedramp.gov/about/</a:t>
            </a:r>
            <a:endParaRPr lang="en-US" sz="1900" dirty="0"/>
          </a:p>
          <a:p>
            <a:pPr marL="285750" indent="-285750">
              <a:buFont typeface="Arial" panose="020B0604020202020204" pitchFamily="34" charset="0"/>
              <a:buChar char="•"/>
            </a:pPr>
            <a:r>
              <a:rPr lang="en-US" sz="2400" dirty="0"/>
              <a:t>Helping government agencies and programs to meet security and RMF*-related requirements for systems acquisition and operation </a:t>
            </a:r>
          </a:p>
          <a:p>
            <a:pPr marL="285750" indent="-285750">
              <a:buFont typeface="Arial" panose="020B0604020202020204" pitchFamily="34" charset="0"/>
              <a:buChar char="•"/>
            </a:pPr>
            <a:r>
              <a:rPr lang="en-US" sz="2400" i="1" dirty="0"/>
              <a:t>FedRAMP is using OSCAL to define models to describe the documentary components of their authorization and assessment workflows</a:t>
            </a:r>
          </a:p>
          <a:p>
            <a:r>
              <a:rPr lang="en-US" sz="1900" dirty="0"/>
              <a:t>* RMF is the Risk Management Framework </a:t>
            </a:r>
            <a:r>
              <a:rPr lang="en-US" sz="1900" dirty="0">
                <a:hlinkClick r:id="rId3"/>
              </a:rPr>
              <a:t>https://doi.org/10.6028/NIST.SP.800-37r2</a:t>
            </a:r>
            <a:endParaRPr lang="en-US" dirty="0"/>
          </a:p>
        </p:txBody>
      </p:sp>
      <p:sp>
        <p:nvSpPr>
          <p:cNvPr id="3" name="Title 2">
            <a:extLst>
              <a:ext uri="{FF2B5EF4-FFF2-40B4-BE49-F238E27FC236}">
                <a16:creationId xmlns:a16="http://schemas.microsoft.com/office/drawing/2014/main" id="{4466B7A1-DE41-4336-8743-AC9186AF3E45}"/>
              </a:ext>
            </a:extLst>
          </p:cNvPr>
          <p:cNvSpPr>
            <a:spLocks noGrp="1"/>
          </p:cNvSpPr>
          <p:nvPr>
            <p:ph type="title"/>
          </p:nvPr>
        </p:nvSpPr>
        <p:spPr/>
        <p:txBody>
          <a:bodyPr/>
          <a:lstStyle/>
          <a:p>
            <a:r>
              <a:rPr lang="en-US" dirty="0"/>
              <a:t>Testing the models in the field</a:t>
            </a:r>
          </a:p>
        </p:txBody>
      </p:sp>
    </p:spTree>
    <p:extLst>
      <p:ext uri="{BB962C8B-B14F-4D97-AF65-F5344CB8AC3E}">
        <p14:creationId xmlns:p14="http://schemas.microsoft.com/office/powerpoint/2010/main" val="1312535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6AF4F1-0960-49F6-8B82-C4C9FE91735E}"/>
              </a:ext>
            </a:extLst>
          </p:cNvPr>
          <p:cNvSpPr>
            <a:spLocks noGrp="1"/>
          </p:cNvSpPr>
          <p:nvPr>
            <p:ph type="title"/>
          </p:nvPr>
        </p:nvSpPr>
        <p:spPr/>
        <p:txBody>
          <a:bodyPr/>
          <a:lstStyle/>
          <a:p>
            <a:r>
              <a:rPr lang="en-US" dirty="0"/>
              <a:t>OSCAL Architecture </a:t>
            </a:r>
            <a:r>
              <a:rPr lang="en-US" sz="2400" dirty="0"/>
              <a:t>(FedRAMP application space)</a:t>
            </a:r>
          </a:p>
        </p:txBody>
      </p:sp>
      <p:graphicFrame>
        <p:nvGraphicFramePr>
          <p:cNvPr id="5" name="Content Placeholder 3">
            <a:extLst>
              <a:ext uri="{FF2B5EF4-FFF2-40B4-BE49-F238E27FC236}">
                <a16:creationId xmlns:a16="http://schemas.microsoft.com/office/drawing/2014/main" id="{03AB5852-5300-44A6-9FFC-3B936DD20604}"/>
              </a:ext>
            </a:extLst>
          </p:cNvPr>
          <p:cNvGraphicFramePr>
            <a:graphicFrameLocks noGrp="1"/>
          </p:cNvGraphicFramePr>
          <p:nvPr>
            <p:ph sz="half" idx="2"/>
            <p:extLst>
              <p:ext uri="{D42A27DB-BD31-4B8C-83A1-F6EECF244321}">
                <p14:modId xmlns:p14="http://schemas.microsoft.com/office/powerpoint/2010/main" val="4258127935"/>
              </p:ext>
            </p:extLst>
          </p:nvPr>
        </p:nvGraphicFramePr>
        <p:xfrm>
          <a:off x="1431324" y="1314818"/>
          <a:ext cx="9329351" cy="5024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6278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7225CE5-9619-4735-9B0B-73FC74C86A64}"/>
              </a:ext>
            </a:extLst>
          </p:cNvPr>
          <p:cNvSpPr>
            <a:spLocks noGrp="1"/>
          </p:cNvSpPr>
          <p:nvPr>
            <p:ph type="body" idx="1"/>
          </p:nvPr>
        </p:nvSpPr>
        <p:spPr>
          <a:xfrm>
            <a:off x="573795" y="1314818"/>
            <a:ext cx="10515600" cy="5543182"/>
          </a:xfrm>
        </p:spPr>
        <p:txBody>
          <a:bodyPr/>
          <a:lstStyle/>
          <a:p>
            <a:r>
              <a:rPr lang="en-US" dirty="0"/>
              <a:t>Some things never change</a:t>
            </a:r>
          </a:p>
          <a:p>
            <a:pPr marL="457200" indent="-457200">
              <a:buFont typeface="Arial" panose="020B0604020202020204" pitchFamily="34" charset="0"/>
              <a:buChar char="•"/>
            </a:pPr>
            <a:r>
              <a:rPr lang="en-US" sz="2000" dirty="0"/>
              <a:t>Today we see a mix – tomorrow?</a:t>
            </a:r>
          </a:p>
          <a:p>
            <a:pPr marL="800100" lvl="1" indent="-342900">
              <a:buFont typeface="Arial" panose="020B0604020202020204" pitchFamily="34" charset="0"/>
              <a:buChar char="•"/>
            </a:pPr>
            <a:r>
              <a:rPr lang="en-US" dirty="0"/>
              <a:t>office documents (word processors, spreadsheets)</a:t>
            </a:r>
          </a:p>
          <a:p>
            <a:pPr marL="800100" lvl="1" indent="-342900">
              <a:buFont typeface="Arial" panose="020B0604020202020204" pitchFamily="34" charset="0"/>
              <a:buChar char="•"/>
            </a:pPr>
            <a:r>
              <a:rPr lang="en-US" dirty="0"/>
              <a:t>graphic artifacts and attachments</a:t>
            </a:r>
          </a:p>
          <a:p>
            <a:pPr marL="800100" lvl="1" indent="-342900">
              <a:buFont typeface="Arial" panose="020B0604020202020204" pitchFamily="34" charset="0"/>
              <a:buChar char="•"/>
            </a:pPr>
            <a:r>
              <a:rPr lang="en-US" i="1" dirty="0"/>
              <a:t>sometimes</a:t>
            </a:r>
            <a:r>
              <a:rPr lang="en-US" dirty="0"/>
              <a:t> structured data sets</a:t>
            </a:r>
          </a:p>
          <a:p>
            <a:pPr marL="457200" indent="-457200">
              <a:buFont typeface="Arial" panose="020B0604020202020204" pitchFamily="34" charset="0"/>
              <a:buChar char="•"/>
            </a:pPr>
            <a:r>
              <a:rPr lang="en-US" sz="2000" dirty="0"/>
              <a:t>Information shelf life – data longevity – ranges widely</a:t>
            </a:r>
          </a:p>
          <a:p>
            <a:pPr marL="742950" lvl="1" indent="-285750">
              <a:buFont typeface="Arial" panose="020B0604020202020204" pitchFamily="34" charset="0"/>
              <a:buChar char="•"/>
            </a:pPr>
            <a:r>
              <a:rPr lang="en-US" sz="1700" dirty="0"/>
              <a:t>Some of the material is canonical and stable, with version control</a:t>
            </a:r>
          </a:p>
          <a:p>
            <a:pPr marL="742950" lvl="1" indent="-285750">
              <a:buFont typeface="Arial" panose="020B0604020202020204" pitchFamily="34" charset="0"/>
              <a:buChar char="•"/>
            </a:pPr>
            <a:r>
              <a:rPr lang="en-US" sz="1700" dirty="0"/>
              <a:t>Other material is very ephemeral</a:t>
            </a:r>
          </a:p>
          <a:p>
            <a:pPr marL="1200150" lvl="2" indent="-285750">
              <a:buFont typeface="Arial" panose="020B0604020202020204" pitchFamily="34" charset="0"/>
              <a:buChar char="•"/>
            </a:pPr>
            <a:r>
              <a:rPr lang="en-US" sz="1700" dirty="0"/>
              <a:t>Goes out of date, and/or subject to change without notice</a:t>
            </a:r>
          </a:p>
          <a:p>
            <a:pPr marL="1200150" lvl="2" indent="-285750">
              <a:buFont typeface="Arial" panose="020B0604020202020204" pitchFamily="34" charset="0"/>
              <a:buChar char="•"/>
            </a:pPr>
            <a:r>
              <a:rPr lang="en-US" sz="1700" dirty="0"/>
              <a:t>May be a temp / throwaway / mockup / early draft of a “real” document</a:t>
            </a:r>
          </a:p>
          <a:p>
            <a:r>
              <a:rPr lang="en-US" i="1" dirty="0"/>
              <a:t>Significant players already have their solutions</a:t>
            </a:r>
          </a:p>
          <a:p>
            <a:pPr lvl="1"/>
            <a:r>
              <a:rPr lang="en-US" sz="1700" dirty="0"/>
              <a:t>The present gap is not how to achieve security (for those who can afford it)</a:t>
            </a:r>
          </a:p>
          <a:p>
            <a:pPr lvl="1"/>
            <a:r>
              <a:rPr lang="en-US" sz="1700" dirty="0"/>
              <a:t>But how to support everyone’s achieving it more easily with more help from one another</a:t>
            </a:r>
            <a:endParaRPr lang="en-US" dirty="0"/>
          </a:p>
          <a:p>
            <a:r>
              <a:rPr lang="en-US" dirty="0"/>
              <a:t>There are great opportunities here for nimble participants</a:t>
            </a:r>
          </a:p>
          <a:p>
            <a:pPr lvl="1"/>
            <a:r>
              <a:rPr lang="en-US" sz="1600" dirty="0"/>
              <a:t>Able to work across boundaries</a:t>
            </a:r>
          </a:p>
          <a:p>
            <a:endParaRPr lang="en-US" dirty="0"/>
          </a:p>
        </p:txBody>
      </p:sp>
      <p:sp>
        <p:nvSpPr>
          <p:cNvPr id="4" name="Title 3">
            <a:extLst>
              <a:ext uri="{FF2B5EF4-FFF2-40B4-BE49-F238E27FC236}">
                <a16:creationId xmlns:a16="http://schemas.microsoft.com/office/drawing/2014/main" id="{0F02ACCC-2B27-4228-BC4D-ED022B7BAFC2}"/>
              </a:ext>
            </a:extLst>
          </p:cNvPr>
          <p:cNvSpPr>
            <a:spLocks noGrp="1"/>
          </p:cNvSpPr>
          <p:nvPr>
            <p:ph type="title"/>
          </p:nvPr>
        </p:nvSpPr>
        <p:spPr/>
        <p:txBody>
          <a:bodyPr/>
          <a:lstStyle/>
          <a:p>
            <a:r>
              <a:rPr lang="en-US" dirty="0"/>
              <a:t>Reinventing wheels?</a:t>
            </a:r>
          </a:p>
        </p:txBody>
      </p:sp>
    </p:spTree>
    <p:extLst>
      <p:ext uri="{BB962C8B-B14F-4D97-AF65-F5344CB8AC3E}">
        <p14:creationId xmlns:p14="http://schemas.microsoft.com/office/powerpoint/2010/main" val="169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C8CEBE2-BC31-421B-B7C8-DF9FEA8FB0E0}"/>
              </a:ext>
            </a:extLst>
          </p:cNvPr>
          <p:cNvSpPr>
            <a:spLocks noGrp="1"/>
          </p:cNvSpPr>
          <p:nvPr>
            <p:ph type="title"/>
          </p:nvPr>
        </p:nvSpPr>
        <p:spPr/>
        <p:txBody>
          <a:bodyPr/>
          <a:lstStyle/>
          <a:p>
            <a:r>
              <a:rPr lang="en-US" dirty="0"/>
              <a:t>What are the lessons?</a:t>
            </a:r>
          </a:p>
        </p:txBody>
      </p:sp>
      <p:sp>
        <p:nvSpPr>
          <p:cNvPr id="5" name="Content Placeholder 2">
            <a:extLst>
              <a:ext uri="{FF2B5EF4-FFF2-40B4-BE49-F238E27FC236}">
                <a16:creationId xmlns:a16="http://schemas.microsoft.com/office/drawing/2014/main" id="{EA9BF8A0-C38A-48E9-9408-C45F4A62A7B5}"/>
              </a:ext>
            </a:extLst>
          </p:cNvPr>
          <p:cNvSpPr>
            <a:spLocks noGrp="1"/>
          </p:cNvSpPr>
          <p:nvPr>
            <p:ph type="body" idx="1"/>
          </p:nvPr>
        </p:nvSpPr>
        <p:spPr>
          <a:xfrm>
            <a:off x="1092200" y="1597688"/>
            <a:ext cx="9825038" cy="4880900"/>
          </a:xfrm>
        </p:spPr>
        <p:txBody>
          <a:bodyPr>
            <a:normAutofit fontScale="92500" lnSpcReduction="10000"/>
          </a:bodyPr>
          <a:lstStyle/>
          <a:p>
            <a:pPr lvl="1"/>
            <a:r>
              <a:rPr lang="en-US" dirty="0">
                <a:solidFill>
                  <a:schemeClr val="tx1"/>
                </a:solidFill>
              </a:rPr>
              <a:t>Your system is someone else’s subsystem</a:t>
            </a:r>
          </a:p>
          <a:p>
            <a:pPr lvl="6"/>
            <a:r>
              <a:rPr lang="en-US" dirty="0">
                <a:solidFill>
                  <a:schemeClr val="tx1"/>
                </a:solidFill>
              </a:rPr>
              <a:t>It might not be necessary to solve the entire problem at once</a:t>
            </a:r>
          </a:p>
          <a:p>
            <a:pPr lvl="1"/>
            <a:r>
              <a:rPr lang="en-US" dirty="0">
                <a:solidFill>
                  <a:schemeClr val="tx1"/>
                </a:solidFill>
              </a:rPr>
              <a:t>Declarative markup adds (a particular kind of) value</a:t>
            </a:r>
          </a:p>
          <a:p>
            <a:pPr lvl="6"/>
            <a:r>
              <a:rPr lang="en-US" dirty="0">
                <a:solidFill>
                  <a:schemeClr val="tx1"/>
                </a:solidFill>
              </a:rPr>
              <a:t>Whether it is XML or JSON may not ultimately matter</a:t>
            </a:r>
          </a:p>
          <a:p>
            <a:pPr lvl="6"/>
            <a:r>
              <a:rPr lang="en-US" dirty="0">
                <a:solidFill>
                  <a:schemeClr val="tx1"/>
                </a:solidFill>
              </a:rPr>
              <a:t>We need both markup languages and object notations</a:t>
            </a:r>
          </a:p>
          <a:p>
            <a:pPr lvl="6"/>
            <a:r>
              <a:rPr lang="en-US" dirty="0">
                <a:solidFill>
                  <a:schemeClr val="tx1"/>
                </a:solidFill>
              </a:rPr>
              <a:t>With seamless interchange across and between</a:t>
            </a:r>
          </a:p>
          <a:p>
            <a:pPr lvl="1"/>
            <a:r>
              <a:rPr lang="en-US" dirty="0">
                <a:solidFill>
                  <a:schemeClr val="tx1"/>
                </a:solidFill>
              </a:rPr>
              <a:t>Data acquisition is hard</a:t>
            </a:r>
          </a:p>
          <a:p>
            <a:pPr lvl="6"/>
            <a:r>
              <a:rPr lang="en-US" dirty="0">
                <a:solidFill>
                  <a:schemeClr val="tx1"/>
                </a:solidFill>
              </a:rPr>
              <a:t>Data acquisition will always be hard</a:t>
            </a:r>
          </a:p>
          <a:p>
            <a:pPr lvl="6"/>
            <a:r>
              <a:rPr lang="en-US" dirty="0">
                <a:solidFill>
                  <a:schemeClr val="tx1"/>
                </a:solidFill>
              </a:rPr>
              <a:t>(Until all information is captured at the point of creation?)</a:t>
            </a:r>
          </a:p>
          <a:p>
            <a:pPr lvl="1"/>
            <a:r>
              <a:rPr lang="en-US" dirty="0">
                <a:solidFill>
                  <a:schemeClr val="tx1"/>
                </a:solidFill>
              </a:rPr>
              <a:t>Activities are supported by incentive structures</a:t>
            </a:r>
          </a:p>
          <a:p>
            <a:pPr lvl="6"/>
            <a:r>
              <a:rPr lang="en-US" dirty="0">
                <a:solidFill>
                  <a:schemeClr val="tx1"/>
                </a:solidFill>
              </a:rPr>
              <a:t>Early benefits can be shared</a:t>
            </a:r>
          </a:p>
          <a:p>
            <a:pPr lvl="6"/>
            <a:r>
              <a:rPr lang="en-US" dirty="0">
                <a:solidFill>
                  <a:schemeClr val="tx1"/>
                </a:solidFill>
              </a:rPr>
              <a:t>So can later benefits</a:t>
            </a:r>
          </a:p>
          <a:p>
            <a:pPr lvl="6"/>
            <a:r>
              <a:rPr lang="en-US" dirty="0">
                <a:solidFill>
                  <a:schemeClr val="tx1"/>
                </a:solidFill>
              </a:rPr>
              <a:t>Meanwhile, what incentives can we offer for </a:t>
            </a:r>
            <a:r>
              <a:rPr lang="en-US" i="1" dirty="0">
                <a:solidFill>
                  <a:schemeClr val="tx1"/>
                </a:solidFill>
              </a:rPr>
              <a:t>learning</a:t>
            </a:r>
            <a:r>
              <a:rPr lang="en-US" dirty="0">
                <a:solidFill>
                  <a:schemeClr val="tx1"/>
                </a:solidFill>
              </a:rPr>
              <a:t>?</a:t>
            </a:r>
          </a:p>
          <a:p>
            <a:pPr lvl="1"/>
            <a:r>
              <a:rPr lang="en-US" dirty="0">
                <a:solidFill>
                  <a:schemeClr val="tx1"/>
                </a:solidFill>
              </a:rPr>
              <a:t>Quality is defined within context</a:t>
            </a:r>
          </a:p>
          <a:p>
            <a:pPr lvl="6"/>
            <a:r>
              <a:rPr lang="en-US" dirty="0">
                <a:solidFill>
                  <a:schemeClr val="tx1"/>
                </a:solidFill>
              </a:rPr>
              <a:t>Constraints are reflected in opportunities</a:t>
            </a:r>
          </a:p>
          <a:p>
            <a:pPr lvl="1"/>
            <a:r>
              <a:rPr lang="en-US" dirty="0">
                <a:solidFill>
                  <a:schemeClr val="tx1"/>
                </a:solidFill>
              </a:rPr>
              <a:t>Evolution happens by little revolutions</a:t>
            </a:r>
          </a:p>
          <a:p>
            <a:pPr lvl="6"/>
            <a:r>
              <a:rPr lang="en-US" i="1" dirty="0">
                <a:solidFill>
                  <a:schemeClr val="tx1"/>
                </a:solidFill>
              </a:rPr>
              <a:t>It might not be necessary to solve the entire problem at once</a:t>
            </a:r>
          </a:p>
          <a:p>
            <a:pPr lvl="1"/>
            <a:r>
              <a:rPr lang="en-US" dirty="0">
                <a:solidFill>
                  <a:schemeClr val="tx1"/>
                </a:solidFill>
              </a:rPr>
              <a:t>The capability is not the stack</a:t>
            </a:r>
          </a:p>
        </p:txBody>
      </p:sp>
    </p:spTree>
    <p:extLst>
      <p:ext uri="{BB962C8B-B14F-4D97-AF65-F5344CB8AC3E}">
        <p14:creationId xmlns:p14="http://schemas.microsoft.com/office/powerpoint/2010/main" val="306556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xEl>
                                              <p:pRg st="13" end="1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15" end="1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
                                            <p:txEl>
                                              <p:pRg st="16" end="16"/>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21D659BF-B2E5-4375-ABF5-04585D520919}"/>
              </a:ext>
            </a:extLst>
          </p:cNvPr>
          <p:cNvGraphicFramePr/>
          <p:nvPr>
            <p:extLst>
              <p:ext uri="{D42A27DB-BD31-4B8C-83A1-F6EECF244321}">
                <p14:modId xmlns:p14="http://schemas.microsoft.com/office/powerpoint/2010/main" val="901023509"/>
              </p:ext>
            </p:extLst>
          </p:nvPr>
        </p:nvGraphicFramePr>
        <p:xfrm>
          <a:off x="1316333" y="954593"/>
          <a:ext cx="9696659" cy="5183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86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19E5F-6140-4662-B033-54985B47303D}"/>
              </a:ext>
            </a:extLst>
          </p:cNvPr>
          <p:cNvSpPr>
            <a:spLocks noGrp="1"/>
          </p:cNvSpPr>
          <p:nvPr>
            <p:ph type="title"/>
          </p:nvPr>
        </p:nvSpPr>
        <p:spPr>
          <a:xfrm>
            <a:off x="497840" y="1253809"/>
            <a:ext cx="4302760" cy="1325563"/>
          </a:xfrm>
        </p:spPr>
        <p:txBody>
          <a:bodyPr>
            <a:normAutofit/>
          </a:bodyPr>
          <a:lstStyle/>
          <a:p>
            <a:r>
              <a:rPr lang="en-US" dirty="0"/>
              <a:t>Thank you!</a:t>
            </a:r>
          </a:p>
        </p:txBody>
      </p:sp>
      <p:pic>
        <p:nvPicPr>
          <p:cNvPr id="5" name="Content Placeholder 4" descr="A picture containing clock, drawing&#10;&#10;Description automatically generated">
            <a:extLst>
              <a:ext uri="{FF2B5EF4-FFF2-40B4-BE49-F238E27FC236}">
                <a16:creationId xmlns:a16="http://schemas.microsoft.com/office/drawing/2014/main" id="{87CDDEBE-3A1F-40EE-805B-78C154F69F75}"/>
              </a:ext>
            </a:extLst>
          </p:cNvPr>
          <p:cNvPicPr>
            <a:picLocks noGrp="1" noChangeAspect="1"/>
          </p:cNvPicPr>
          <p:nvPr>
            <p:ph idx="14"/>
          </p:nvPr>
        </p:nvPicPr>
        <p:blipFill>
          <a:blip r:embed="rId2"/>
          <a:stretch>
            <a:fillRect/>
          </a:stretch>
        </p:blipFill>
        <p:spPr>
          <a:xfrm>
            <a:off x="8979694" y="5741194"/>
            <a:ext cx="2095500" cy="923925"/>
          </a:xfrm>
        </p:spPr>
      </p:pic>
      <p:sp>
        <p:nvSpPr>
          <p:cNvPr id="6" name="TextBox 5">
            <a:extLst>
              <a:ext uri="{FF2B5EF4-FFF2-40B4-BE49-F238E27FC236}">
                <a16:creationId xmlns:a16="http://schemas.microsoft.com/office/drawing/2014/main" id="{23097D4A-3815-491A-9D61-385055BF5289}"/>
              </a:ext>
            </a:extLst>
          </p:cNvPr>
          <p:cNvSpPr txBox="1"/>
          <p:nvPr/>
        </p:nvSpPr>
        <p:spPr>
          <a:xfrm>
            <a:off x="497840" y="2426624"/>
            <a:ext cx="5403039" cy="461665"/>
          </a:xfrm>
          <a:prstGeom prst="rect">
            <a:avLst/>
          </a:prstGeom>
          <a:noFill/>
        </p:spPr>
        <p:txBody>
          <a:bodyPr wrap="square" rtlCol="0">
            <a:spAutoFit/>
          </a:bodyPr>
          <a:lstStyle/>
          <a:p>
            <a:r>
              <a:rPr lang="en-US" sz="2400" dirty="0">
                <a:solidFill>
                  <a:schemeClr val="bg1"/>
                </a:solidFill>
              </a:rPr>
              <a:t>Questions, observations, advice?</a:t>
            </a:r>
          </a:p>
        </p:txBody>
      </p:sp>
      <p:sp>
        <p:nvSpPr>
          <p:cNvPr id="3" name="TextBox 2">
            <a:extLst>
              <a:ext uri="{FF2B5EF4-FFF2-40B4-BE49-F238E27FC236}">
                <a16:creationId xmlns:a16="http://schemas.microsoft.com/office/drawing/2014/main" id="{10D06BF6-59A5-4E52-97B6-6F93C33F43AE}"/>
              </a:ext>
            </a:extLst>
          </p:cNvPr>
          <p:cNvSpPr txBox="1"/>
          <p:nvPr/>
        </p:nvSpPr>
        <p:spPr>
          <a:xfrm>
            <a:off x="7093527" y="803564"/>
            <a:ext cx="2688172" cy="1477328"/>
          </a:xfrm>
          <a:prstGeom prst="rect">
            <a:avLst/>
          </a:prstGeom>
          <a:noFill/>
        </p:spPr>
        <p:txBody>
          <a:bodyPr wrap="none" rtlCol="0">
            <a:spAutoFit/>
          </a:bodyPr>
          <a:lstStyle/>
          <a:p>
            <a:r>
              <a:rPr lang="en-US" dirty="0">
                <a:solidFill>
                  <a:schemeClr val="bg1"/>
                </a:solidFill>
              </a:rPr>
              <a:t>Acknowledgements:</a:t>
            </a:r>
          </a:p>
          <a:p>
            <a:r>
              <a:rPr lang="en-US" dirty="0">
                <a:solidFill>
                  <a:schemeClr val="bg1"/>
                </a:solidFill>
              </a:rPr>
              <a:t>	Michaela Iorga</a:t>
            </a:r>
          </a:p>
          <a:p>
            <a:r>
              <a:rPr lang="en-US" dirty="0">
                <a:solidFill>
                  <a:schemeClr val="bg1"/>
                </a:solidFill>
              </a:rPr>
              <a:t>	Josh Lubell</a:t>
            </a:r>
          </a:p>
          <a:p>
            <a:r>
              <a:rPr lang="en-US" dirty="0">
                <a:solidFill>
                  <a:schemeClr val="bg1"/>
                </a:solidFill>
              </a:rPr>
              <a:t>	Brian Ruf</a:t>
            </a:r>
          </a:p>
          <a:p>
            <a:r>
              <a:rPr lang="en-US" dirty="0">
                <a:solidFill>
                  <a:schemeClr val="bg1"/>
                </a:solidFill>
              </a:rPr>
              <a:t>	Dave Waltermire</a:t>
            </a:r>
          </a:p>
        </p:txBody>
      </p:sp>
    </p:spTree>
    <p:extLst>
      <p:ext uri="{BB962C8B-B14F-4D97-AF65-F5344CB8AC3E}">
        <p14:creationId xmlns:p14="http://schemas.microsoft.com/office/powerpoint/2010/main" val="49869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44039-BD15-46A7-8EB2-AD4C47DA11A1}"/>
              </a:ext>
            </a:extLst>
          </p:cNvPr>
          <p:cNvSpPr>
            <a:spLocks noGrp="1"/>
          </p:cNvSpPr>
          <p:nvPr>
            <p:ph type="title"/>
          </p:nvPr>
        </p:nvSpPr>
        <p:spPr>
          <a:xfrm>
            <a:off x="573795" y="0"/>
            <a:ext cx="10515600" cy="1075174"/>
          </a:xfrm>
        </p:spPr>
        <p:txBody>
          <a:bodyPr>
            <a:normAutofit/>
          </a:bodyPr>
          <a:lstStyle/>
          <a:p>
            <a:r>
              <a:rPr lang="en-US" sz="3200" dirty="0"/>
              <a:t>What is this about?</a:t>
            </a:r>
            <a:br>
              <a:rPr lang="en-US" sz="3200" dirty="0"/>
            </a:br>
            <a:r>
              <a:rPr lang="en-US" sz="1800" dirty="0"/>
              <a:t>(terms become meaningful only in context)</a:t>
            </a:r>
          </a:p>
        </p:txBody>
      </p:sp>
      <p:sp>
        <p:nvSpPr>
          <p:cNvPr id="3" name="Text Placeholder 2">
            <a:extLst>
              <a:ext uri="{FF2B5EF4-FFF2-40B4-BE49-F238E27FC236}">
                <a16:creationId xmlns:a16="http://schemas.microsoft.com/office/drawing/2014/main" id="{91955AF2-E4AD-444C-9ED3-983BEE683616}"/>
              </a:ext>
            </a:extLst>
          </p:cNvPr>
          <p:cNvSpPr>
            <a:spLocks noGrp="1"/>
          </p:cNvSpPr>
          <p:nvPr>
            <p:ph type="body" sz="quarter" idx="10"/>
          </p:nvPr>
        </p:nvSpPr>
        <p:spPr/>
        <p:txBody>
          <a:bodyPr>
            <a:normAutofit fontScale="85000" lnSpcReduction="10000"/>
          </a:bodyPr>
          <a:lstStyle/>
          <a:p>
            <a:r>
              <a:rPr lang="en-US" dirty="0"/>
              <a:t>Systems Security Assurance</a:t>
            </a:r>
          </a:p>
        </p:txBody>
      </p:sp>
      <p:sp>
        <p:nvSpPr>
          <p:cNvPr id="4" name="Text Placeholder 3">
            <a:extLst>
              <a:ext uri="{FF2B5EF4-FFF2-40B4-BE49-F238E27FC236}">
                <a16:creationId xmlns:a16="http://schemas.microsoft.com/office/drawing/2014/main" id="{401CD1AF-0932-45E8-ABA1-1DC8B672690E}"/>
              </a:ext>
            </a:extLst>
          </p:cNvPr>
          <p:cNvSpPr>
            <a:spLocks noGrp="1"/>
          </p:cNvSpPr>
          <p:nvPr>
            <p:ph type="body" sz="quarter" idx="11"/>
          </p:nvPr>
        </p:nvSpPr>
        <p:spPr/>
        <p:txBody>
          <a:bodyPr>
            <a:normAutofit lnSpcReduction="10000"/>
          </a:bodyPr>
          <a:lstStyle/>
          <a:p>
            <a:r>
              <a:rPr lang="en-US" dirty="0"/>
              <a:t>Declarative markup</a:t>
            </a:r>
          </a:p>
        </p:txBody>
      </p:sp>
      <p:sp>
        <p:nvSpPr>
          <p:cNvPr id="5" name="Text Placeholder 4">
            <a:extLst>
              <a:ext uri="{FF2B5EF4-FFF2-40B4-BE49-F238E27FC236}">
                <a16:creationId xmlns:a16="http://schemas.microsoft.com/office/drawing/2014/main" id="{F3B42D24-EB7B-42D7-AD1D-D620073B68E4}"/>
              </a:ext>
            </a:extLst>
          </p:cNvPr>
          <p:cNvSpPr>
            <a:spLocks noGrp="1"/>
          </p:cNvSpPr>
          <p:nvPr>
            <p:ph type="body" sz="quarter" idx="12"/>
          </p:nvPr>
        </p:nvSpPr>
        <p:spPr/>
        <p:txBody>
          <a:bodyPr>
            <a:normAutofit lnSpcReduction="10000"/>
          </a:bodyPr>
          <a:lstStyle/>
          <a:p>
            <a:r>
              <a:rPr lang="en-US" dirty="0"/>
              <a:t>(Micro) publishing</a:t>
            </a:r>
          </a:p>
        </p:txBody>
      </p:sp>
      <p:sp>
        <p:nvSpPr>
          <p:cNvPr id="6" name="Text Placeholder 5">
            <a:extLst>
              <a:ext uri="{FF2B5EF4-FFF2-40B4-BE49-F238E27FC236}">
                <a16:creationId xmlns:a16="http://schemas.microsoft.com/office/drawing/2014/main" id="{690324E1-925F-40CB-9BEC-4A3856713841}"/>
              </a:ext>
            </a:extLst>
          </p:cNvPr>
          <p:cNvSpPr>
            <a:spLocks noGrp="1"/>
          </p:cNvSpPr>
          <p:nvPr>
            <p:ph type="body" sz="quarter" idx="13"/>
          </p:nvPr>
        </p:nvSpPr>
        <p:spPr/>
        <p:txBody>
          <a:bodyPr/>
          <a:lstStyle/>
          <a:p>
            <a:r>
              <a:rPr lang="en-US" dirty="0"/>
              <a:t>Assessment</a:t>
            </a:r>
          </a:p>
        </p:txBody>
      </p:sp>
      <p:sp>
        <p:nvSpPr>
          <p:cNvPr id="7" name="Text Placeholder 6">
            <a:extLst>
              <a:ext uri="{FF2B5EF4-FFF2-40B4-BE49-F238E27FC236}">
                <a16:creationId xmlns:a16="http://schemas.microsoft.com/office/drawing/2014/main" id="{DD3D688D-4D43-431B-8BAA-B1CE437A2AAA}"/>
              </a:ext>
            </a:extLst>
          </p:cNvPr>
          <p:cNvSpPr>
            <a:spLocks noGrp="1"/>
          </p:cNvSpPr>
          <p:nvPr>
            <p:ph type="body" sz="quarter" idx="14"/>
          </p:nvPr>
        </p:nvSpPr>
        <p:spPr/>
        <p:txBody>
          <a:bodyPr>
            <a:normAutofit lnSpcReduction="10000"/>
          </a:bodyPr>
          <a:lstStyle/>
          <a:p>
            <a:r>
              <a:rPr lang="en-US" dirty="0"/>
              <a:t>Systems Description</a:t>
            </a:r>
          </a:p>
        </p:txBody>
      </p:sp>
      <p:sp>
        <p:nvSpPr>
          <p:cNvPr id="8" name="Text Placeholder 7">
            <a:extLst>
              <a:ext uri="{FF2B5EF4-FFF2-40B4-BE49-F238E27FC236}">
                <a16:creationId xmlns:a16="http://schemas.microsoft.com/office/drawing/2014/main" id="{4DEB7F59-0D9C-406A-B98E-DB2A0FF2E2B2}"/>
              </a:ext>
            </a:extLst>
          </p:cNvPr>
          <p:cNvSpPr>
            <a:spLocks noGrp="1"/>
          </p:cNvSpPr>
          <p:nvPr>
            <p:ph type="body" sz="quarter" idx="15"/>
          </p:nvPr>
        </p:nvSpPr>
        <p:spPr/>
        <p:txBody>
          <a:bodyPr/>
          <a:lstStyle/>
          <a:p>
            <a:r>
              <a:rPr lang="en-US" dirty="0"/>
              <a:t>… workflow …</a:t>
            </a:r>
          </a:p>
        </p:txBody>
      </p:sp>
    </p:spTree>
    <p:extLst>
      <p:ext uri="{BB962C8B-B14F-4D97-AF65-F5344CB8AC3E}">
        <p14:creationId xmlns:p14="http://schemas.microsoft.com/office/powerpoint/2010/main" val="2452604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2A2CF-86EF-4913-94DF-430774D15ABA}"/>
              </a:ext>
            </a:extLst>
          </p:cNvPr>
          <p:cNvSpPr>
            <a:spLocks noGrp="1"/>
          </p:cNvSpPr>
          <p:nvPr>
            <p:ph sz="quarter" idx="13"/>
          </p:nvPr>
        </p:nvSpPr>
        <p:spPr>
          <a:xfrm>
            <a:off x="677779" y="3087408"/>
            <a:ext cx="5193757" cy="3424334"/>
          </a:xfrm>
        </p:spPr>
        <p:txBody>
          <a:bodyPr>
            <a:normAutofit fontScale="62500" lnSpcReduction="20000"/>
          </a:bodyPr>
          <a:lstStyle/>
          <a:p>
            <a:pPr marL="274320" indent="-274320">
              <a:lnSpc>
                <a:spcPct val="100000"/>
              </a:lnSpc>
            </a:pPr>
            <a:r>
              <a:rPr lang="en-US" sz="2200" dirty="0"/>
              <a:t>FISMA </a:t>
            </a:r>
            <a:r>
              <a:rPr lang="en-US" sz="2200" b="0" dirty="0"/>
              <a:t>(Federal Information System Management Act) – </a:t>
            </a:r>
            <a:r>
              <a:rPr lang="en-US" sz="1900" b="0" i="1" dirty="0"/>
              <a:t>US government agency requirements</a:t>
            </a:r>
            <a:endParaRPr lang="en-US" sz="1900" i="1" dirty="0"/>
          </a:p>
          <a:p>
            <a:pPr marL="274320" indent="-274320">
              <a:lnSpc>
                <a:spcPct val="100000"/>
              </a:lnSpc>
            </a:pPr>
            <a:r>
              <a:rPr lang="en-US" sz="2200" dirty="0"/>
              <a:t>NIST SP800-37</a:t>
            </a:r>
            <a:r>
              <a:rPr lang="en-US" sz="2200" b="0" dirty="0"/>
              <a:t>: Risk Management Framework for Information Systems and Organizations: A System Life Cycle Approach for Security and Privacy</a:t>
            </a:r>
          </a:p>
          <a:p>
            <a:pPr marL="274320" indent="-274320">
              <a:lnSpc>
                <a:spcPct val="100000"/>
              </a:lnSpc>
            </a:pPr>
            <a:r>
              <a:rPr lang="en-US" sz="2200" dirty="0"/>
              <a:t>NIST SP 800-53</a:t>
            </a:r>
            <a:r>
              <a:rPr lang="en-US" sz="2200" b="0" dirty="0"/>
              <a:t>: Security and Privacy Controls for Federal Information Systems and Organizations</a:t>
            </a:r>
          </a:p>
          <a:p>
            <a:pPr marL="274320" indent="-274320"/>
            <a:r>
              <a:rPr lang="en-US" sz="2200" cap="all" dirty="0"/>
              <a:t>ISO/IEC 27001</a:t>
            </a:r>
            <a:r>
              <a:rPr lang="en-US" sz="2200" b="0" cap="all" dirty="0"/>
              <a:t>: INFORMATION SECURITY MANAGEMENT</a:t>
            </a:r>
          </a:p>
          <a:p>
            <a:pPr marL="274320" lvl="0" indent="-274320"/>
            <a:r>
              <a:rPr lang="en-US" sz="2200" dirty="0"/>
              <a:t>NIST CSF </a:t>
            </a:r>
            <a:r>
              <a:rPr lang="en-US" sz="2200" b="0" dirty="0"/>
              <a:t>(Cybersecurity Framework) – </a:t>
            </a:r>
            <a:r>
              <a:rPr lang="en-US" sz="1900" b="0" i="1" dirty="0"/>
              <a:t>open framework for private and public sectors</a:t>
            </a:r>
            <a:endParaRPr lang="en-US" sz="1900" i="1" dirty="0"/>
          </a:p>
          <a:p>
            <a:pPr marL="274320" lvl="0" indent="-274320"/>
            <a:r>
              <a:rPr lang="en-US" sz="2200" dirty="0"/>
              <a:t>PCI-DSS </a:t>
            </a:r>
            <a:r>
              <a:rPr lang="en-US" sz="2200" b="0" dirty="0"/>
              <a:t>(Payment Card Industry – Data Security Standard)</a:t>
            </a:r>
            <a:r>
              <a:rPr lang="en-US" sz="2200" dirty="0"/>
              <a:t> </a:t>
            </a:r>
          </a:p>
          <a:p>
            <a:pPr marL="274320" lvl="0" indent="-274320"/>
            <a:r>
              <a:rPr lang="en-US" sz="2200" dirty="0"/>
              <a:t>HIPAA</a:t>
            </a:r>
            <a:r>
              <a:rPr lang="en-US" sz="2200" b="0" dirty="0"/>
              <a:t> (Health Insurance Portability and Accountability Act)</a:t>
            </a:r>
          </a:p>
          <a:p>
            <a:pPr marL="274320" lvl="0" indent="-274320"/>
            <a:r>
              <a:rPr lang="en-US" sz="2200" dirty="0"/>
              <a:t>CCM</a:t>
            </a:r>
            <a:r>
              <a:rPr lang="en-US" sz="2200" b="0" dirty="0"/>
              <a:t> (Cloud Security Alliance Cloud Control Matrix)</a:t>
            </a:r>
            <a:endParaRPr lang="en-US" sz="2200" b="0" cap="all" dirty="0"/>
          </a:p>
          <a:p>
            <a:pPr lvl="0"/>
            <a:r>
              <a:rPr lang="en-US" sz="2900" dirty="0"/>
              <a:t>… and many more (examples reflect US context) …</a:t>
            </a:r>
          </a:p>
          <a:p>
            <a:endParaRPr lang="en-US" dirty="0"/>
          </a:p>
        </p:txBody>
      </p:sp>
      <p:sp>
        <p:nvSpPr>
          <p:cNvPr id="3" name="Content Placeholder 2">
            <a:extLst>
              <a:ext uri="{FF2B5EF4-FFF2-40B4-BE49-F238E27FC236}">
                <a16:creationId xmlns:a16="http://schemas.microsoft.com/office/drawing/2014/main" id="{F4AE0AA0-01F7-4626-ADC0-8DA7788AEB91}"/>
              </a:ext>
            </a:extLst>
          </p:cNvPr>
          <p:cNvSpPr>
            <a:spLocks noGrp="1"/>
          </p:cNvSpPr>
          <p:nvPr>
            <p:ph sz="quarter" idx="14"/>
          </p:nvPr>
        </p:nvSpPr>
        <p:spPr>
          <a:xfrm>
            <a:off x="6491288" y="3087408"/>
            <a:ext cx="5193756" cy="2741149"/>
          </a:xfrm>
        </p:spPr>
        <p:txBody>
          <a:bodyPr>
            <a:normAutofit fontScale="62500" lnSpcReduction="20000"/>
          </a:bodyPr>
          <a:lstStyle/>
          <a:p>
            <a:pPr marL="457200" indent="-457200">
              <a:buFont typeface="Arial" panose="020B0604020202020204" pitchFamily="34" charset="0"/>
              <a:buChar char="•"/>
            </a:pPr>
            <a:r>
              <a:rPr lang="en-US" dirty="0"/>
              <a:t>What is security?</a:t>
            </a:r>
          </a:p>
          <a:p>
            <a:pPr marL="457200" indent="-457200">
              <a:buFont typeface="Arial" panose="020B0604020202020204" pitchFamily="34" charset="0"/>
              <a:buChar char="•"/>
            </a:pPr>
            <a:r>
              <a:rPr lang="en-US" dirty="0"/>
              <a:t>What is systems security?</a:t>
            </a:r>
          </a:p>
          <a:p>
            <a:pPr marL="457200" indent="-457200">
              <a:buFont typeface="Arial" panose="020B0604020202020204" pitchFamily="34" charset="0"/>
              <a:buChar char="•"/>
            </a:pPr>
            <a:r>
              <a:rPr lang="en-US" dirty="0"/>
              <a:t>What is assurance?</a:t>
            </a:r>
          </a:p>
          <a:p>
            <a:pPr marL="457200" indent="-457200">
              <a:buFont typeface="Arial" panose="020B0604020202020204" pitchFamily="34" charset="0"/>
              <a:buChar char="•"/>
            </a:pPr>
            <a:r>
              <a:rPr lang="en-US" dirty="0"/>
              <a:t>How do I know I am assured?</a:t>
            </a:r>
          </a:p>
          <a:p>
            <a:pPr marL="457200" indent="-457200">
              <a:buFont typeface="Arial" panose="020B0604020202020204" pitchFamily="34" charset="0"/>
              <a:buChar char="•"/>
            </a:pPr>
            <a:r>
              <a:rPr lang="en-US" dirty="0"/>
              <a:t>How does my partner know I am assured?</a:t>
            </a:r>
          </a:p>
          <a:p>
            <a:pPr marL="457200" indent="-457200">
              <a:buFont typeface="Arial" panose="020B0604020202020204" pitchFamily="34" charset="0"/>
              <a:buChar char="•"/>
            </a:pPr>
            <a:r>
              <a:rPr lang="en-US" i="1" dirty="0"/>
              <a:t>How do I assure my partner?</a:t>
            </a:r>
          </a:p>
          <a:p>
            <a:pPr lvl="1"/>
            <a:r>
              <a:rPr lang="en-US" dirty="0"/>
              <a:t>Documentation, attestation</a:t>
            </a:r>
          </a:p>
          <a:p>
            <a:pPr lvl="1"/>
            <a:r>
              <a:rPr lang="en-US" dirty="0"/>
              <a:t>Demonstration</a:t>
            </a:r>
          </a:p>
          <a:p>
            <a:pPr lvl="1"/>
            <a:r>
              <a:rPr lang="en-US" dirty="0"/>
              <a:t>Legal requirements</a:t>
            </a:r>
          </a:p>
        </p:txBody>
      </p:sp>
      <p:sp>
        <p:nvSpPr>
          <p:cNvPr id="4" name="Title 3">
            <a:extLst>
              <a:ext uri="{FF2B5EF4-FFF2-40B4-BE49-F238E27FC236}">
                <a16:creationId xmlns:a16="http://schemas.microsoft.com/office/drawing/2014/main" id="{DBDDAF8A-D252-42BC-9F70-CE90084250AB}"/>
              </a:ext>
            </a:extLst>
          </p:cNvPr>
          <p:cNvSpPr>
            <a:spLocks noGrp="1"/>
          </p:cNvSpPr>
          <p:nvPr>
            <p:ph type="title"/>
          </p:nvPr>
        </p:nvSpPr>
        <p:spPr/>
        <p:txBody>
          <a:bodyPr/>
          <a:lstStyle/>
          <a:p>
            <a:r>
              <a:rPr lang="en-US" dirty="0"/>
              <a:t>Systems security assurance</a:t>
            </a:r>
          </a:p>
        </p:txBody>
      </p:sp>
      <p:sp>
        <p:nvSpPr>
          <p:cNvPr id="7" name="Text Placeholder 6">
            <a:extLst>
              <a:ext uri="{FF2B5EF4-FFF2-40B4-BE49-F238E27FC236}">
                <a16:creationId xmlns:a16="http://schemas.microsoft.com/office/drawing/2014/main" id="{AF42E131-C259-4848-A927-63EB02D3476D}"/>
              </a:ext>
            </a:extLst>
          </p:cNvPr>
          <p:cNvSpPr>
            <a:spLocks noGrp="1"/>
          </p:cNvSpPr>
          <p:nvPr>
            <p:ph type="body" sz="quarter" idx="16"/>
          </p:nvPr>
        </p:nvSpPr>
        <p:spPr>
          <a:xfrm>
            <a:off x="1984279" y="2143956"/>
            <a:ext cx="3887257" cy="1398948"/>
          </a:xfrm>
        </p:spPr>
        <p:txBody>
          <a:bodyPr/>
          <a:lstStyle/>
          <a:p>
            <a:r>
              <a:rPr lang="en-US" dirty="0"/>
              <a:t>A set of activities and commitments</a:t>
            </a:r>
          </a:p>
        </p:txBody>
      </p:sp>
      <p:sp>
        <p:nvSpPr>
          <p:cNvPr id="8" name="Text Placeholder 7">
            <a:extLst>
              <a:ext uri="{FF2B5EF4-FFF2-40B4-BE49-F238E27FC236}">
                <a16:creationId xmlns:a16="http://schemas.microsoft.com/office/drawing/2014/main" id="{B090B714-74E2-4EC6-B9BB-BF9BB3AF148E}"/>
              </a:ext>
            </a:extLst>
          </p:cNvPr>
          <p:cNvSpPr>
            <a:spLocks noGrp="1"/>
          </p:cNvSpPr>
          <p:nvPr>
            <p:ph type="body" sz="quarter" idx="17"/>
          </p:nvPr>
        </p:nvSpPr>
        <p:spPr>
          <a:xfrm>
            <a:off x="7742526" y="2143802"/>
            <a:ext cx="3837227" cy="1398948"/>
          </a:xfrm>
        </p:spPr>
        <p:txBody>
          <a:bodyPr/>
          <a:lstStyle/>
          <a:p>
            <a:r>
              <a:rPr lang="en-US" dirty="0"/>
              <a:t>A set of questions</a:t>
            </a:r>
          </a:p>
        </p:txBody>
      </p:sp>
      <p:sp>
        <p:nvSpPr>
          <p:cNvPr id="9" name="Text Placeholder 8">
            <a:extLst>
              <a:ext uri="{FF2B5EF4-FFF2-40B4-BE49-F238E27FC236}">
                <a16:creationId xmlns:a16="http://schemas.microsoft.com/office/drawing/2014/main" id="{8D362DDD-AFFB-4E76-B1AB-FF4C8FD696B2}"/>
              </a:ext>
            </a:extLst>
          </p:cNvPr>
          <p:cNvSpPr>
            <a:spLocks noGrp="1"/>
          </p:cNvSpPr>
          <p:nvPr>
            <p:ph type="body" sz="quarter" idx="18"/>
          </p:nvPr>
        </p:nvSpPr>
        <p:spPr/>
        <p:txBody>
          <a:bodyPr/>
          <a:lstStyle/>
          <a:p>
            <a:r>
              <a:rPr lang="en-US" dirty="0"/>
              <a:t>An industry</a:t>
            </a:r>
          </a:p>
        </p:txBody>
      </p:sp>
      <p:sp>
        <p:nvSpPr>
          <p:cNvPr id="10" name="Text Placeholder 9">
            <a:extLst>
              <a:ext uri="{FF2B5EF4-FFF2-40B4-BE49-F238E27FC236}">
                <a16:creationId xmlns:a16="http://schemas.microsoft.com/office/drawing/2014/main" id="{A481BE70-6DEA-4B23-B844-558927DCB5EC}"/>
              </a:ext>
            </a:extLst>
          </p:cNvPr>
          <p:cNvSpPr>
            <a:spLocks noGrp="1"/>
          </p:cNvSpPr>
          <p:nvPr>
            <p:ph type="body" sz="quarter" idx="19"/>
          </p:nvPr>
        </p:nvSpPr>
        <p:spPr/>
        <p:txBody>
          <a:bodyPr/>
          <a:lstStyle/>
          <a:p>
            <a:r>
              <a:rPr lang="en-US" dirty="0"/>
              <a:t>A domain</a:t>
            </a:r>
          </a:p>
        </p:txBody>
      </p:sp>
      <p:pic>
        <p:nvPicPr>
          <p:cNvPr id="11" name="Picture Placeholder 10" descr="cloud data connectivity icon">
            <a:extLst>
              <a:ext uri="{FF2B5EF4-FFF2-40B4-BE49-F238E27FC236}">
                <a16:creationId xmlns:a16="http://schemas.microsoft.com/office/drawing/2014/main" id="{201635F7-CEAE-45D7-9FC4-71C3EFC94D33}"/>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a:xfrm>
            <a:off x="382837" y="1516161"/>
            <a:ext cx="1452196" cy="1342326"/>
          </a:xfrm>
          <a:prstGeom prst="rect">
            <a:avLst/>
          </a:prstGeom>
        </p:spPr>
      </p:pic>
      <p:pic>
        <p:nvPicPr>
          <p:cNvPr id="12" name="Picture Placeholder 11" descr="hands together icon">
            <a:extLst>
              <a:ext uri="{FF2B5EF4-FFF2-40B4-BE49-F238E27FC236}">
                <a16:creationId xmlns:a16="http://schemas.microsoft.com/office/drawing/2014/main" id="{DA1F314A-A79B-465B-BAA3-BF06BAA952B7}"/>
              </a:ext>
            </a:extLst>
          </p:cNvPr>
          <p:cNvPicPr>
            <a:picLocks noGrp="1" noChangeAspect="1"/>
          </p:cNvPicPr>
          <p:nvPr>
            <p:ph type="pic" sz="quarter" idx="15"/>
          </p:nvPr>
        </p:nvPicPr>
        <p:blipFill>
          <a:blip r:embed="rId3" cstate="hqprint">
            <a:extLst>
              <a:ext uri="{28A0092B-C50C-407E-A947-70E740481C1C}">
                <a14:useLocalDpi xmlns:a14="http://schemas.microsoft.com/office/drawing/2010/main"/>
              </a:ext>
            </a:extLst>
          </a:blip>
          <a:srcRect/>
          <a:stretch>
            <a:fillRect/>
          </a:stretch>
        </p:blipFill>
        <p:spPr>
          <a:xfrm>
            <a:off x="6491288" y="1741488"/>
            <a:ext cx="965200" cy="892175"/>
          </a:xfrm>
          <a:prstGeom prst="rect">
            <a:avLst/>
          </a:prstGeom>
        </p:spPr>
      </p:pic>
    </p:spTree>
    <p:extLst>
      <p:ext uri="{BB962C8B-B14F-4D97-AF65-F5344CB8AC3E}">
        <p14:creationId xmlns:p14="http://schemas.microsoft.com/office/powerpoint/2010/main" val="345051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CC4-8F84-4E6C-9253-D93CAB9C1C46}"/>
              </a:ext>
            </a:extLst>
          </p:cNvPr>
          <p:cNvSpPr>
            <a:spLocks noGrp="1"/>
          </p:cNvSpPr>
          <p:nvPr>
            <p:ph type="title"/>
          </p:nvPr>
        </p:nvSpPr>
        <p:spPr/>
        <p:txBody>
          <a:bodyPr/>
          <a:lstStyle/>
          <a:p>
            <a:r>
              <a:rPr lang="en-US" dirty="0"/>
              <a:t>(Micro) publishing</a:t>
            </a:r>
          </a:p>
        </p:txBody>
      </p:sp>
      <p:sp>
        <p:nvSpPr>
          <p:cNvPr id="3" name="Content Placeholder 2">
            <a:extLst>
              <a:ext uri="{FF2B5EF4-FFF2-40B4-BE49-F238E27FC236}">
                <a16:creationId xmlns:a16="http://schemas.microsoft.com/office/drawing/2014/main" id="{325BB05C-D8C0-432A-B24C-5F83860DB1A1}"/>
              </a:ext>
            </a:extLst>
          </p:cNvPr>
          <p:cNvSpPr>
            <a:spLocks noGrp="1"/>
          </p:cNvSpPr>
          <p:nvPr>
            <p:ph sz="quarter" idx="13"/>
          </p:nvPr>
        </p:nvSpPr>
        <p:spPr/>
        <p:txBody>
          <a:bodyPr/>
          <a:lstStyle/>
          <a:p>
            <a:r>
              <a:rPr lang="en-US" dirty="0"/>
              <a:t>Or: why the “office document” won the format wars</a:t>
            </a:r>
          </a:p>
        </p:txBody>
      </p:sp>
      <p:sp>
        <p:nvSpPr>
          <p:cNvPr id="4" name="Text Placeholder 3">
            <a:extLst>
              <a:ext uri="{FF2B5EF4-FFF2-40B4-BE49-F238E27FC236}">
                <a16:creationId xmlns:a16="http://schemas.microsoft.com/office/drawing/2014/main" id="{1EF294D1-4F54-4D89-9185-582D400CD869}"/>
              </a:ext>
            </a:extLst>
          </p:cNvPr>
          <p:cNvSpPr>
            <a:spLocks noGrp="1"/>
          </p:cNvSpPr>
          <p:nvPr>
            <p:ph type="body" sz="quarter" idx="14"/>
          </p:nvPr>
        </p:nvSpPr>
        <p:spPr/>
        <p:txBody>
          <a:bodyPr anchor="ctr"/>
          <a:lstStyle/>
          <a:p>
            <a:r>
              <a:rPr lang="en-US" dirty="0"/>
              <a:t>Public release and dissemination</a:t>
            </a:r>
          </a:p>
        </p:txBody>
      </p:sp>
      <p:sp>
        <p:nvSpPr>
          <p:cNvPr id="5" name="Text Placeholder 4">
            <a:extLst>
              <a:ext uri="{FF2B5EF4-FFF2-40B4-BE49-F238E27FC236}">
                <a16:creationId xmlns:a16="http://schemas.microsoft.com/office/drawing/2014/main" id="{6D745C96-0AB4-459C-BD3C-FA07DBCFB2DD}"/>
              </a:ext>
            </a:extLst>
          </p:cNvPr>
          <p:cNvSpPr>
            <a:spLocks noGrp="1"/>
          </p:cNvSpPr>
          <p:nvPr>
            <p:ph type="body" sz="quarter" idx="15"/>
          </p:nvPr>
        </p:nvSpPr>
        <p:spPr/>
        <p:txBody>
          <a:bodyPr/>
          <a:lstStyle/>
          <a:p>
            <a:pPr marL="285750" indent="-285750">
              <a:buFont typeface="Arial" panose="020B0604020202020204" pitchFamily="34" charset="0"/>
              <a:buChar char="•"/>
            </a:pPr>
            <a:r>
              <a:rPr lang="en-US" sz="1600" dirty="0"/>
              <a:t>Information “for internal use”</a:t>
            </a:r>
          </a:p>
          <a:p>
            <a:pPr marL="285750" indent="-285750">
              <a:buFont typeface="Arial" panose="020B0604020202020204" pitchFamily="34" charset="0"/>
              <a:buChar char="•"/>
            </a:pPr>
            <a:r>
              <a:rPr lang="en-US" sz="1600" dirty="0"/>
              <a:t>Information you are obliged to keep close </a:t>
            </a:r>
          </a:p>
          <a:p>
            <a:pPr marL="285750" indent="-285750">
              <a:buFont typeface="Arial" panose="020B0604020202020204" pitchFamily="34" charset="0"/>
              <a:buChar char="•"/>
            </a:pPr>
            <a:r>
              <a:rPr lang="en-US" sz="1600" dirty="0"/>
              <a:t>Plan Z (the one you hope you never have to read)</a:t>
            </a:r>
          </a:p>
        </p:txBody>
      </p:sp>
      <p:sp>
        <p:nvSpPr>
          <p:cNvPr id="6" name="Text Placeholder 5">
            <a:extLst>
              <a:ext uri="{FF2B5EF4-FFF2-40B4-BE49-F238E27FC236}">
                <a16:creationId xmlns:a16="http://schemas.microsoft.com/office/drawing/2014/main" id="{042C3298-AF3C-457A-97C0-37D35B21ADE2}"/>
              </a:ext>
            </a:extLst>
          </p:cNvPr>
          <p:cNvSpPr>
            <a:spLocks noGrp="1"/>
          </p:cNvSpPr>
          <p:nvPr>
            <p:ph type="body" sz="quarter" idx="16"/>
          </p:nvPr>
        </p:nvSpPr>
        <p:spPr/>
        <p:txBody>
          <a:bodyPr>
            <a:normAutofit fontScale="70000" lnSpcReduction="20000"/>
          </a:bodyPr>
          <a:lstStyle/>
          <a:p>
            <a:pPr marL="0" indent="0">
              <a:buNone/>
            </a:pPr>
            <a:r>
              <a:rPr lang="en-US" dirty="0"/>
              <a:t>“Publishing” is information capture and refinement</a:t>
            </a:r>
          </a:p>
          <a:p>
            <a:r>
              <a:rPr lang="en-US" dirty="0"/>
              <a:t>Creation</a:t>
            </a:r>
          </a:p>
          <a:p>
            <a:r>
              <a:rPr lang="en-US" dirty="0"/>
              <a:t>Revision</a:t>
            </a:r>
          </a:p>
          <a:p>
            <a:r>
              <a:rPr lang="en-US" dirty="0"/>
              <a:t>Presentation</a:t>
            </a:r>
          </a:p>
          <a:p>
            <a:pPr marL="0" indent="0">
              <a:buNone/>
            </a:pPr>
            <a:r>
              <a:rPr lang="en-US" dirty="0"/>
              <a:t>On the basis of media and media technologies</a:t>
            </a:r>
          </a:p>
        </p:txBody>
      </p:sp>
      <p:pic>
        <p:nvPicPr>
          <p:cNvPr id="8" name="Picture 7" descr="A loop between author and respondent">
            <a:extLst>
              <a:ext uri="{FF2B5EF4-FFF2-40B4-BE49-F238E27FC236}">
                <a16:creationId xmlns:a16="http://schemas.microsoft.com/office/drawing/2014/main" id="{9A173A52-15EB-42A8-BE40-69CCAC2A1296}"/>
              </a:ext>
            </a:extLst>
          </p:cNvPr>
          <p:cNvPicPr>
            <a:picLocks noChangeAspect="1"/>
          </p:cNvPicPr>
          <p:nvPr/>
        </p:nvPicPr>
        <p:blipFill>
          <a:blip r:embed="rId2"/>
          <a:stretch>
            <a:fillRect/>
          </a:stretch>
        </p:blipFill>
        <p:spPr>
          <a:xfrm>
            <a:off x="-1166760" y="923227"/>
            <a:ext cx="10164536" cy="6858000"/>
          </a:xfrm>
          <a:prstGeom prst="rect">
            <a:avLst/>
          </a:prstGeom>
        </p:spPr>
      </p:pic>
    </p:spTree>
    <p:extLst>
      <p:ext uri="{BB962C8B-B14F-4D97-AF65-F5344CB8AC3E}">
        <p14:creationId xmlns:p14="http://schemas.microsoft.com/office/powerpoint/2010/main" val="3531464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55946F65-872B-4BDC-9FD2-A1650093684E}"/>
              </a:ext>
            </a:extLst>
          </p:cNvPr>
          <p:cNvPicPr>
            <a:picLocks noGrp="1" noChangeAspect="1"/>
          </p:cNvPicPr>
          <p:nvPr>
            <p:ph sz="half" idx="2"/>
          </p:nvPr>
        </p:nvPicPr>
        <p:blipFill>
          <a:blip r:embed="rId2"/>
          <a:srcRect/>
          <a:stretch/>
        </p:blipFill>
        <p:spPr>
          <a:xfrm>
            <a:off x="0" y="-1507283"/>
            <a:ext cx="12192000" cy="8225927"/>
          </a:xfrm>
        </p:spPr>
      </p:pic>
      <p:sp>
        <p:nvSpPr>
          <p:cNvPr id="4" name="Title 3">
            <a:extLst>
              <a:ext uri="{FF2B5EF4-FFF2-40B4-BE49-F238E27FC236}">
                <a16:creationId xmlns:a16="http://schemas.microsoft.com/office/drawing/2014/main" id="{5F2B5813-9E48-4B4A-856E-E31586B7673C}"/>
              </a:ext>
            </a:extLst>
          </p:cNvPr>
          <p:cNvSpPr>
            <a:spLocks noGrp="1"/>
          </p:cNvSpPr>
          <p:nvPr>
            <p:ph type="title"/>
          </p:nvPr>
        </p:nvSpPr>
        <p:spPr/>
        <p:txBody>
          <a:bodyPr/>
          <a:lstStyle/>
          <a:p>
            <a:r>
              <a:rPr lang="en-US" dirty="0"/>
              <a:t>“Real” workflows?</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FDD6E5E-6B52-487B-BC46-0EDD5A5480F8}"/>
                  </a:ext>
                </a:extLst>
              </p:cNvPr>
              <p:cNvSpPr txBox="1"/>
              <p:nvPr/>
            </p:nvSpPr>
            <p:spPr>
              <a:xfrm>
                <a:off x="371790" y="5864442"/>
                <a:ext cx="6544227" cy="783869"/>
              </a:xfrm>
              <a:prstGeom prst="rect">
                <a:avLst/>
              </a:prstGeom>
              <a:noFill/>
            </p:spPr>
            <p:txBody>
              <a:bodyPr wrap="none" rtlCol="0">
                <a:spAutoFit/>
              </a:bodyPr>
              <a:lstStyle/>
              <a:p>
                <a:r>
                  <a:rPr lang="en-US" dirty="0"/>
                  <a:t>Whatever the factors and scale, workflow should be measurable: </a:t>
                </a:r>
              </a:p>
              <a:p>
                <a:r>
                  <a:rPr lang="en-US" dirty="0"/>
                  <a:t>E.g.: </a:t>
                </a:r>
                <a14:m>
                  <m:oMath xmlns:m="http://schemas.openxmlformats.org/officeDocument/2006/math">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6 </m:t>
                            </m:r>
                            <m:r>
                              <a:rPr lang="en-US" i="1">
                                <a:latin typeface="Cambria Math" panose="02040503050406030204" pitchFamily="18" charset="0"/>
                              </a:rPr>
                              <m:t>𝑎𝑟𝑡𝑖𝑐𝑙𝑒𝑠</m:t>
                            </m:r>
                          </m:num>
                          <m:den>
                            <m:r>
                              <a:rPr lang="en-US" i="1">
                                <a:latin typeface="Cambria Math" panose="02040503050406030204" pitchFamily="18" charset="0"/>
                              </a:rPr>
                              <m:t>𝑖𝑠𝑠𝑢𝑒</m:t>
                            </m:r>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b="0" i="1" smtClean="0">
                                <a:latin typeface="Cambria Math" panose="02040503050406030204" pitchFamily="18" charset="0"/>
                              </a:rPr>
                              <m:t>3 </m:t>
                            </m:r>
                            <m:r>
                              <a:rPr lang="en-US" b="0" i="1" smtClean="0">
                                <a:latin typeface="Cambria Math" panose="02040503050406030204" pitchFamily="18" charset="0"/>
                              </a:rPr>
                              <m:t>𝑝𝑒𝑒𝑟</m:t>
                            </m:r>
                            <m:r>
                              <a:rPr lang="en-US" b="0" i="1" smtClean="0">
                                <a:latin typeface="Cambria Math" panose="02040503050406030204" pitchFamily="18" charset="0"/>
                              </a:rPr>
                              <m:t> </m:t>
                            </m:r>
                            <m:r>
                              <a:rPr lang="en-US" b="0" i="1" smtClean="0">
                                <a:latin typeface="Cambria Math" panose="02040503050406030204" pitchFamily="18" charset="0"/>
                              </a:rPr>
                              <m:t>𝑟𝑒𝑣𝑖𝑒𝑤𝑠</m:t>
                            </m:r>
                          </m:num>
                          <m:den>
                            <m:r>
                              <a:rPr lang="en-US" b="0" i="1" smtClean="0">
                                <a:latin typeface="Cambria Math" panose="02040503050406030204" pitchFamily="18" charset="0"/>
                              </a:rPr>
                              <m:t>𝑎𝑟𝑡𝑖𝑐𝑙𝑒</m:t>
                            </m:r>
                          </m:den>
                        </m:f>
                      </m:e>
                    </m:d>
                    <m:r>
                      <a:rPr lang="en-US" b="0" i="1" smtClean="0">
                        <a:latin typeface="Cambria Math" panose="02040503050406030204" pitchFamily="18" charset="0"/>
                      </a:rPr>
                      <m:t>= </m:t>
                    </m:r>
                    <m:f>
                      <m:fPr>
                        <m:type m:val="lin"/>
                        <m:ctrlPr>
                          <a:rPr lang="en-US" b="0" i="1" smtClean="0">
                            <a:latin typeface="Cambria Math" panose="02040503050406030204" pitchFamily="18" charset="0"/>
                          </a:rPr>
                        </m:ctrlPr>
                      </m:fPr>
                      <m:num>
                        <m:r>
                          <a:rPr lang="en-US" b="0" i="1" smtClean="0">
                            <a:latin typeface="Cambria Math" panose="02040503050406030204" pitchFamily="18" charset="0"/>
                          </a:rPr>
                          <m:t>18 </m:t>
                        </m:r>
                        <m:r>
                          <a:rPr lang="en-US" b="0" i="1" smtClean="0">
                            <a:latin typeface="Cambria Math" panose="02040503050406030204" pitchFamily="18" charset="0"/>
                          </a:rPr>
                          <m:t>𝑝𝑒𝑒𝑟</m:t>
                        </m:r>
                        <m:r>
                          <a:rPr lang="en-US" b="0" i="1" smtClean="0">
                            <a:latin typeface="Cambria Math" panose="02040503050406030204" pitchFamily="18" charset="0"/>
                          </a:rPr>
                          <m:t> </m:t>
                        </m:r>
                        <m:r>
                          <a:rPr lang="en-US" b="0" i="1" smtClean="0">
                            <a:latin typeface="Cambria Math" panose="02040503050406030204" pitchFamily="18" charset="0"/>
                          </a:rPr>
                          <m:t>𝑟𝑒𝑣𝑖𝑒𝑤𝑠</m:t>
                        </m:r>
                      </m:num>
                      <m:den>
                        <m:r>
                          <a:rPr lang="en-US" b="0" i="1" smtClean="0">
                            <a:latin typeface="Cambria Math" panose="02040503050406030204" pitchFamily="18" charset="0"/>
                          </a:rPr>
                          <m:t>𝑖𝑠𝑠𝑢𝑒</m:t>
                        </m:r>
                      </m:den>
                    </m:f>
                    <m:r>
                      <a:rPr lang="en-US" b="0" i="1" smtClean="0">
                        <a:latin typeface="Cambria Math" panose="02040503050406030204" pitchFamily="18" charset="0"/>
                      </a:rPr>
                      <m:t>  </m:t>
                    </m:r>
                  </m:oMath>
                </a14:m>
                <a:endParaRPr lang="en-US" b="0" dirty="0"/>
              </a:p>
            </p:txBody>
          </p:sp>
        </mc:Choice>
        <mc:Fallback xmlns="">
          <p:sp>
            <p:nvSpPr>
              <p:cNvPr id="7" name="TextBox 6">
                <a:extLst>
                  <a:ext uri="{FF2B5EF4-FFF2-40B4-BE49-F238E27FC236}">
                    <a16:creationId xmlns:a16="http://schemas.microsoft.com/office/drawing/2014/main" id="{9FDD6E5E-6B52-487B-BC46-0EDD5A5480F8}"/>
                  </a:ext>
                </a:extLst>
              </p:cNvPr>
              <p:cNvSpPr txBox="1">
                <a:spLocks noRot="1" noChangeAspect="1" noMove="1" noResize="1" noEditPoints="1" noAdjustHandles="1" noChangeArrowheads="1" noChangeShapeType="1" noTextEdit="1"/>
              </p:cNvSpPr>
              <p:nvPr/>
            </p:nvSpPr>
            <p:spPr>
              <a:xfrm>
                <a:off x="371790" y="5864442"/>
                <a:ext cx="6544227" cy="783869"/>
              </a:xfrm>
              <a:prstGeom prst="rect">
                <a:avLst/>
              </a:prstGeom>
              <a:blipFill>
                <a:blip r:embed="rId3"/>
                <a:stretch>
                  <a:fillRect l="-838" t="-10853" b="-74419"/>
                </a:stretch>
              </a:blipFill>
            </p:spPr>
            <p:txBody>
              <a:bodyPr/>
              <a:lstStyle/>
              <a:p>
                <a:r>
                  <a:rPr lang="en-US">
                    <a:noFill/>
                  </a:rPr>
                  <a:t> </a:t>
                </a:r>
              </a:p>
            </p:txBody>
          </p:sp>
        </mc:Fallback>
      </mc:AlternateContent>
      <p:sp>
        <p:nvSpPr>
          <p:cNvPr id="2" name="TextBox 1">
            <a:extLst>
              <a:ext uri="{FF2B5EF4-FFF2-40B4-BE49-F238E27FC236}">
                <a16:creationId xmlns:a16="http://schemas.microsoft.com/office/drawing/2014/main" id="{DA69A858-7D19-4AFF-B324-8D8E09095173}"/>
              </a:ext>
            </a:extLst>
          </p:cNvPr>
          <p:cNvSpPr txBox="1"/>
          <p:nvPr/>
        </p:nvSpPr>
        <p:spPr>
          <a:xfrm>
            <a:off x="8321964" y="1736436"/>
            <a:ext cx="2062937" cy="369332"/>
          </a:xfrm>
          <a:prstGeom prst="rect">
            <a:avLst/>
          </a:prstGeom>
          <a:noFill/>
        </p:spPr>
        <p:txBody>
          <a:bodyPr wrap="none" rtlCol="0">
            <a:spAutoFit/>
          </a:bodyPr>
          <a:lstStyle/>
          <a:p>
            <a:r>
              <a:rPr lang="en-US" b="1" dirty="0"/>
              <a:t>Peer review</a:t>
            </a:r>
            <a:r>
              <a:rPr lang="en-US" dirty="0"/>
              <a:t> pattern</a:t>
            </a:r>
          </a:p>
        </p:txBody>
      </p:sp>
    </p:spTree>
    <p:extLst>
      <p:ext uri="{BB962C8B-B14F-4D97-AF65-F5344CB8AC3E}">
        <p14:creationId xmlns:p14="http://schemas.microsoft.com/office/powerpoint/2010/main" val="813450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EDC14F-2C1F-45D6-8674-A5C75708E556}"/>
              </a:ext>
            </a:extLst>
          </p:cNvPr>
          <p:cNvSpPr>
            <a:spLocks noGrp="1"/>
          </p:cNvSpPr>
          <p:nvPr>
            <p:ph sz="quarter" idx="4"/>
          </p:nvPr>
        </p:nvSpPr>
        <p:spPr>
          <a:xfrm>
            <a:off x="5140411" y="1093699"/>
            <a:ext cx="6761385" cy="5616020"/>
          </a:xfrm>
        </p:spPr>
        <p:txBody>
          <a:bodyPr anchor="ctr">
            <a:normAutofit/>
          </a:bodyPr>
          <a:lstStyle/>
          <a:p>
            <a:pPr lvl="1">
              <a:lnSpc>
                <a:spcPct val="200000"/>
              </a:lnSpc>
            </a:pPr>
            <a:r>
              <a:rPr lang="en-US" sz="2000" dirty="0"/>
              <a:t>Your system is someone else’s subsystem</a:t>
            </a:r>
          </a:p>
          <a:p>
            <a:pPr lvl="1">
              <a:lnSpc>
                <a:spcPct val="200000"/>
              </a:lnSpc>
            </a:pPr>
            <a:r>
              <a:rPr lang="en-US" sz="2000" dirty="0"/>
              <a:t>Declarative markup adds (a particular kind of) value</a:t>
            </a:r>
          </a:p>
          <a:p>
            <a:pPr lvl="1">
              <a:lnSpc>
                <a:spcPct val="200000"/>
              </a:lnSpc>
            </a:pPr>
            <a:r>
              <a:rPr lang="en-US" sz="2000" dirty="0"/>
              <a:t>Data acquisition is hard</a:t>
            </a:r>
          </a:p>
          <a:p>
            <a:pPr lvl="1">
              <a:lnSpc>
                <a:spcPct val="200000"/>
              </a:lnSpc>
            </a:pPr>
            <a:r>
              <a:rPr lang="en-US" sz="2000" dirty="0"/>
              <a:t>Activities are supported by incentive structures</a:t>
            </a:r>
          </a:p>
          <a:p>
            <a:pPr lvl="1">
              <a:lnSpc>
                <a:spcPct val="200000"/>
              </a:lnSpc>
            </a:pPr>
            <a:r>
              <a:rPr lang="en-US" sz="2000" dirty="0"/>
              <a:t>Quality is defined within context</a:t>
            </a:r>
          </a:p>
          <a:p>
            <a:pPr lvl="1">
              <a:lnSpc>
                <a:spcPct val="200000"/>
              </a:lnSpc>
            </a:pPr>
            <a:r>
              <a:rPr lang="en-US" sz="2000" dirty="0"/>
              <a:t>Evolution happens by little revolutions</a:t>
            </a:r>
          </a:p>
        </p:txBody>
      </p:sp>
      <p:sp>
        <p:nvSpPr>
          <p:cNvPr id="3" name="Title 2">
            <a:extLst>
              <a:ext uri="{FF2B5EF4-FFF2-40B4-BE49-F238E27FC236}">
                <a16:creationId xmlns:a16="http://schemas.microsoft.com/office/drawing/2014/main" id="{28D4325C-D7E9-41CD-B42B-2943DFF88FA1}"/>
              </a:ext>
            </a:extLst>
          </p:cNvPr>
          <p:cNvSpPr>
            <a:spLocks noGrp="1"/>
          </p:cNvSpPr>
          <p:nvPr>
            <p:ph type="title"/>
          </p:nvPr>
        </p:nvSpPr>
        <p:spPr/>
        <p:txBody>
          <a:bodyPr/>
          <a:lstStyle/>
          <a:p>
            <a:r>
              <a:rPr lang="en-US" dirty="0"/>
              <a:t>Declarative markup</a:t>
            </a:r>
          </a:p>
        </p:txBody>
      </p:sp>
      <p:sp>
        <p:nvSpPr>
          <p:cNvPr id="5" name="TextBox 4">
            <a:extLst>
              <a:ext uri="{FF2B5EF4-FFF2-40B4-BE49-F238E27FC236}">
                <a16:creationId xmlns:a16="http://schemas.microsoft.com/office/drawing/2014/main" id="{F5FB7E82-118E-439C-8E45-6BCC3224E4E2}"/>
              </a:ext>
            </a:extLst>
          </p:cNvPr>
          <p:cNvSpPr txBox="1"/>
          <p:nvPr/>
        </p:nvSpPr>
        <p:spPr>
          <a:xfrm>
            <a:off x="573795" y="1314818"/>
            <a:ext cx="5220910" cy="400110"/>
          </a:xfrm>
          <a:prstGeom prst="rect">
            <a:avLst/>
          </a:prstGeom>
          <a:noFill/>
        </p:spPr>
        <p:txBody>
          <a:bodyPr wrap="square" rtlCol="0">
            <a:spAutoFit/>
          </a:bodyPr>
          <a:lstStyle/>
          <a:p>
            <a:r>
              <a:rPr lang="en-US" sz="2000" i="1" dirty="0"/>
              <a:t>What have we learned from its successes?</a:t>
            </a:r>
          </a:p>
        </p:txBody>
      </p:sp>
    </p:spTree>
    <p:extLst>
      <p:ext uri="{BB962C8B-B14F-4D97-AF65-F5344CB8AC3E}">
        <p14:creationId xmlns:p14="http://schemas.microsoft.com/office/powerpoint/2010/main" val="1069960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58451-F924-44DE-A809-7A09A1895384}"/>
              </a:ext>
            </a:extLst>
          </p:cNvPr>
          <p:cNvSpPr>
            <a:spLocks noGrp="1"/>
          </p:cNvSpPr>
          <p:nvPr>
            <p:ph type="title"/>
          </p:nvPr>
        </p:nvSpPr>
        <p:spPr/>
        <p:txBody>
          <a:bodyPr>
            <a:normAutofit fontScale="90000"/>
          </a:bodyPr>
          <a:lstStyle/>
          <a:p>
            <a:r>
              <a:rPr lang="en-US" sz="4800" dirty="0"/>
              <a:t>What do we see when we look at success?</a:t>
            </a:r>
          </a:p>
        </p:txBody>
      </p:sp>
      <p:sp>
        <p:nvSpPr>
          <p:cNvPr id="3" name="TextBox 2">
            <a:extLst>
              <a:ext uri="{FF2B5EF4-FFF2-40B4-BE49-F238E27FC236}">
                <a16:creationId xmlns:a16="http://schemas.microsoft.com/office/drawing/2014/main" id="{929949BC-38CB-4CBD-A307-8407CC016620}"/>
              </a:ext>
            </a:extLst>
          </p:cNvPr>
          <p:cNvSpPr txBox="1"/>
          <p:nvPr/>
        </p:nvSpPr>
        <p:spPr>
          <a:xfrm>
            <a:off x="497840" y="2579373"/>
            <a:ext cx="3029131" cy="923330"/>
          </a:xfrm>
          <a:prstGeom prst="rect">
            <a:avLst/>
          </a:prstGeom>
          <a:noFill/>
        </p:spPr>
        <p:txBody>
          <a:bodyPr wrap="square" rtlCol="0">
            <a:spAutoFit/>
          </a:bodyPr>
          <a:lstStyle/>
          <a:p>
            <a:r>
              <a:rPr lang="en-US" dirty="0">
                <a:solidFill>
                  <a:schemeClr val="bg1"/>
                </a:solidFill>
              </a:rPr>
              <a:t>Complex problems</a:t>
            </a:r>
          </a:p>
          <a:p>
            <a:r>
              <a:rPr lang="en-US" dirty="0">
                <a:solidFill>
                  <a:schemeClr val="bg1"/>
                </a:solidFill>
              </a:rPr>
              <a:t>Standards and community</a:t>
            </a:r>
          </a:p>
          <a:p>
            <a:r>
              <a:rPr lang="en-US" dirty="0">
                <a:solidFill>
                  <a:schemeClr val="bg1"/>
                </a:solidFill>
              </a:rPr>
              <a:t>Simple, ubiquitous tools</a:t>
            </a:r>
          </a:p>
        </p:txBody>
      </p:sp>
      <p:sp>
        <p:nvSpPr>
          <p:cNvPr id="4" name="TextBox 3">
            <a:extLst>
              <a:ext uri="{FF2B5EF4-FFF2-40B4-BE49-F238E27FC236}">
                <a16:creationId xmlns:a16="http://schemas.microsoft.com/office/drawing/2014/main" id="{B08E764F-ABD8-49CB-8719-652F54F258E7}"/>
              </a:ext>
            </a:extLst>
          </p:cNvPr>
          <p:cNvSpPr txBox="1"/>
          <p:nvPr/>
        </p:nvSpPr>
        <p:spPr>
          <a:xfrm>
            <a:off x="5968315" y="2856372"/>
            <a:ext cx="5581684" cy="646331"/>
          </a:xfrm>
          <a:prstGeom prst="rect">
            <a:avLst/>
          </a:prstGeom>
          <a:noFill/>
        </p:spPr>
        <p:txBody>
          <a:bodyPr wrap="square" rtlCol="0">
            <a:spAutoFit/>
          </a:bodyPr>
          <a:lstStyle/>
          <a:p>
            <a:r>
              <a:rPr lang="en-US" dirty="0">
                <a:solidFill>
                  <a:schemeClr val="bg1"/>
                </a:solidFill>
              </a:rPr>
              <a:t>… where semantics are transparent</a:t>
            </a:r>
          </a:p>
          <a:p>
            <a:pPr algn="r"/>
            <a:r>
              <a:rPr lang="en-US" dirty="0">
                <a:solidFill>
                  <a:schemeClr val="bg1"/>
                </a:solidFill>
              </a:rPr>
              <a:t>across layers …</a:t>
            </a:r>
          </a:p>
        </p:txBody>
      </p:sp>
      <p:sp>
        <p:nvSpPr>
          <p:cNvPr id="5" name="TextBox 4">
            <a:extLst>
              <a:ext uri="{FF2B5EF4-FFF2-40B4-BE49-F238E27FC236}">
                <a16:creationId xmlns:a16="http://schemas.microsoft.com/office/drawing/2014/main" id="{00FE67C9-FB12-4659-878B-DB031039A2D6}"/>
              </a:ext>
            </a:extLst>
          </p:cNvPr>
          <p:cNvSpPr txBox="1"/>
          <p:nvPr/>
        </p:nvSpPr>
        <p:spPr>
          <a:xfrm>
            <a:off x="497840" y="4223831"/>
            <a:ext cx="10639168" cy="1431802"/>
          </a:xfrm>
          <a:prstGeom prst="rect">
            <a:avLst/>
          </a:prstGeom>
          <a:noFill/>
        </p:spPr>
        <p:txBody>
          <a:bodyPr wrap="square" rtlCol="0">
            <a:spAutoFit/>
          </a:bodyPr>
          <a:lstStyle/>
          <a:p>
            <a:r>
              <a:rPr lang="en-US" sz="3200" i="1" dirty="0">
                <a:solidFill>
                  <a:schemeClr val="bg1"/>
                </a:solidFill>
              </a:rPr>
              <a:t>Content and format are distinguished …</a:t>
            </a:r>
          </a:p>
          <a:p>
            <a:pPr algn="r">
              <a:lnSpc>
                <a:spcPct val="200000"/>
              </a:lnSpc>
            </a:pPr>
            <a:r>
              <a:rPr lang="en-US" sz="3200" i="1" dirty="0">
                <a:solidFill>
                  <a:schemeClr val="bg1"/>
                </a:solidFill>
              </a:rPr>
              <a:t>… but they echo and reflect each other …</a:t>
            </a:r>
          </a:p>
        </p:txBody>
      </p:sp>
    </p:spTree>
    <p:extLst>
      <p:ext uri="{BB962C8B-B14F-4D97-AF65-F5344CB8AC3E}">
        <p14:creationId xmlns:p14="http://schemas.microsoft.com/office/powerpoint/2010/main" val="2207518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69E6DB-A0CA-451D-A4BD-FB33B13A2902}"/>
              </a:ext>
            </a:extLst>
          </p:cNvPr>
          <p:cNvSpPr>
            <a:spLocks noGrp="1"/>
          </p:cNvSpPr>
          <p:nvPr>
            <p:ph sz="quarter" idx="4"/>
          </p:nvPr>
        </p:nvSpPr>
        <p:spPr>
          <a:xfrm>
            <a:off x="2075936" y="1516986"/>
            <a:ext cx="8452022" cy="1912014"/>
          </a:xfrm>
        </p:spPr>
        <p:txBody>
          <a:bodyPr/>
          <a:lstStyle/>
          <a:p>
            <a:pPr algn="ctr"/>
            <a:r>
              <a:rPr lang="en-US" dirty="0"/>
              <a:t>Answer: What’s the domain expert’s</a:t>
            </a:r>
          </a:p>
          <a:p>
            <a:pPr algn="ctr"/>
            <a:r>
              <a:rPr lang="en-US" i="1" dirty="0"/>
              <a:t>best available tool</a:t>
            </a:r>
          </a:p>
          <a:p>
            <a:pPr algn="ctr"/>
            <a:r>
              <a:rPr lang="en-US" dirty="0"/>
              <a:t>for on-the-fly data modeling?</a:t>
            </a:r>
          </a:p>
        </p:txBody>
      </p:sp>
      <p:sp>
        <p:nvSpPr>
          <p:cNvPr id="3" name="Title 2">
            <a:extLst>
              <a:ext uri="{FF2B5EF4-FFF2-40B4-BE49-F238E27FC236}">
                <a16:creationId xmlns:a16="http://schemas.microsoft.com/office/drawing/2014/main" id="{0C9B4C97-549F-436B-9EE1-763EF435A937}"/>
              </a:ext>
            </a:extLst>
          </p:cNvPr>
          <p:cNvSpPr>
            <a:spLocks noGrp="1"/>
          </p:cNvSpPr>
          <p:nvPr>
            <p:ph type="title"/>
          </p:nvPr>
        </p:nvSpPr>
        <p:spPr/>
        <p:txBody>
          <a:bodyPr>
            <a:normAutofit/>
          </a:bodyPr>
          <a:lstStyle/>
          <a:p>
            <a:r>
              <a:rPr lang="en-US" sz="3200" dirty="0"/>
              <a:t>So … why </a:t>
            </a:r>
            <a:r>
              <a:rPr lang="en-US" sz="3200" i="1" dirty="0"/>
              <a:t>does</a:t>
            </a:r>
            <a:r>
              <a:rPr lang="en-US" sz="3200" dirty="0"/>
              <a:t> everyone still use office documents?</a:t>
            </a:r>
          </a:p>
        </p:txBody>
      </p:sp>
      <p:sp>
        <p:nvSpPr>
          <p:cNvPr id="6" name="TextBox 5">
            <a:extLst>
              <a:ext uri="{FF2B5EF4-FFF2-40B4-BE49-F238E27FC236}">
                <a16:creationId xmlns:a16="http://schemas.microsoft.com/office/drawing/2014/main" id="{B458D52E-316A-4216-85C8-927487C51E63}"/>
              </a:ext>
            </a:extLst>
          </p:cNvPr>
          <p:cNvSpPr txBox="1"/>
          <p:nvPr/>
        </p:nvSpPr>
        <p:spPr>
          <a:xfrm>
            <a:off x="468365" y="3429000"/>
            <a:ext cx="10726460" cy="2969403"/>
          </a:xfrm>
          <a:prstGeom prst="rect">
            <a:avLst/>
          </a:prstGeom>
          <a:noFill/>
        </p:spPr>
        <p:txBody>
          <a:bodyPr wrap="square" rtlCol="0">
            <a:spAutoFit/>
          </a:bodyPr>
          <a:lstStyle/>
          <a:p>
            <a:pPr lvl="1" algn="ctr">
              <a:lnSpc>
                <a:spcPct val="200000"/>
              </a:lnSpc>
            </a:pPr>
            <a:r>
              <a:rPr lang="en-US" sz="2000" dirty="0"/>
              <a:t>Step 1: sketch, mockup or worked example</a:t>
            </a:r>
          </a:p>
          <a:p>
            <a:pPr lvl="1" algn="ctr">
              <a:lnSpc>
                <a:spcPct val="200000"/>
              </a:lnSpc>
            </a:pPr>
            <a:r>
              <a:rPr lang="en-US" sz="2000" dirty="0"/>
              <a:t>Step 2: form, spreadsheet or document template</a:t>
            </a:r>
          </a:p>
          <a:p>
            <a:pPr lvl="1" algn="ctr">
              <a:lnSpc>
                <a:spcPct val="200000"/>
              </a:lnSpc>
            </a:pPr>
            <a:r>
              <a:rPr lang="en-US" sz="2000" dirty="0"/>
              <a:t>Step 3: iterate under load</a:t>
            </a:r>
          </a:p>
          <a:p>
            <a:pPr algn="ctr">
              <a:lnSpc>
                <a:spcPct val="200000"/>
              </a:lnSpc>
            </a:pPr>
            <a:r>
              <a:rPr lang="en-US" i="1" dirty="0"/>
              <a:t>Templates and canonical examples encode semantics (or we wouldn’t bother)</a:t>
            </a:r>
          </a:p>
          <a:p>
            <a:pPr algn="ctr">
              <a:lnSpc>
                <a:spcPct val="200000"/>
              </a:lnSpc>
            </a:pPr>
            <a:r>
              <a:rPr lang="en-US" i="1" dirty="0"/>
              <a:t>The information silo (“what silo?”) doesn’t feel confining till later</a:t>
            </a:r>
          </a:p>
        </p:txBody>
      </p:sp>
    </p:spTree>
    <p:extLst>
      <p:ext uri="{BB962C8B-B14F-4D97-AF65-F5344CB8AC3E}">
        <p14:creationId xmlns:p14="http://schemas.microsoft.com/office/powerpoint/2010/main" val="1905450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720F8F4-E876-4586-8A0E-6A54DFD19FF3}"/>
              </a:ext>
            </a:extLst>
          </p:cNvPr>
          <p:cNvSpPr>
            <a:spLocks noGrp="1"/>
          </p:cNvSpPr>
          <p:nvPr>
            <p:ph type="body" idx="1"/>
          </p:nvPr>
        </p:nvSpPr>
        <p:spPr>
          <a:xfrm>
            <a:off x="573795" y="5506112"/>
            <a:ext cx="10343249" cy="971689"/>
          </a:xfrm>
        </p:spPr>
        <p:txBody>
          <a:bodyPr/>
          <a:lstStyle/>
          <a:p>
            <a:r>
              <a:rPr lang="en-US" sz="2400" dirty="0"/>
              <a:t>While the system description may be knowable, the system itself is not …</a:t>
            </a:r>
          </a:p>
          <a:p>
            <a:pPr algn="r"/>
            <a:r>
              <a:rPr lang="en-US" sz="2400" dirty="0"/>
              <a:t>… we need a </a:t>
            </a:r>
            <a:r>
              <a:rPr lang="en-US" sz="2400" i="1" dirty="0"/>
              <a:t>language</a:t>
            </a:r>
          </a:p>
        </p:txBody>
      </p:sp>
      <p:sp>
        <p:nvSpPr>
          <p:cNvPr id="4" name="Title 3">
            <a:extLst>
              <a:ext uri="{FF2B5EF4-FFF2-40B4-BE49-F238E27FC236}">
                <a16:creationId xmlns:a16="http://schemas.microsoft.com/office/drawing/2014/main" id="{D75C4B18-F843-43F0-8801-EB7D63CE61D9}"/>
              </a:ext>
            </a:extLst>
          </p:cNvPr>
          <p:cNvSpPr>
            <a:spLocks noGrp="1"/>
          </p:cNvSpPr>
          <p:nvPr>
            <p:ph type="title"/>
          </p:nvPr>
        </p:nvSpPr>
        <p:spPr/>
        <p:txBody>
          <a:bodyPr/>
          <a:lstStyle/>
          <a:p>
            <a:r>
              <a:rPr lang="en-US" dirty="0"/>
              <a:t>Systems description</a:t>
            </a:r>
          </a:p>
        </p:txBody>
      </p:sp>
      <p:sp>
        <p:nvSpPr>
          <p:cNvPr id="7" name="TextBox 6">
            <a:extLst>
              <a:ext uri="{FF2B5EF4-FFF2-40B4-BE49-F238E27FC236}">
                <a16:creationId xmlns:a16="http://schemas.microsoft.com/office/drawing/2014/main" id="{D5CA8992-A39F-4095-9C44-990EFE4A9660}"/>
              </a:ext>
            </a:extLst>
          </p:cNvPr>
          <p:cNvSpPr txBox="1"/>
          <p:nvPr/>
        </p:nvSpPr>
        <p:spPr>
          <a:xfrm>
            <a:off x="573795" y="1351888"/>
            <a:ext cx="10515600" cy="830997"/>
          </a:xfrm>
          <a:prstGeom prst="rect">
            <a:avLst/>
          </a:prstGeom>
          <a:noFill/>
        </p:spPr>
        <p:txBody>
          <a:bodyPr wrap="square" rtlCol="0">
            <a:spAutoFit/>
          </a:bodyPr>
          <a:lstStyle/>
          <a:p>
            <a:r>
              <a:rPr lang="en-US" sz="2400" i="1" dirty="0"/>
              <a:t>The basis of any accounting for a system</a:t>
            </a:r>
          </a:p>
          <a:p>
            <a:pPr algn="r"/>
            <a:r>
              <a:rPr lang="en-US" sz="2400" i="1" dirty="0"/>
              <a:t>is a description or representation of that system</a:t>
            </a:r>
          </a:p>
        </p:txBody>
      </p:sp>
      <p:sp>
        <p:nvSpPr>
          <p:cNvPr id="8" name="TextBox 7">
            <a:extLst>
              <a:ext uri="{FF2B5EF4-FFF2-40B4-BE49-F238E27FC236}">
                <a16:creationId xmlns:a16="http://schemas.microsoft.com/office/drawing/2014/main" id="{9A241E2A-F42E-4BBA-8C0B-AAC61402C67A}"/>
              </a:ext>
            </a:extLst>
          </p:cNvPr>
          <p:cNvSpPr txBox="1"/>
          <p:nvPr/>
        </p:nvSpPr>
        <p:spPr>
          <a:xfrm>
            <a:off x="573795" y="2582562"/>
            <a:ext cx="10515600" cy="286232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a:t>Declarative markup works</a:t>
            </a:r>
          </a:p>
          <a:p>
            <a:pPr marL="285750" indent="-285750">
              <a:lnSpc>
                <a:spcPct val="150000"/>
              </a:lnSpc>
              <a:buFont typeface="Arial" panose="020B0604020202020204" pitchFamily="34" charset="0"/>
              <a:buChar char="•"/>
            </a:pPr>
            <a:r>
              <a:rPr lang="en-US" dirty="0"/>
              <a:t>But the reality (out there) is more complex:</a:t>
            </a:r>
          </a:p>
          <a:p>
            <a:pPr lvl="2">
              <a:lnSpc>
                <a:spcPct val="150000"/>
              </a:lnSpc>
            </a:pPr>
            <a:r>
              <a:rPr lang="en-US" dirty="0"/>
              <a:t>“Complete” and “correct” often means “looks good”</a:t>
            </a:r>
          </a:p>
          <a:p>
            <a:pPr lvl="2">
              <a:lnSpc>
                <a:spcPct val="150000"/>
              </a:lnSpc>
            </a:pPr>
            <a:r>
              <a:rPr lang="en-US" dirty="0"/>
              <a:t>So: office documents with and without templates</a:t>
            </a:r>
          </a:p>
          <a:p>
            <a:pPr lvl="2">
              <a:lnSpc>
                <a:spcPct val="150000"/>
              </a:lnSpc>
            </a:pPr>
            <a:r>
              <a:rPr lang="en-US" dirty="0"/>
              <a:t>Proliferation of </a:t>
            </a:r>
            <a:r>
              <a:rPr lang="en-US" i="1" dirty="0"/>
              <a:t>ad hoc </a:t>
            </a:r>
            <a:r>
              <a:rPr lang="en-US" dirty="0"/>
              <a:t>designs and approaches</a:t>
            </a:r>
          </a:p>
          <a:p>
            <a:pPr lvl="2">
              <a:lnSpc>
                <a:spcPct val="150000"/>
              </a:lnSpc>
            </a:pPr>
            <a:r>
              <a:rPr lang="en-US" dirty="0"/>
              <a:t>Plus a vast amount of machine-readable data already available in great mix of formats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077773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4034</TotalTime>
  <Words>1566</Words>
  <Application>Microsoft Office PowerPoint</Application>
  <PresentationFormat>Widescreen</PresentationFormat>
  <Paragraphs>212</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Cambria Math</vt:lpstr>
      <vt:lpstr>Wingdings</vt:lpstr>
      <vt:lpstr>Office Theme</vt:lpstr>
      <vt:lpstr>Systems security assurance as (micro) publishing?</vt:lpstr>
      <vt:lpstr>What is this about? (terms become meaningful only in context)</vt:lpstr>
      <vt:lpstr>Systems security assurance</vt:lpstr>
      <vt:lpstr>(Micro) publishing</vt:lpstr>
      <vt:lpstr>“Real” workflows?</vt:lpstr>
      <vt:lpstr>Declarative markup</vt:lpstr>
      <vt:lpstr>What do we see when we look at success?</vt:lpstr>
      <vt:lpstr>So … why does everyone still use office documents?</vt:lpstr>
      <vt:lpstr>Systems description</vt:lpstr>
      <vt:lpstr>(Micro) publishing is nothing but … … content engineering …</vt:lpstr>
      <vt:lpstr>It’s 2020 and hypertext is real</vt:lpstr>
      <vt:lpstr>Lightweight data modeling in two layers Initiatives at NIST ITL</vt:lpstr>
      <vt:lpstr>Testing the models in the field</vt:lpstr>
      <vt:lpstr>OSCAL Architecture (FedRAMP application space)</vt:lpstr>
      <vt:lpstr>Reinventing wheels?</vt:lpstr>
      <vt:lpstr>What are the lessons?</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wendell.piez@nist.gov</dc:creator>
  <cp:lastModifiedBy>Piez, Wendell A. (Fed)</cp:lastModifiedBy>
  <cp:revision>62</cp:revision>
  <cp:lastPrinted>2020-07-27T16:14:06Z</cp:lastPrinted>
  <dcterms:created xsi:type="dcterms:W3CDTF">2018-11-08T15:06:59Z</dcterms:created>
  <dcterms:modified xsi:type="dcterms:W3CDTF">2020-07-27T16:14:56Z</dcterms:modified>
</cp:coreProperties>
</file>