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showSpecialPlsOnTitleSld="0">
  <p:sldMasterIdLst>
    <p:sldMasterId id="2147483670" r:id="rId3"/>
    <p:sldMasterId id="2147483671"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Lst>
  <p:sldSz cy="6858000" cx="12192000"/>
  <p:notesSz cx="6858000" cy="9144000"/>
  <p:embeddedFontLst>
    <p:embeddedFont>
      <p:font typeface="Helvetica Neue"/>
      <p:regular r:id="rId64"/>
      <p:bold r:id="rId65"/>
      <p:italic r:id="rId66"/>
      <p:boldItalic r:id="rId6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2" Type="http://schemas.openxmlformats.org/officeDocument/2006/relationships/slide" Target="slides/slide57.xml"/><Relationship Id="rId61" Type="http://schemas.openxmlformats.org/officeDocument/2006/relationships/slide" Target="slides/slide56.xml"/><Relationship Id="rId20" Type="http://schemas.openxmlformats.org/officeDocument/2006/relationships/slide" Target="slides/slide15.xml"/><Relationship Id="rId64" Type="http://schemas.openxmlformats.org/officeDocument/2006/relationships/font" Target="fonts/HelveticaNeue-regular.fntdata"/><Relationship Id="rId63" Type="http://schemas.openxmlformats.org/officeDocument/2006/relationships/slide" Target="slides/slide58.xml"/><Relationship Id="rId22" Type="http://schemas.openxmlformats.org/officeDocument/2006/relationships/slide" Target="slides/slide17.xml"/><Relationship Id="rId66" Type="http://schemas.openxmlformats.org/officeDocument/2006/relationships/font" Target="fonts/HelveticaNeue-italic.fntdata"/><Relationship Id="rId21" Type="http://schemas.openxmlformats.org/officeDocument/2006/relationships/slide" Target="slides/slide16.xml"/><Relationship Id="rId65" Type="http://schemas.openxmlformats.org/officeDocument/2006/relationships/font" Target="fonts/HelveticaNeue-bold.fntdata"/><Relationship Id="rId24" Type="http://schemas.openxmlformats.org/officeDocument/2006/relationships/slide" Target="slides/slide19.xml"/><Relationship Id="rId23" Type="http://schemas.openxmlformats.org/officeDocument/2006/relationships/slide" Target="slides/slide18.xml"/><Relationship Id="rId67" Type="http://schemas.openxmlformats.org/officeDocument/2006/relationships/font" Target="fonts/HelveticaNeue-boldItalic.fntdata"/><Relationship Id="rId60" Type="http://schemas.openxmlformats.org/officeDocument/2006/relationships/slide" Target="slides/slide55.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11" Type="http://schemas.openxmlformats.org/officeDocument/2006/relationships/slide" Target="slides/slide6.xml"/><Relationship Id="rId55" Type="http://schemas.openxmlformats.org/officeDocument/2006/relationships/slide" Target="slides/slide50.xml"/><Relationship Id="rId10" Type="http://schemas.openxmlformats.org/officeDocument/2006/relationships/slide" Target="slides/slide5.xml"/><Relationship Id="rId54" Type="http://schemas.openxmlformats.org/officeDocument/2006/relationships/slide" Target="slides/slide49.xml"/><Relationship Id="rId13" Type="http://schemas.openxmlformats.org/officeDocument/2006/relationships/slide" Target="slides/slide8.xml"/><Relationship Id="rId57" Type="http://schemas.openxmlformats.org/officeDocument/2006/relationships/slide" Target="slides/slide52.xml"/><Relationship Id="rId12" Type="http://schemas.openxmlformats.org/officeDocument/2006/relationships/slide" Target="slides/slide7.xml"/><Relationship Id="rId56" Type="http://schemas.openxmlformats.org/officeDocument/2006/relationships/slide" Target="slides/slide51.xml"/><Relationship Id="rId15" Type="http://schemas.openxmlformats.org/officeDocument/2006/relationships/slide" Target="slides/slide10.xml"/><Relationship Id="rId59" Type="http://schemas.openxmlformats.org/officeDocument/2006/relationships/slide" Target="slides/slide54.xml"/><Relationship Id="rId14" Type="http://schemas.openxmlformats.org/officeDocument/2006/relationships/slide" Target="slides/slide9.xml"/><Relationship Id="rId58" Type="http://schemas.openxmlformats.org/officeDocument/2006/relationships/slide" Target="slides/slide53.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91425" lIns="91425" spcFirstLastPara="1" rIns="91425" wrap="square" tIns="91425"/>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91425" lIns="91425" spcFirstLastPara="1" rIns="91425" wrap="square" tIns="91425"/>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91425" lIns="91425" spcFirstLastPara="1" rIns="91425" wrap="square" tIns="91425"/>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91425" lIns="91425" spcFirstLastPara="1" rIns="91425" wrap="square" tIns="91425"/>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1" name="Shape 131"/>
        <p:cNvGrpSpPr/>
        <p:nvPr/>
      </p:nvGrpSpPr>
      <p:grpSpPr>
        <a:xfrm>
          <a:off x="0" y="0"/>
          <a:ext cx="0" cy="0"/>
          <a:chOff x="0" y="0"/>
          <a:chExt cx="0" cy="0"/>
        </a:xfrm>
      </p:grpSpPr>
      <p:sp>
        <p:nvSpPr>
          <p:cNvPr id="132" name="Google Shape;132;p3:notes"/>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33" name="Google Shape;133;p3: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7" name="Shape 197"/>
        <p:cNvGrpSpPr/>
        <p:nvPr/>
      </p:nvGrpSpPr>
      <p:grpSpPr>
        <a:xfrm>
          <a:off x="0" y="0"/>
          <a:ext cx="0" cy="0"/>
          <a:chOff x="0" y="0"/>
          <a:chExt cx="0" cy="0"/>
        </a:xfrm>
      </p:grpSpPr>
      <p:sp>
        <p:nvSpPr>
          <p:cNvPr id="198" name="Google Shape;198;g3dd01c8871_2_72: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
        <p:nvSpPr>
          <p:cNvPr id="199" name="Google Shape;199;g3dd01c8871_2_72: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200" name="Google Shape;200;g3dd01c8871_2_72: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5" name="Shape 205"/>
        <p:cNvGrpSpPr/>
        <p:nvPr/>
      </p:nvGrpSpPr>
      <p:grpSpPr>
        <a:xfrm>
          <a:off x="0" y="0"/>
          <a:ext cx="0" cy="0"/>
          <a:chOff x="0" y="0"/>
          <a:chExt cx="0" cy="0"/>
        </a:xfrm>
      </p:grpSpPr>
      <p:sp>
        <p:nvSpPr>
          <p:cNvPr id="206" name="Google Shape;206;g3dd01c8871_2_80: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
        <p:nvSpPr>
          <p:cNvPr id="207" name="Google Shape;207;g3dd01c8871_2_80: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208" name="Google Shape;208;g3dd01c8871_2_8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3" name="Shape 213"/>
        <p:cNvGrpSpPr/>
        <p:nvPr/>
      </p:nvGrpSpPr>
      <p:grpSpPr>
        <a:xfrm>
          <a:off x="0" y="0"/>
          <a:ext cx="0" cy="0"/>
          <a:chOff x="0" y="0"/>
          <a:chExt cx="0" cy="0"/>
        </a:xfrm>
      </p:grpSpPr>
      <p:sp>
        <p:nvSpPr>
          <p:cNvPr id="214" name="Google Shape;214;g3dd01c8871_2_63: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
        <p:nvSpPr>
          <p:cNvPr id="215" name="Google Shape;215;g3dd01c8871_2_63: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216" name="Google Shape;216;g3dd01c8871_2_63: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1" name="Shape 221"/>
        <p:cNvGrpSpPr/>
        <p:nvPr/>
      </p:nvGrpSpPr>
      <p:grpSpPr>
        <a:xfrm>
          <a:off x="0" y="0"/>
          <a:ext cx="0" cy="0"/>
          <a:chOff x="0" y="0"/>
          <a:chExt cx="0" cy="0"/>
        </a:xfrm>
      </p:grpSpPr>
      <p:sp>
        <p:nvSpPr>
          <p:cNvPr id="222" name="Google Shape;222;g3dd01c8871_2_95: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3" name="Google Shape;223;g3dd01c8871_2_95: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chemeClr val="dk1"/>
              </a:solidFill>
              <a:latin typeface="Calibri"/>
              <a:ea typeface="Calibri"/>
              <a:cs typeface="Calibri"/>
              <a:sym typeface="Calibri"/>
            </a:endParaRPr>
          </a:p>
        </p:txBody>
      </p:sp>
      <p:sp>
        <p:nvSpPr>
          <p:cNvPr id="224" name="Google Shape;224;g3dd01c8871_2_9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1" name="Shape 231"/>
        <p:cNvGrpSpPr/>
        <p:nvPr/>
      </p:nvGrpSpPr>
      <p:grpSpPr>
        <a:xfrm>
          <a:off x="0" y="0"/>
          <a:ext cx="0" cy="0"/>
          <a:chOff x="0" y="0"/>
          <a:chExt cx="0" cy="0"/>
        </a:xfrm>
      </p:grpSpPr>
      <p:sp>
        <p:nvSpPr>
          <p:cNvPr id="232" name="Google Shape;232;g3dd01c8871_2_104: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3" name="Google Shape;233;g3dd01c8871_2_104: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chemeClr val="dk1"/>
              </a:solidFill>
              <a:latin typeface="Calibri"/>
              <a:ea typeface="Calibri"/>
              <a:cs typeface="Calibri"/>
              <a:sym typeface="Calibri"/>
            </a:endParaRPr>
          </a:p>
        </p:txBody>
      </p:sp>
      <p:sp>
        <p:nvSpPr>
          <p:cNvPr id="234" name="Google Shape;234;g3dd01c8871_2_10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3" name="Shape 243"/>
        <p:cNvGrpSpPr/>
        <p:nvPr/>
      </p:nvGrpSpPr>
      <p:grpSpPr>
        <a:xfrm>
          <a:off x="0" y="0"/>
          <a:ext cx="0" cy="0"/>
          <a:chOff x="0" y="0"/>
          <a:chExt cx="0" cy="0"/>
        </a:xfrm>
      </p:grpSpPr>
      <p:sp>
        <p:nvSpPr>
          <p:cNvPr id="244" name="Google Shape;244;g3dd01c8871_2_115: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5" name="Google Shape;245;g3dd01c8871_2_115: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chemeClr val="dk1"/>
              </a:solidFill>
              <a:latin typeface="Calibri"/>
              <a:ea typeface="Calibri"/>
              <a:cs typeface="Calibri"/>
              <a:sym typeface="Calibri"/>
            </a:endParaRPr>
          </a:p>
        </p:txBody>
      </p:sp>
      <p:sp>
        <p:nvSpPr>
          <p:cNvPr id="246" name="Google Shape;246;g3dd01c8871_2_11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7" name="Shape 257"/>
        <p:cNvGrpSpPr/>
        <p:nvPr/>
      </p:nvGrpSpPr>
      <p:grpSpPr>
        <a:xfrm>
          <a:off x="0" y="0"/>
          <a:ext cx="0" cy="0"/>
          <a:chOff x="0" y="0"/>
          <a:chExt cx="0" cy="0"/>
        </a:xfrm>
      </p:grpSpPr>
      <p:sp>
        <p:nvSpPr>
          <p:cNvPr id="258" name="Google Shape;258;g3dd01c8871_2_128: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9" name="Google Shape;259;g3dd01c8871_2_128: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chemeClr val="dk1"/>
              </a:solidFill>
              <a:latin typeface="Calibri"/>
              <a:ea typeface="Calibri"/>
              <a:cs typeface="Calibri"/>
              <a:sym typeface="Calibri"/>
            </a:endParaRPr>
          </a:p>
        </p:txBody>
      </p:sp>
      <p:sp>
        <p:nvSpPr>
          <p:cNvPr id="260" name="Google Shape;260;g3dd01c8871_2_12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1" name="Shape 271"/>
        <p:cNvGrpSpPr/>
        <p:nvPr/>
      </p:nvGrpSpPr>
      <p:grpSpPr>
        <a:xfrm>
          <a:off x="0" y="0"/>
          <a:ext cx="0" cy="0"/>
          <a:chOff x="0" y="0"/>
          <a:chExt cx="0" cy="0"/>
        </a:xfrm>
      </p:grpSpPr>
      <p:sp>
        <p:nvSpPr>
          <p:cNvPr id="272" name="Google Shape;272;g3dd01c8871_2_141: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3" name="Google Shape;273;g3dd01c8871_2_141: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chemeClr val="dk1"/>
              </a:solidFill>
              <a:latin typeface="Calibri"/>
              <a:ea typeface="Calibri"/>
              <a:cs typeface="Calibri"/>
              <a:sym typeface="Calibri"/>
            </a:endParaRPr>
          </a:p>
        </p:txBody>
      </p:sp>
      <p:sp>
        <p:nvSpPr>
          <p:cNvPr id="274" name="Google Shape;274;g3dd01c8871_2_14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5" name="Shape 285"/>
        <p:cNvGrpSpPr/>
        <p:nvPr/>
      </p:nvGrpSpPr>
      <p:grpSpPr>
        <a:xfrm>
          <a:off x="0" y="0"/>
          <a:ext cx="0" cy="0"/>
          <a:chOff x="0" y="0"/>
          <a:chExt cx="0" cy="0"/>
        </a:xfrm>
      </p:grpSpPr>
      <p:sp>
        <p:nvSpPr>
          <p:cNvPr id="286" name="Google Shape;286;g3dd01c8871_2_154: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7" name="Google Shape;287;g3dd01c8871_2_154: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chemeClr val="dk1"/>
              </a:solidFill>
              <a:latin typeface="Calibri"/>
              <a:ea typeface="Calibri"/>
              <a:cs typeface="Calibri"/>
              <a:sym typeface="Calibri"/>
            </a:endParaRPr>
          </a:p>
        </p:txBody>
      </p:sp>
      <p:sp>
        <p:nvSpPr>
          <p:cNvPr id="288" name="Google Shape;288;g3dd01c8871_2_15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7" name="Shape 297"/>
        <p:cNvGrpSpPr/>
        <p:nvPr/>
      </p:nvGrpSpPr>
      <p:grpSpPr>
        <a:xfrm>
          <a:off x="0" y="0"/>
          <a:ext cx="0" cy="0"/>
          <a:chOff x="0" y="0"/>
          <a:chExt cx="0" cy="0"/>
        </a:xfrm>
      </p:grpSpPr>
      <p:sp>
        <p:nvSpPr>
          <p:cNvPr id="298" name="Google Shape;298;g3dd01c8871_2_233: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
        <p:nvSpPr>
          <p:cNvPr id="299" name="Google Shape;299;g3dd01c8871_2_233: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300" name="Google Shape;300;g3dd01c8871_2_233: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7" name="Shape 137"/>
        <p:cNvGrpSpPr/>
        <p:nvPr/>
      </p:nvGrpSpPr>
      <p:grpSpPr>
        <a:xfrm>
          <a:off x="0" y="0"/>
          <a:ext cx="0" cy="0"/>
          <a:chOff x="0" y="0"/>
          <a:chExt cx="0" cy="0"/>
        </a:xfrm>
      </p:grpSpPr>
      <p:sp>
        <p:nvSpPr>
          <p:cNvPr id="138" name="Google Shape;138;g3dd01c8871_1_1: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
        <p:nvSpPr>
          <p:cNvPr id="139" name="Google Shape;139;g3dd01c8871_1_1: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140" name="Google Shape;140;g3dd01c8871_1_1: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5" name="Shape 305"/>
        <p:cNvGrpSpPr/>
        <p:nvPr/>
      </p:nvGrpSpPr>
      <p:grpSpPr>
        <a:xfrm>
          <a:off x="0" y="0"/>
          <a:ext cx="0" cy="0"/>
          <a:chOff x="0" y="0"/>
          <a:chExt cx="0" cy="0"/>
        </a:xfrm>
      </p:grpSpPr>
      <p:sp>
        <p:nvSpPr>
          <p:cNvPr id="306" name="Google Shape;306;g3dd01c8871_2_371: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
        <p:nvSpPr>
          <p:cNvPr id="307" name="Google Shape;307;g3dd01c8871_2_371: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
        <p:nvSpPr>
          <p:cNvPr id="308" name="Google Shape;308;g3dd01c8871_2_371: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spcBef>
                <a:spcPts val="0"/>
              </a:spcBef>
              <a:spcAft>
                <a:spcPts val="0"/>
              </a:spcAft>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3" name="Shape 313"/>
        <p:cNvGrpSpPr/>
        <p:nvPr/>
      </p:nvGrpSpPr>
      <p:grpSpPr>
        <a:xfrm>
          <a:off x="0" y="0"/>
          <a:ext cx="0" cy="0"/>
          <a:chOff x="0" y="0"/>
          <a:chExt cx="0" cy="0"/>
        </a:xfrm>
      </p:grpSpPr>
      <p:sp>
        <p:nvSpPr>
          <p:cNvPr id="314" name="Google Shape;314;g3dd3fbf056_0_0: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
        <p:nvSpPr>
          <p:cNvPr id="315" name="Google Shape;315;g3dd3fbf056_0_0: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316" name="Google Shape;316;g3dd3fbf056_0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1" name="Shape 321"/>
        <p:cNvGrpSpPr/>
        <p:nvPr/>
      </p:nvGrpSpPr>
      <p:grpSpPr>
        <a:xfrm>
          <a:off x="0" y="0"/>
          <a:ext cx="0" cy="0"/>
          <a:chOff x="0" y="0"/>
          <a:chExt cx="0" cy="0"/>
        </a:xfrm>
      </p:grpSpPr>
      <p:sp>
        <p:nvSpPr>
          <p:cNvPr id="322" name="Google Shape;322;g3dd3fbf056_0_7: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
        <p:nvSpPr>
          <p:cNvPr id="323" name="Google Shape;323;g3dd3fbf056_0_7: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
        <p:nvSpPr>
          <p:cNvPr id="324" name="Google Shape;324;g3dd3fbf056_0_7: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spcBef>
                <a:spcPts val="0"/>
              </a:spcBef>
              <a:spcAft>
                <a:spcPts val="0"/>
              </a:spcAft>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9" name="Shape 329"/>
        <p:cNvGrpSpPr/>
        <p:nvPr/>
      </p:nvGrpSpPr>
      <p:grpSpPr>
        <a:xfrm>
          <a:off x="0" y="0"/>
          <a:ext cx="0" cy="0"/>
          <a:chOff x="0" y="0"/>
          <a:chExt cx="0" cy="0"/>
        </a:xfrm>
      </p:grpSpPr>
      <p:sp>
        <p:nvSpPr>
          <p:cNvPr id="330" name="Google Shape;330;g3dd01c8871_2_385: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
        <p:nvSpPr>
          <p:cNvPr id="331" name="Google Shape;331;g3dd01c8871_2_385: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332" name="Google Shape;332;g3dd01c8871_2_385: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7" name="Shape 337"/>
        <p:cNvGrpSpPr/>
        <p:nvPr/>
      </p:nvGrpSpPr>
      <p:grpSpPr>
        <a:xfrm>
          <a:off x="0" y="0"/>
          <a:ext cx="0" cy="0"/>
          <a:chOff x="0" y="0"/>
          <a:chExt cx="0" cy="0"/>
        </a:xfrm>
      </p:grpSpPr>
      <p:sp>
        <p:nvSpPr>
          <p:cNvPr id="338" name="Google Shape;338;g3dd01c8871_2_394: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
        <p:nvSpPr>
          <p:cNvPr id="339" name="Google Shape;339;g3dd01c8871_2_394: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
        <p:nvSpPr>
          <p:cNvPr id="340" name="Google Shape;340;g3dd01c8871_2_394: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spcBef>
                <a:spcPts val="0"/>
              </a:spcBef>
              <a:spcAft>
                <a:spcPts val="0"/>
              </a:spcAft>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6" name="Shape 346"/>
        <p:cNvGrpSpPr/>
        <p:nvPr/>
      </p:nvGrpSpPr>
      <p:grpSpPr>
        <a:xfrm>
          <a:off x="0" y="0"/>
          <a:ext cx="0" cy="0"/>
          <a:chOff x="0" y="0"/>
          <a:chExt cx="0" cy="0"/>
        </a:xfrm>
      </p:grpSpPr>
      <p:sp>
        <p:nvSpPr>
          <p:cNvPr id="347" name="Google Shape;347;g3dd01c8871_2_403: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
        <p:nvSpPr>
          <p:cNvPr id="348" name="Google Shape;348;g3dd01c8871_2_403: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349" name="Google Shape;349;g3dd01c8871_2_403: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4" name="Shape 354"/>
        <p:cNvGrpSpPr/>
        <p:nvPr/>
      </p:nvGrpSpPr>
      <p:grpSpPr>
        <a:xfrm>
          <a:off x="0" y="0"/>
          <a:ext cx="0" cy="0"/>
          <a:chOff x="0" y="0"/>
          <a:chExt cx="0" cy="0"/>
        </a:xfrm>
      </p:grpSpPr>
      <p:sp>
        <p:nvSpPr>
          <p:cNvPr id="355" name="Google Shape;355;g3dd01c8871_2_410: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6" name="Google Shape;356;g3dd01c8871_2_410: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chemeClr val="dk1"/>
              </a:solidFill>
              <a:latin typeface="Calibri"/>
              <a:ea typeface="Calibri"/>
              <a:cs typeface="Calibri"/>
              <a:sym typeface="Calibri"/>
            </a:endParaRPr>
          </a:p>
        </p:txBody>
      </p:sp>
      <p:sp>
        <p:nvSpPr>
          <p:cNvPr id="357" name="Google Shape;357;g3dd01c8871_2_41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1" name="Shape 361"/>
        <p:cNvGrpSpPr/>
        <p:nvPr/>
      </p:nvGrpSpPr>
      <p:grpSpPr>
        <a:xfrm>
          <a:off x="0" y="0"/>
          <a:ext cx="0" cy="0"/>
          <a:chOff x="0" y="0"/>
          <a:chExt cx="0" cy="0"/>
        </a:xfrm>
      </p:grpSpPr>
      <p:sp>
        <p:nvSpPr>
          <p:cNvPr id="362" name="Google Shape;362;g3dd01c8871_2_478: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
        <p:nvSpPr>
          <p:cNvPr id="363" name="Google Shape;363;g3dd01c8871_2_478: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364" name="Google Shape;364;g3dd01c8871_2_478: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8" name="Shape 368"/>
        <p:cNvGrpSpPr/>
        <p:nvPr/>
      </p:nvGrpSpPr>
      <p:grpSpPr>
        <a:xfrm>
          <a:off x="0" y="0"/>
          <a:ext cx="0" cy="0"/>
          <a:chOff x="0" y="0"/>
          <a:chExt cx="0" cy="0"/>
        </a:xfrm>
      </p:grpSpPr>
      <p:sp>
        <p:nvSpPr>
          <p:cNvPr id="369" name="Google Shape;369;g3dd01c8871_2_493: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
        <p:nvSpPr>
          <p:cNvPr id="370" name="Google Shape;370;g3dd01c8871_2_493: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371" name="Google Shape;371;g3dd01c8871_2_493: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4" name="Shape 374"/>
        <p:cNvGrpSpPr/>
        <p:nvPr/>
      </p:nvGrpSpPr>
      <p:grpSpPr>
        <a:xfrm>
          <a:off x="0" y="0"/>
          <a:ext cx="0" cy="0"/>
          <a:chOff x="0" y="0"/>
          <a:chExt cx="0" cy="0"/>
        </a:xfrm>
      </p:grpSpPr>
      <p:sp>
        <p:nvSpPr>
          <p:cNvPr id="375" name="Google Shape;375;g3dd01c8871_2_500: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
        <p:nvSpPr>
          <p:cNvPr id="376" name="Google Shape;376;g3dd01c8871_2_500: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
        <p:nvSpPr>
          <p:cNvPr id="377" name="Google Shape;377;g3dd01c8871_2_50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4" name="Shape 144"/>
        <p:cNvGrpSpPr/>
        <p:nvPr/>
      </p:nvGrpSpPr>
      <p:grpSpPr>
        <a:xfrm>
          <a:off x="0" y="0"/>
          <a:ext cx="0" cy="0"/>
          <a:chOff x="0" y="0"/>
          <a:chExt cx="0" cy="0"/>
        </a:xfrm>
      </p:grpSpPr>
      <p:sp>
        <p:nvSpPr>
          <p:cNvPr id="145" name="Google Shape;145;g3dd01c8871_1_8: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
        <p:nvSpPr>
          <p:cNvPr id="146" name="Google Shape;146;g3dd01c8871_1_8: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
        <p:nvSpPr>
          <p:cNvPr id="147" name="Google Shape;147;g3dd01c8871_1_8: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spcBef>
                <a:spcPts val="0"/>
              </a:spcBef>
              <a:spcAft>
                <a:spcPts val="0"/>
              </a:spcAft>
              <a:buNone/>
            </a:pPr>
            <a:fld id="{00000000-1234-1234-1234-123412341234}" type="slidenum">
              <a:rPr lang="en-US"/>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1" name="Shape 381"/>
        <p:cNvGrpSpPr/>
        <p:nvPr/>
      </p:nvGrpSpPr>
      <p:grpSpPr>
        <a:xfrm>
          <a:off x="0" y="0"/>
          <a:ext cx="0" cy="0"/>
          <a:chOff x="0" y="0"/>
          <a:chExt cx="0" cy="0"/>
        </a:xfrm>
      </p:grpSpPr>
      <p:sp>
        <p:nvSpPr>
          <p:cNvPr id="382" name="Google Shape;382;g3dd01c8871_2_506: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
        <p:nvSpPr>
          <p:cNvPr id="383" name="Google Shape;383;g3dd01c8871_2_506: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384" name="Google Shape;384;g3dd01c8871_2_506: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7" name="Shape 387"/>
        <p:cNvGrpSpPr/>
        <p:nvPr/>
      </p:nvGrpSpPr>
      <p:grpSpPr>
        <a:xfrm>
          <a:off x="0" y="0"/>
          <a:ext cx="0" cy="0"/>
          <a:chOff x="0" y="0"/>
          <a:chExt cx="0" cy="0"/>
        </a:xfrm>
      </p:grpSpPr>
      <p:sp>
        <p:nvSpPr>
          <p:cNvPr id="388" name="Google Shape;388;g3dd01c8871_2_513: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
        <p:nvSpPr>
          <p:cNvPr id="389" name="Google Shape;389;g3dd01c8871_2_513: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
        <p:nvSpPr>
          <p:cNvPr id="390" name="Google Shape;390;g3dd01c8871_2_513: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spcBef>
                <a:spcPts val="0"/>
              </a:spcBef>
              <a:spcAft>
                <a:spcPts val="0"/>
              </a:spcAft>
              <a:buNone/>
            </a:pPr>
            <a:fld id="{00000000-1234-1234-1234-123412341234}" type="slidenum">
              <a:rPr lang="en-US"/>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4" name="Shape 394"/>
        <p:cNvGrpSpPr/>
        <p:nvPr/>
      </p:nvGrpSpPr>
      <p:grpSpPr>
        <a:xfrm>
          <a:off x="0" y="0"/>
          <a:ext cx="0" cy="0"/>
          <a:chOff x="0" y="0"/>
          <a:chExt cx="0" cy="0"/>
        </a:xfrm>
      </p:grpSpPr>
      <p:sp>
        <p:nvSpPr>
          <p:cNvPr id="395" name="Google Shape;395;g3dd01c8871_2_519: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
        <p:nvSpPr>
          <p:cNvPr id="396" name="Google Shape;396;g3dd01c8871_2_519: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397" name="Google Shape;397;g3dd01c8871_2_519: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2" name="Shape 402"/>
        <p:cNvGrpSpPr/>
        <p:nvPr/>
      </p:nvGrpSpPr>
      <p:grpSpPr>
        <a:xfrm>
          <a:off x="0" y="0"/>
          <a:ext cx="0" cy="0"/>
          <a:chOff x="0" y="0"/>
          <a:chExt cx="0" cy="0"/>
        </a:xfrm>
      </p:grpSpPr>
      <p:sp>
        <p:nvSpPr>
          <p:cNvPr id="403" name="Google Shape;403;g3dd01c8871_2_526: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
        <p:nvSpPr>
          <p:cNvPr id="404" name="Google Shape;404;g3dd01c8871_2_526: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
        <p:nvSpPr>
          <p:cNvPr id="405" name="Google Shape;405;g3dd01c8871_2_526: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spcBef>
                <a:spcPts val="0"/>
              </a:spcBef>
              <a:spcAft>
                <a:spcPts val="0"/>
              </a:spcAft>
              <a:buNone/>
            </a:pPr>
            <a:fld id="{00000000-1234-1234-1234-123412341234}" type="slidenum">
              <a:rPr lang="en-US"/>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0" name="Shape 410"/>
        <p:cNvGrpSpPr/>
        <p:nvPr/>
      </p:nvGrpSpPr>
      <p:grpSpPr>
        <a:xfrm>
          <a:off x="0" y="0"/>
          <a:ext cx="0" cy="0"/>
          <a:chOff x="0" y="0"/>
          <a:chExt cx="0" cy="0"/>
        </a:xfrm>
      </p:grpSpPr>
      <p:sp>
        <p:nvSpPr>
          <p:cNvPr id="411" name="Google Shape;411;g3dd01c8871_2_533: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
        <p:nvSpPr>
          <p:cNvPr id="412" name="Google Shape;412;g3dd01c8871_2_533: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
        <p:nvSpPr>
          <p:cNvPr id="413" name="Google Shape;413;g3dd01c8871_2_533: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spcBef>
                <a:spcPts val="0"/>
              </a:spcBef>
              <a:spcAft>
                <a:spcPts val="0"/>
              </a:spcAft>
              <a:buNone/>
            </a:pPr>
            <a:fld id="{00000000-1234-1234-1234-123412341234}" type="slidenum">
              <a:rPr lang="en-US"/>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8" name="Shape 418"/>
        <p:cNvGrpSpPr/>
        <p:nvPr/>
      </p:nvGrpSpPr>
      <p:grpSpPr>
        <a:xfrm>
          <a:off x="0" y="0"/>
          <a:ext cx="0" cy="0"/>
          <a:chOff x="0" y="0"/>
          <a:chExt cx="0" cy="0"/>
        </a:xfrm>
      </p:grpSpPr>
      <p:sp>
        <p:nvSpPr>
          <p:cNvPr id="419" name="Google Shape;419;g3dd01c8871_2_540: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
        <p:nvSpPr>
          <p:cNvPr id="420" name="Google Shape;420;g3dd01c8871_2_540: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421" name="Google Shape;421;g3dd01c8871_2_54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6" name="Shape 426"/>
        <p:cNvGrpSpPr/>
        <p:nvPr/>
      </p:nvGrpSpPr>
      <p:grpSpPr>
        <a:xfrm>
          <a:off x="0" y="0"/>
          <a:ext cx="0" cy="0"/>
          <a:chOff x="0" y="0"/>
          <a:chExt cx="0" cy="0"/>
        </a:xfrm>
      </p:grpSpPr>
      <p:sp>
        <p:nvSpPr>
          <p:cNvPr id="427" name="Google Shape;427;g3dd01c8871_2_22: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
        <p:nvSpPr>
          <p:cNvPr id="428" name="Google Shape;428;g3dd01c8871_2_22: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429" name="Google Shape;429;g3dd01c8871_2_22: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4" name="Shape 434"/>
        <p:cNvGrpSpPr/>
        <p:nvPr/>
      </p:nvGrpSpPr>
      <p:grpSpPr>
        <a:xfrm>
          <a:off x="0" y="0"/>
          <a:ext cx="0" cy="0"/>
          <a:chOff x="0" y="0"/>
          <a:chExt cx="0" cy="0"/>
        </a:xfrm>
      </p:grpSpPr>
      <p:sp>
        <p:nvSpPr>
          <p:cNvPr id="435" name="Google Shape;435;g3dd3fbf056_0_15: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
        <p:nvSpPr>
          <p:cNvPr id="436" name="Google Shape;436;g3dd3fbf056_0_15: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
        <p:nvSpPr>
          <p:cNvPr id="437" name="Google Shape;437;g3dd3fbf056_0_15: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4" name="Shape 444"/>
        <p:cNvGrpSpPr/>
        <p:nvPr/>
      </p:nvGrpSpPr>
      <p:grpSpPr>
        <a:xfrm>
          <a:off x="0" y="0"/>
          <a:ext cx="0" cy="0"/>
          <a:chOff x="0" y="0"/>
          <a:chExt cx="0" cy="0"/>
        </a:xfrm>
      </p:grpSpPr>
      <p:sp>
        <p:nvSpPr>
          <p:cNvPr id="445" name="Google Shape;445;g3dd3fbf056_0_24: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
        <p:nvSpPr>
          <p:cNvPr id="446" name="Google Shape;446;g3dd3fbf056_0_24: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
        <p:nvSpPr>
          <p:cNvPr id="447" name="Google Shape;447;g3dd3fbf056_0_24: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4" name="Shape 454"/>
        <p:cNvGrpSpPr/>
        <p:nvPr/>
      </p:nvGrpSpPr>
      <p:grpSpPr>
        <a:xfrm>
          <a:off x="0" y="0"/>
          <a:ext cx="0" cy="0"/>
          <a:chOff x="0" y="0"/>
          <a:chExt cx="0" cy="0"/>
        </a:xfrm>
      </p:grpSpPr>
      <p:sp>
        <p:nvSpPr>
          <p:cNvPr id="455" name="Google Shape;455;g3dd01c8871_2_554: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
        <p:nvSpPr>
          <p:cNvPr id="456" name="Google Shape;456;g3dd01c8871_2_554: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457" name="Google Shape;457;g3dd01c8871_2_554: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2" name="Shape 152"/>
        <p:cNvGrpSpPr/>
        <p:nvPr/>
      </p:nvGrpSpPr>
      <p:grpSpPr>
        <a:xfrm>
          <a:off x="0" y="0"/>
          <a:ext cx="0" cy="0"/>
          <a:chOff x="0" y="0"/>
          <a:chExt cx="0" cy="0"/>
        </a:xfrm>
      </p:grpSpPr>
      <p:sp>
        <p:nvSpPr>
          <p:cNvPr id="153" name="Google Shape;153;g3dd01c8871_1_14: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
        <p:nvSpPr>
          <p:cNvPr id="154" name="Google Shape;154;g3dd01c8871_1_14: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
        <p:nvSpPr>
          <p:cNvPr id="155" name="Google Shape;155;g3dd01c8871_1_14: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spcBef>
                <a:spcPts val="0"/>
              </a:spcBef>
              <a:spcAft>
                <a:spcPts val="0"/>
              </a:spcAft>
              <a:buNone/>
            </a:pPr>
            <a:fld id="{00000000-1234-1234-1234-123412341234}" type="slidenum">
              <a:rPr lang="en-US"/>
              <a:t>‹#›</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8" name="Shape 468"/>
        <p:cNvGrpSpPr/>
        <p:nvPr/>
      </p:nvGrpSpPr>
      <p:grpSpPr>
        <a:xfrm>
          <a:off x="0" y="0"/>
          <a:ext cx="0" cy="0"/>
          <a:chOff x="0" y="0"/>
          <a:chExt cx="0" cy="0"/>
        </a:xfrm>
      </p:grpSpPr>
      <p:sp>
        <p:nvSpPr>
          <p:cNvPr id="469" name="Google Shape;469;g3dd01c8871_2_695: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
        <p:nvSpPr>
          <p:cNvPr id="470" name="Google Shape;470;g3dd01c8871_2_695: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
        <p:nvSpPr>
          <p:cNvPr id="471" name="Google Shape;471;g3dd01c8871_2_695: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spcBef>
                <a:spcPts val="0"/>
              </a:spcBef>
              <a:spcAft>
                <a:spcPts val="0"/>
              </a:spcAft>
              <a:buNone/>
            </a:pPr>
            <a:fld id="{00000000-1234-1234-1234-123412341234}" type="slidenum">
              <a:rPr lang="en-US"/>
              <a:t>‹#›</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4" name="Shape 484"/>
        <p:cNvGrpSpPr/>
        <p:nvPr/>
      </p:nvGrpSpPr>
      <p:grpSpPr>
        <a:xfrm>
          <a:off x="0" y="0"/>
          <a:ext cx="0" cy="0"/>
          <a:chOff x="0" y="0"/>
          <a:chExt cx="0" cy="0"/>
        </a:xfrm>
      </p:grpSpPr>
      <p:sp>
        <p:nvSpPr>
          <p:cNvPr id="485" name="Google Shape;485;g3dd01c8871_2_723: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
        <p:nvSpPr>
          <p:cNvPr id="486" name="Google Shape;486;g3dd01c8871_2_723: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
        <p:nvSpPr>
          <p:cNvPr id="487" name="Google Shape;487;g3dd01c8871_2_723: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spcBef>
                <a:spcPts val="0"/>
              </a:spcBef>
              <a:spcAft>
                <a:spcPts val="0"/>
              </a:spcAft>
              <a:buNone/>
            </a:pPr>
            <a:fld id="{00000000-1234-1234-1234-123412341234}" type="slidenum">
              <a:rPr lang="en-US"/>
              <a:t>‹#›</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2" name="Shape 502"/>
        <p:cNvGrpSpPr/>
        <p:nvPr/>
      </p:nvGrpSpPr>
      <p:grpSpPr>
        <a:xfrm>
          <a:off x="0" y="0"/>
          <a:ext cx="0" cy="0"/>
          <a:chOff x="0" y="0"/>
          <a:chExt cx="0" cy="0"/>
        </a:xfrm>
      </p:grpSpPr>
      <p:sp>
        <p:nvSpPr>
          <p:cNvPr id="503" name="Google Shape;503;g3dd01c8871_2_716: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
        <p:nvSpPr>
          <p:cNvPr id="504" name="Google Shape;504;g3dd01c8871_2_716: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505" name="Google Shape;505;g3dd01c8871_2_716: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1" name="Shape 511"/>
        <p:cNvGrpSpPr/>
        <p:nvPr/>
      </p:nvGrpSpPr>
      <p:grpSpPr>
        <a:xfrm>
          <a:off x="0" y="0"/>
          <a:ext cx="0" cy="0"/>
          <a:chOff x="0" y="0"/>
          <a:chExt cx="0" cy="0"/>
        </a:xfrm>
      </p:grpSpPr>
      <p:sp>
        <p:nvSpPr>
          <p:cNvPr id="512" name="Google Shape;512;g3dd3fbf056_0_33: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
        <p:nvSpPr>
          <p:cNvPr id="513" name="Google Shape;513;g3dd3fbf056_0_33: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
        <p:nvSpPr>
          <p:cNvPr id="514" name="Google Shape;514;g3dd3fbf056_0_33: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spcBef>
                <a:spcPts val="0"/>
              </a:spcBef>
              <a:spcAft>
                <a:spcPts val="0"/>
              </a:spcAft>
              <a:buNone/>
            </a:pPr>
            <a:fld id="{00000000-1234-1234-1234-123412341234}" type="slidenum">
              <a:rPr lang="en-US"/>
              <a:t>‹#›</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9" name="Shape 529"/>
        <p:cNvGrpSpPr/>
        <p:nvPr/>
      </p:nvGrpSpPr>
      <p:grpSpPr>
        <a:xfrm>
          <a:off x="0" y="0"/>
          <a:ext cx="0" cy="0"/>
          <a:chOff x="0" y="0"/>
          <a:chExt cx="0" cy="0"/>
        </a:xfrm>
      </p:grpSpPr>
      <p:sp>
        <p:nvSpPr>
          <p:cNvPr id="530" name="Google Shape;530;g3dd01c8871_2_15: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
        <p:nvSpPr>
          <p:cNvPr id="531" name="Google Shape;531;g3dd01c8871_2_15: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532" name="Google Shape;532;g3dd01c8871_2_15: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6" name="Shape 536"/>
        <p:cNvGrpSpPr/>
        <p:nvPr/>
      </p:nvGrpSpPr>
      <p:grpSpPr>
        <a:xfrm>
          <a:off x="0" y="0"/>
          <a:ext cx="0" cy="0"/>
          <a:chOff x="0" y="0"/>
          <a:chExt cx="0" cy="0"/>
        </a:xfrm>
      </p:grpSpPr>
      <p:sp>
        <p:nvSpPr>
          <p:cNvPr id="537" name="Google Shape;537;g3dd01c8871_2_751: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
        <p:nvSpPr>
          <p:cNvPr id="538" name="Google Shape;538;g3dd01c8871_2_751: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
        <p:nvSpPr>
          <p:cNvPr id="539" name="Google Shape;539;g3dd01c8871_2_751: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spcBef>
                <a:spcPts val="0"/>
              </a:spcBef>
              <a:spcAft>
                <a:spcPts val="0"/>
              </a:spcAft>
              <a:buNone/>
            </a:pPr>
            <a:fld id="{00000000-1234-1234-1234-123412341234}" type="slidenum">
              <a:rPr lang="en-US"/>
              <a:t>‹#›</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5" name="Shape 545"/>
        <p:cNvGrpSpPr/>
        <p:nvPr/>
      </p:nvGrpSpPr>
      <p:grpSpPr>
        <a:xfrm>
          <a:off x="0" y="0"/>
          <a:ext cx="0" cy="0"/>
          <a:chOff x="0" y="0"/>
          <a:chExt cx="0" cy="0"/>
        </a:xfrm>
      </p:grpSpPr>
      <p:sp>
        <p:nvSpPr>
          <p:cNvPr id="546" name="Google Shape;546;g3dd01c8871_2_759: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
        <p:nvSpPr>
          <p:cNvPr id="547" name="Google Shape;547;g3dd01c8871_2_759: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
        <p:nvSpPr>
          <p:cNvPr id="548" name="Google Shape;548;g3dd01c8871_2_759: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spcBef>
                <a:spcPts val="0"/>
              </a:spcBef>
              <a:spcAft>
                <a:spcPts val="0"/>
              </a:spcAft>
              <a:buNone/>
            </a:pPr>
            <a:fld id="{00000000-1234-1234-1234-123412341234}" type="slidenum">
              <a:rPr lang="en-US"/>
              <a:t>‹#›</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3" name="Shape 553"/>
        <p:cNvGrpSpPr/>
        <p:nvPr/>
      </p:nvGrpSpPr>
      <p:grpSpPr>
        <a:xfrm>
          <a:off x="0" y="0"/>
          <a:ext cx="0" cy="0"/>
          <a:chOff x="0" y="0"/>
          <a:chExt cx="0" cy="0"/>
        </a:xfrm>
      </p:grpSpPr>
      <p:sp>
        <p:nvSpPr>
          <p:cNvPr id="554" name="Google Shape;554;g3dd01c8871_2_768: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
        <p:nvSpPr>
          <p:cNvPr id="555" name="Google Shape;555;g3dd01c8871_2_768: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
        <p:nvSpPr>
          <p:cNvPr id="556" name="Google Shape;556;g3dd01c8871_2_768: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spcBef>
                <a:spcPts val="0"/>
              </a:spcBef>
              <a:spcAft>
                <a:spcPts val="0"/>
              </a:spcAft>
              <a:buNone/>
            </a:pPr>
            <a:fld id="{00000000-1234-1234-1234-123412341234}" type="slidenum">
              <a:rPr lang="en-US"/>
              <a:t>‹#›</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61" name="Shape 561"/>
        <p:cNvGrpSpPr/>
        <p:nvPr/>
      </p:nvGrpSpPr>
      <p:grpSpPr>
        <a:xfrm>
          <a:off x="0" y="0"/>
          <a:ext cx="0" cy="0"/>
          <a:chOff x="0" y="0"/>
          <a:chExt cx="0" cy="0"/>
        </a:xfrm>
      </p:grpSpPr>
      <p:sp>
        <p:nvSpPr>
          <p:cNvPr id="562" name="Google Shape;562;g3dd3fbefe9_0_6: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
        <p:nvSpPr>
          <p:cNvPr id="563" name="Google Shape;563;g3dd3fbefe9_0_6: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564" name="Google Shape;564;g3dd3fbefe9_0_6: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69" name="Shape 569"/>
        <p:cNvGrpSpPr/>
        <p:nvPr/>
      </p:nvGrpSpPr>
      <p:grpSpPr>
        <a:xfrm>
          <a:off x="0" y="0"/>
          <a:ext cx="0" cy="0"/>
          <a:chOff x="0" y="0"/>
          <a:chExt cx="0" cy="0"/>
        </a:xfrm>
      </p:grpSpPr>
      <p:sp>
        <p:nvSpPr>
          <p:cNvPr id="570" name="Google Shape;570;g3dd3fbefe9_0_13: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
        <p:nvSpPr>
          <p:cNvPr id="571" name="Google Shape;571;g3dd3fbefe9_0_13: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
        <p:nvSpPr>
          <p:cNvPr id="572" name="Google Shape;572;g3dd3fbefe9_0_13: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0" name="Shape 160"/>
        <p:cNvGrpSpPr/>
        <p:nvPr/>
      </p:nvGrpSpPr>
      <p:grpSpPr>
        <a:xfrm>
          <a:off x="0" y="0"/>
          <a:ext cx="0" cy="0"/>
          <a:chOff x="0" y="0"/>
          <a:chExt cx="0" cy="0"/>
        </a:xfrm>
      </p:grpSpPr>
      <p:sp>
        <p:nvSpPr>
          <p:cNvPr id="161" name="Google Shape;161;g3dd01c8871_2_0: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
        <p:nvSpPr>
          <p:cNvPr id="162" name="Google Shape;162;g3dd01c8871_2_0: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163" name="Google Shape;163;g3dd01c8871_2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9" name="Shape 589"/>
        <p:cNvGrpSpPr/>
        <p:nvPr/>
      </p:nvGrpSpPr>
      <p:grpSpPr>
        <a:xfrm>
          <a:off x="0" y="0"/>
          <a:ext cx="0" cy="0"/>
          <a:chOff x="0" y="0"/>
          <a:chExt cx="0" cy="0"/>
        </a:xfrm>
      </p:grpSpPr>
      <p:sp>
        <p:nvSpPr>
          <p:cNvPr id="590" name="Google Shape;590;g3dd3fbefe9_0_32: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
        <p:nvSpPr>
          <p:cNvPr id="591" name="Google Shape;591;g3dd3fbefe9_0_32: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
        <p:nvSpPr>
          <p:cNvPr id="592" name="Google Shape;592;g3dd3fbefe9_0_32: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spcBef>
                <a:spcPts val="0"/>
              </a:spcBef>
              <a:spcAft>
                <a:spcPts val="0"/>
              </a:spcAft>
              <a:buNone/>
            </a:pPr>
            <a:fld id="{00000000-1234-1234-1234-123412341234}" type="slidenum">
              <a:rPr lang="en-US"/>
              <a:t>‹#›</a:t>
            </a:fld>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09" name="Shape 609"/>
        <p:cNvGrpSpPr/>
        <p:nvPr/>
      </p:nvGrpSpPr>
      <p:grpSpPr>
        <a:xfrm>
          <a:off x="0" y="0"/>
          <a:ext cx="0" cy="0"/>
          <a:chOff x="0" y="0"/>
          <a:chExt cx="0" cy="0"/>
        </a:xfrm>
      </p:grpSpPr>
      <p:sp>
        <p:nvSpPr>
          <p:cNvPr id="610" name="Google Shape;610;g3dd3fbefe9_0_0: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
        <p:nvSpPr>
          <p:cNvPr id="611" name="Google Shape;611;g3dd3fbefe9_0_0: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612" name="Google Shape;612;g3dd3fbefe9_0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5" name="Shape 615"/>
        <p:cNvGrpSpPr/>
        <p:nvPr/>
      </p:nvGrpSpPr>
      <p:grpSpPr>
        <a:xfrm>
          <a:off x="0" y="0"/>
          <a:ext cx="0" cy="0"/>
          <a:chOff x="0" y="0"/>
          <a:chExt cx="0" cy="0"/>
        </a:xfrm>
      </p:grpSpPr>
      <p:sp>
        <p:nvSpPr>
          <p:cNvPr id="616" name="Google Shape;616;g3dd01c8871_2_776: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
        <p:nvSpPr>
          <p:cNvPr id="617" name="Google Shape;617;g3dd01c8871_2_776: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
        <p:nvSpPr>
          <p:cNvPr id="618" name="Google Shape;618;g3dd01c8871_2_776: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spcBef>
                <a:spcPts val="0"/>
              </a:spcBef>
              <a:spcAft>
                <a:spcPts val="0"/>
              </a:spcAft>
              <a:buNone/>
            </a:pPr>
            <a:fld id="{00000000-1234-1234-1234-123412341234}" type="slidenum">
              <a:rPr lang="en-US"/>
              <a:t>‹#›</a:t>
            </a:fld>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4" name="Shape 624"/>
        <p:cNvGrpSpPr/>
        <p:nvPr/>
      </p:nvGrpSpPr>
      <p:grpSpPr>
        <a:xfrm>
          <a:off x="0" y="0"/>
          <a:ext cx="0" cy="0"/>
          <a:chOff x="0" y="0"/>
          <a:chExt cx="0" cy="0"/>
        </a:xfrm>
      </p:grpSpPr>
      <p:sp>
        <p:nvSpPr>
          <p:cNvPr id="625" name="Google Shape;625;g3dd3fbf056_0_50: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
        <p:nvSpPr>
          <p:cNvPr id="626" name="Google Shape;626;g3dd3fbf056_0_50: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627" name="Google Shape;627;g3dd3fbf056_0_5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31" name="Shape 631"/>
        <p:cNvGrpSpPr/>
        <p:nvPr/>
      </p:nvGrpSpPr>
      <p:grpSpPr>
        <a:xfrm>
          <a:off x="0" y="0"/>
          <a:ext cx="0" cy="0"/>
          <a:chOff x="0" y="0"/>
          <a:chExt cx="0" cy="0"/>
        </a:xfrm>
      </p:grpSpPr>
      <p:sp>
        <p:nvSpPr>
          <p:cNvPr id="632" name="Google Shape;632;g3dd01c8871_2_784: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
        <p:nvSpPr>
          <p:cNvPr id="633" name="Google Shape;633;g3dd01c8871_2_784: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634" name="Google Shape;634;g3dd01c8871_2_784: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40" name="Shape 640"/>
        <p:cNvGrpSpPr/>
        <p:nvPr/>
      </p:nvGrpSpPr>
      <p:grpSpPr>
        <a:xfrm>
          <a:off x="0" y="0"/>
          <a:ext cx="0" cy="0"/>
          <a:chOff x="0" y="0"/>
          <a:chExt cx="0" cy="0"/>
        </a:xfrm>
      </p:grpSpPr>
      <p:sp>
        <p:nvSpPr>
          <p:cNvPr id="641" name="Google Shape;641;g3dd01c8871_2_792: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
        <p:nvSpPr>
          <p:cNvPr id="642" name="Google Shape;642;g3dd01c8871_2_792: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643" name="Google Shape;643;g3dd01c8871_2_792: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48" name="Shape 648"/>
        <p:cNvGrpSpPr/>
        <p:nvPr/>
      </p:nvGrpSpPr>
      <p:grpSpPr>
        <a:xfrm>
          <a:off x="0" y="0"/>
          <a:ext cx="0" cy="0"/>
          <a:chOff x="0" y="0"/>
          <a:chExt cx="0" cy="0"/>
        </a:xfrm>
      </p:grpSpPr>
      <p:sp>
        <p:nvSpPr>
          <p:cNvPr id="649" name="Google Shape;649;g3dd3fbefe9_0_51: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
        <p:nvSpPr>
          <p:cNvPr id="650" name="Google Shape;650;g3dd3fbefe9_0_51: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651" name="Google Shape;651;g3dd3fbefe9_0_51: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6" name="Shape 656"/>
        <p:cNvGrpSpPr/>
        <p:nvPr/>
      </p:nvGrpSpPr>
      <p:grpSpPr>
        <a:xfrm>
          <a:off x="0" y="0"/>
          <a:ext cx="0" cy="0"/>
          <a:chOff x="0" y="0"/>
          <a:chExt cx="0" cy="0"/>
        </a:xfrm>
      </p:grpSpPr>
      <p:sp>
        <p:nvSpPr>
          <p:cNvPr id="657" name="Google Shape;657;g3dd3fbefe9_0_60: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
        <p:nvSpPr>
          <p:cNvPr id="658" name="Google Shape;658;g3dd3fbefe9_0_60: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
        <p:nvSpPr>
          <p:cNvPr id="659" name="Google Shape;659;g3dd3fbefe9_0_6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spcBef>
                <a:spcPts val="0"/>
              </a:spcBef>
              <a:spcAft>
                <a:spcPts val="0"/>
              </a:spcAft>
              <a:buNone/>
            </a:pPr>
            <a:fld id="{00000000-1234-1234-1234-123412341234}" type="slidenum">
              <a:rPr lang="en-US"/>
              <a:t>‹#›</a:t>
            </a:fld>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64" name="Shape 664"/>
        <p:cNvGrpSpPr/>
        <p:nvPr/>
      </p:nvGrpSpPr>
      <p:grpSpPr>
        <a:xfrm>
          <a:off x="0" y="0"/>
          <a:ext cx="0" cy="0"/>
          <a:chOff x="0" y="0"/>
          <a:chExt cx="0" cy="0"/>
        </a:xfrm>
      </p:grpSpPr>
      <p:sp>
        <p:nvSpPr>
          <p:cNvPr id="665" name="Google Shape;665;p7:notes"/>
          <p:cNvSpPr txBox="1"/>
          <p:nvPr>
            <p:ph idx="1" type="body"/>
          </p:nvPr>
        </p:nvSpPr>
        <p:spPr>
          <a:xfrm>
            <a:off x="685800" y="4400550"/>
            <a:ext cx="5486400" cy="360045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666" name="Google Shape;666;p7: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7" name="Shape 167"/>
        <p:cNvGrpSpPr/>
        <p:nvPr/>
      </p:nvGrpSpPr>
      <p:grpSpPr>
        <a:xfrm>
          <a:off x="0" y="0"/>
          <a:ext cx="0" cy="0"/>
          <a:chOff x="0" y="0"/>
          <a:chExt cx="0" cy="0"/>
        </a:xfrm>
      </p:grpSpPr>
      <p:sp>
        <p:nvSpPr>
          <p:cNvPr id="168" name="Google Shape;168;g3dd01c8871_2_31: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
        <p:nvSpPr>
          <p:cNvPr id="169" name="Google Shape;169;g3dd01c8871_2_31: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170" name="Google Shape;170;g3dd01c8871_2_31: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5" name="Shape 175"/>
        <p:cNvGrpSpPr/>
        <p:nvPr/>
      </p:nvGrpSpPr>
      <p:grpSpPr>
        <a:xfrm>
          <a:off x="0" y="0"/>
          <a:ext cx="0" cy="0"/>
          <a:chOff x="0" y="0"/>
          <a:chExt cx="0" cy="0"/>
        </a:xfrm>
      </p:grpSpPr>
      <p:sp>
        <p:nvSpPr>
          <p:cNvPr id="176" name="Google Shape;176;g3dd01c8871_2_38: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
        <p:nvSpPr>
          <p:cNvPr id="177" name="Google Shape;177;g3dd01c8871_2_38: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178" name="Google Shape;178;g3dd01c8871_2_38: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3" name="Shape 183"/>
        <p:cNvGrpSpPr/>
        <p:nvPr/>
      </p:nvGrpSpPr>
      <p:grpSpPr>
        <a:xfrm>
          <a:off x="0" y="0"/>
          <a:ext cx="0" cy="0"/>
          <a:chOff x="0" y="0"/>
          <a:chExt cx="0" cy="0"/>
        </a:xfrm>
      </p:grpSpPr>
      <p:sp>
        <p:nvSpPr>
          <p:cNvPr id="184" name="Google Shape;184;g3dd01c8871_2_48: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
        <p:nvSpPr>
          <p:cNvPr id="185" name="Google Shape;185;g3dd01c8871_2_48: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186" name="Google Shape;186;g3dd01c8871_2_48: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1" name="Shape 191"/>
        <p:cNvGrpSpPr/>
        <p:nvPr/>
      </p:nvGrpSpPr>
      <p:grpSpPr>
        <a:xfrm>
          <a:off x="0" y="0"/>
          <a:ext cx="0" cy="0"/>
          <a:chOff x="0" y="0"/>
          <a:chExt cx="0" cy="0"/>
        </a:xfrm>
      </p:grpSpPr>
      <p:sp>
        <p:nvSpPr>
          <p:cNvPr id="192" name="Google Shape;192;g3dd01c8871_2_56:notes"/>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
        <p:nvSpPr>
          <p:cNvPr id="193" name="Google Shape;193;g3dd01c8871_2_56: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194" name="Google Shape;194;g3dd01c8871_2_56: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10.png"/><Relationship Id="rId4" Type="http://schemas.openxmlformats.org/officeDocument/2006/relationships/image" Target="../media/image1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7.png"/><Relationship Id="rId4" Type="http://schemas.openxmlformats.org/officeDocument/2006/relationships/image" Target="../media/image12.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7.png"/><Relationship Id="rId3" Type="http://schemas.openxmlformats.org/officeDocument/2006/relationships/image" Target="../media/image16.png"/><Relationship Id="rId4" Type="http://schemas.openxmlformats.org/officeDocument/2006/relationships/image" Target="../media/image29.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0.png"/><Relationship Id="rId3" Type="http://schemas.openxmlformats.org/officeDocument/2006/relationships/image" Target="../media/image23.png"/><Relationship Id="rId4" Type="http://schemas.openxmlformats.org/officeDocument/2006/relationships/image" Target="../media/image18.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9.jpg"/><Relationship Id="rId3" Type="http://schemas.openxmlformats.org/officeDocument/2006/relationships/image" Target="../media/image26.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2.png"/><Relationship Id="rId3" Type="http://schemas.openxmlformats.org/officeDocument/2006/relationships/image" Target="../media/image2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3.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3.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8.jpg"/><Relationship Id="rId3"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5.png"/><Relationship Id="rId3" Type="http://schemas.openxmlformats.org/officeDocument/2006/relationships/image" Target="../media/image21.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4.png"/><Relationship Id="rId3" Type="http://schemas.openxmlformats.org/officeDocument/2006/relationships/image" Target="../media/image23.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0.png"/><Relationship Id="rId3" Type="http://schemas.openxmlformats.org/officeDocument/2006/relationships/image" Target="../media/image2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9.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1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jpg"/><Relationship Id="rId3"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10.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10.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 light">
  <p:cSld name="Title - light">
    <p:bg>
      <p:bgPr>
        <a:solidFill>
          <a:schemeClr val="lt1"/>
        </a:solidFill>
      </p:bgPr>
    </p:bg>
    <p:spTree>
      <p:nvGrpSpPr>
        <p:cNvPr id="12" name="Shape 12"/>
        <p:cNvGrpSpPr/>
        <p:nvPr/>
      </p:nvGrpSpPr>
      <p:grpSpPr>
        <a:xfrm>
          <a:off x="0" y="0"/>
          <a:ext cx="0" cy="0"/>
          <a:chOff x="0" y="0"/>
          <a:chExt cx="0" cy="0"/>
        </a:xfrm>
      </p:grpSpPr>
      <p:sp>
        <p:nvSpPr>
          <p:cNvPr id="13" name="Google Shape;13;p2"/>
          <p:cNvSpPr/>
          <p:nvPr/>
        </p:nvSpPr>
        <p:spPr>
          <a:xfrm>
            <a:off x="0" y="2138917"/>
            <a:ext cx="12192000" cy="2580167"/>
          </a:xfrm>
          <a:prstGeom prst="rect">
            <a:avLst/>
          </a:prstGeom>
          <a:solidFill>
            <a:schemeClr val="accent5">
              <a:alpha val="83921"/>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4" name="Google Shape;14;p2"/>
          <p:cNvSpPr txBox="1"/>
          <p:nvPr>
            <p:ph type="title"/>
          </p:nvPr>
        </p:nvSpPr>
        <p:spPr>
          <a:xfrm>
            <a:off x="838200" y="2766219"/>
            <a:ext cx="10515600" cy="1119981"/>
          </a:xfrm>
          <a:prstGeom prst="rect">
            <a:avLst/>
          </a:prstGeom>
          <a:noFill/>
          <a:ln>
            <a:noFill/>
          </a:ln>
        </p:spPr>
        <p:txBody>
          <a:bodyPr anchorCtr="0" anchor="ctr" bIns="91425" lIns="91425" spcFirstLastPara="1" rIns="91425" wrap="square" tIns="91425"/>
          <a:lstStyle>
            <a:lvl1pPr lvl="0" marR="0" rtl="0" algn="l">
              <a:lnSpc>
                <a:spcPct val="90000"/>
              </a:lnSpc>
              <a:spcBef>
                <a:spcPts val="0"/>
              </a:spcBef>
              <a:spcAft>
                <a:spcPts val="0"/>
              </a:spcAft>
              <a:buClr>
                <a:schemeClr val="lt1"/>
              </a:buClr>
              <a:buSzPts val="4400"/>
              <a:buFont typeface="Helvetica Neue"/>
              <a:buNone/>
              <a:defRPr b="0" i="0" sz="3959" u="none" cap="none" strike="noStrike">
                <a:solidFill>
                  <a:schemeClr val="lt1"/>
                </a:solidFill>
                <a:latin typeface="Helvetica Neue"/>
                <a:ea typeface="Helvetica Neue"/>
                <a:cs typeface="Helvetica Neue"/>
                <a:sym typeface="Helvetica Neue"/>
              </a:defRPr>
            </a:lvl1pPr>
            <a:lvl2pPr lvl="1">
              <a:spcBef>
                <a:spcPts val="0"/>
              </a:spcBef>
              <a:spcAft>
                <a:spcPts val="0"/>
              </a:spcAft>
              <a:buSzPts val="1400"/>
              <a:buNone/>
              <a:defRPr sz="1620"/>
            </a:lvl2pPr>
            <a:lvl3pPr lvl="2">
              <a:spcBef>
                <a:spcPts val="0"/>
              </a:spcBef>
              <a:spcAft>
                <a:spcPts val="0"/>
              </a:spcAft>
              <a:buSzPts val="1400"/>
              <a:buNone/>
              <a:defRPr sz="1620"/>
            </a:lvl3pPr>
            <a:lvl4pPr lvl="3">
              <a:spcBef>
                <a:spcPts val="0"/>
              </a:spcBef>
              <a:spcAft>
                <a:spcPts val="0"/>
              </a:spcAft>
              <a:buSzPts val="1400"/>
              <a:buNone/>
              <a:defRPr sz="1620"/>
            </a:lvl4pPr>
            <a:lvl5pPr lvl="4">
              <a:spcBef>
                <a:spcPts val="0"/>
              </a:spcBef>
              <a:spcAft>
                <a:spcPts val="0"/>
              </a:spcAft>
              <a:buSzPts val="1400"/>
              <a:buNone/>
              <a:defRPr sz="1620"/>
            </a:lvl5pPr>
            <a:lvl6pPr lvl="5">
              <a:spcBef>
                <a:spcPts val="0"/>
              </a:spcBef>
              <a:spcAft>
                <a:spcPts val="0"/>
              </a:spcAft>
              <a:buSzPts val="1400"/>
              <a:buNone/>
              <a:defRPr sz="1620"/>
            </a:lvl6pPr>
            <a:lvl7pPr lvl="6">
              <a:spcBef>
                <a:spcPts val="0"/>
              </a:spcBef>
              <a:spcAft>
                <a:spcPts val="0"/>
              </a:spcAft>
              <a:buSzPts val="1400"/>
              <a:buNone/>
              <a:defRPr sz="1620"/>
            </a:lvl7pPr>
            <a:lvl8pPr lvl="7">
              <a:spcBef>
                <a:spcPts val="0"/>
              </a:spcBef>
              <a:spcAft>
                <a:spcPts val="0"/>
              </a:spcAft>
              <a:buSzPts val="1400"/>
              <a:buNone/>
              <a:defRPr sz="1620"/>
            </a:lvl8pPr>
            <a:lvl9pPr lvl="8">
              <a:spcBef>
                <a:spcPts val="0"/>
              </a:spcBef>
              <a:spcAft>
                <a:spcPts val="0"/>
              </a:spcAft>
              <a:buSzPts val="1400"/>
              <a:buNone/>
              <a:defRPr sz="1620"/>
            </a:lvl9pPr>
          </a:lstStyle>
          <a:p/>
        </p:txBody>
      </p:sp>
      <p:sp>
        <p:nvSpPr>
          <p:cNvPr id="15" name="Google Shape;15;p2"/>
          <p:cNvSpPr txBox="1"/>
          <p:nvPr>
            <p:ph idx="1" type="body"/>
          </p:nvPr>
        </p:nvSpPr>
        <p:spPr>
          <a:xfrm>
            <a:off x="838200" y="3886200"/>
            <a:ext cx="10515600" cy="533400"/>
          </a:xfrm>
          <a:prstGeom prst="rect">
            <a:avLst/>
          </a:prstGeom>
          <a:noFill/>
          <a:ln>
            <a:noFill/>
          </a:ln>
        </p:spPr>
        <p:txBody>
          <a:bodyPr anchorCtr="0" anchor="t" bIns="91425" lIns="91425" spcFirstLastPara="1" rIns="91425" wrap="square" tIns="91425"/>
          <a:lstStyle>
            <a:lvl1pPr indent="-228600" lvl="0" marL="457200" marR="0" rtl="0" algn="l">
              <a:lnSpc>
                <a:spcPct val="90000"/>
              </a:lnSpc>
              <a:spcBef>
                <a:spcPts val="1000"/>
              </a:spcBef>
              <a:spcAft>
                <a:spcPts val="0"/>
              </a:spcAft>
              <a:buClr>
                <a:schemeClr val="accent2"/>
              </a:buClr>
              <a:buSzPts val="2400"/>
              <a:buFont typeface="Arial"/>
              <a:buNone/>
              <a:defRPr b="0" i="0" sz="2400" u="none" cap="none" strike="noStrike">
                <a:solidFill>
                  <a:schemeClr val="accent2"/>
                </a:solidFill>
                <a:latin typeface="Helvetica Neue"/>
                <a:ea typeface="Helvetica Neue"/>
                <a:cs typeface="Helvetica Neue"/>
                <a:sym typeface="Helvetica Neue"/>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Helvetica Neue"/>
                <a:ea typeface="Helvetica Neue"/>
                <a:cs typeface="Helvetica Neue"/>
                <a:sym typeface="Helvetica Neue"/>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Helvetica Neue"/>
                <a:ea typeface="Helvetica Neue"/>
                <a:cs typeface="Helvetica Neue"/>
                <a:sym typeface="Helvetica Neue"/>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pic>
        <p:nvPicPr>
          <p:cNvPr id="16" name="Google Shape;16;p2"/>
          <p:cNvPicPr preferRelativeResize="0"/>
          <p:nvPr/>
        </p:nvPicPr>
        <p:blipFill rotWithShape="1">
          <a:blip r:embed="rId2">
            <a:alphaModFix/>
          </a:blip>
          <a:srcRect b="0" l="0" r="0" t="0"/>
          <a:stretch/>
        </p:blipFill>
        <p:spPr>
          <a:xfrm>
            <a:off x="863600" y="5839065"/>
            <a:ext cx="5232400" cy="66040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Right Sidebar" type="twoTxTwoObj">
  <p:cSld name="TWO_OBJECTS_WITH_TEXT">
    <p:bg>
      <p:bgPr>
        <a:blipFill>
          <a:blip r:embed="rId2">
            <a:alphaModFix/>
          </a:blip>
          <a:stretch>
            <a:fillRect/>
          </a:stretch>
        </a:blipFill>
      </p:bgPr>
    </p:bg>
    <p:spTree>
      <p:nvGrpSpPr>
        <p:cNvPr id="56" name="Shape 56"/>
        <p:cNvGrpSpPr/>
        <p:nvPr/>
      </p:nvGrpSpPr>
      <p:grpSpPr>
        <a:xfrm>
          <a:off x="0" y="0"/>
          <a:ext cx="0" cy="0"/>
          <a:chOff x="0" y="0"/>
          <a:chExt cx="0" cy="0"/>
        </a:xfrm>
      </p:grpSpPr>
      <p:sp>
        <p:nvSpPr>
          <p:cNvPr id="57" name="Google Shape;57;p11"/>
          <p:cNvSpPr txBox="1"/>
          <p:nvPr>
            <p:ph type="title"/>
          </p:nvPr>
        </p:nvSpPr>
        <p:spPr>
          <a:xfrm>
            <a:off x="839788" y="365125"/>
            <a:ext cx="6627812" cy="1325563"/>
          </a:xfrm>
          <a:prstGeom prst="rect">
            <a:avLst/>
          </a:prstGeom>
          <a:noFill/>
          <a:ln>
            <a:noFill/>
          </a:ln>
        </p:spPr>
        <p:txBody>
          <a:bodyPr anchorCtr="0" anchor="ctr" bIns="91425" lIns="91425" spcFirstLastPara="1" rIns="91425" wrap="square" tIns="91425"/>
          <a:lstStyle>
            <a:lvl1pPr lvl="0" marR="0" rtl="0" algn="l">
              <a:lnSpc>
                <a:spcPct val="90000"/>
              </a:lnSpc>
              <a:spcBef>
                <a:spcPts val="0"/>
              </a:spcBef>
              <a:spcAft>
                <a:spcPts val="0"/>
              </a:spcAft>
              <a:buClr>
                <a:schemeClr val="dk1"/>
              </a:buClr>
              <a:buSzPts val="4000"/>
              <a:buFont typeface="Helvetica Neue"/>
              <a:buNone/>
              <a:defRPr b="0" i="0" sz="4000" u="none" cap="none" strike="noStrike">
                <a:solidFill>
                  <a:schemeClr val="dk1"/>
                </a:solidFill>
                <a:latin typeface="Helvetica Neue"/>
                <a:ea typeface="Helvetica Neue"/>
                <a:cs typeface="Helvetica Neue"/>
                <a:sym typeface="Helvetica Neu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58" name="Google Shape;58;p11"/>
          <p:cNvSpPr txBox="1"/>
          <p:nvPr>
            <p:ph idx="1" type="body"/>
          </p:nvPr>
        </p:nvSpPr>
        <p:spPr>
          <a:xfrm>
            <a:off x="839788" y="1681163"/>
            <a:ext cx="6627812" cy="823912"/>
          </a:xfrm>
          <a:prstGeom prst="rect">
            <a:avLst/>
          </a:prstGeom>
          <a:noFill/>
          <a:ln>
            <a:noFill/>
          </a:ln>
        </p:spPr>
        <p:txBody>
          <a:bodyPr anchorCtr="0" anchor="b" bIns="91425" lIns="91425" spcFirstLastPara="1" rIns="91425" wrap="square" tIns="91425"/>
          <a:lstStyle>
            <a:lvl1pPr indent="-228600" lvl="0" marL="457200" marR="0" rtl="0" algn="l">
              <a:lnSpc>
                <a:spcPct val="90000"/>
              </a:lnSpc>
              <a:spcBef>
                <a:spcPts val="1000"/>
              </a:spcBef>
              <a:spcAft>
                <a:spcPts val="0"/>
              </a:spcAft>
              <a:buClr>
                <a:schemeClr val="dk1"/>
              </a:buClr>
              <a:buSzPts val="2400"/>
              <a:buFont typeface="Arial"/>
              <a:buNone/>
              <a:defRPr b="1" i="0" sz="2400" u="none" cap="none" strike="noStrike">
                <a:solidFill>
                  <a:schemeClr val="dk1"/>
                </a:solidFill>
                <a:latin typeface="Helvetica Neue"/>
                <a:ea typeface="Helvetica Neue"/>
                <a:cs typeface="Helvetica Neue"/>
                <a:sym typeface="Helvetica Neue"/>
              </a:defRPr>
            </a:lvl1pPr>
            <a:lvl2pPr indent="-228600" lvl="1" marL="914400" marR="0" rtl="0" algn="l">
              <a:lnSpc>
                <a:spcPct val="90000"/>
              </a:lnSpc>
              <a:spcBef>
                <a:spcPts val="500"/>
              </a:spcBef>
              <a:spcAft>
                <a:spcPts val="0"/>
              </a:spcAft>
              <a:buClr>
                <a:schemeClr val="dk1"/>
              </a:buClr>
              <a:buSzPts val="2000"/>
              <a:buFont typeface="Arial"/>
              <a:buNone/>
              <a:defRPr b="1" i="0" sz="2000" u="none" cap="none" strike="noStrike">
                <a:solidFill>
                  <a:schemeClr val="dk1"/>
                </a:solidFill>
                <a:latin typeface="Helvetica Neue"/>
                <a:ea typeface="Helvetica Neue"/>
                <a:cs typeface="Helvetica Neue"/>
                <a:sym typeface="Helvetica Neue"/>
              </a:defRPr>
            </a:lvl2pPr>
            <a:lvl3pPr indent="-228600" lvl="2" marL="1371600" marR="0" rtl="0" algn="l">
              <a:lnSpc>
                <a:spcPct val="90000"/>
              </a:lnSpc>
              <a:spcBef>
                <a:spcPts val="500"/>
              </a:spcBef>
              <a:spcAft>
                <a:spcPts val="0"/>
              </a:spcAft>
              <a:buClr>
                <a:schemeClr val="dk1"/>
              </a:buClr>
              <a:buSzPts val="1800"/>
              <a:buFont typeface="Arial"/>
              <a:buNone/>
              <a:defRPr b="1" i="0" sz="1800" u="none" cap="none" strike="noStrike">
                <a:solidFill>
                  <a:schemeClr val="dk1"/>
                </a:solidFill>
                <a:latin typeface="Helvetica Neue"/>
                <a:ea typeface="Helvetica Neue"/>
                <a:cs typeface="Helvetica Neue"/>
                <a:sym typeface="Helvetica Neue"/>
              </a:defRPr>
            </a:lvl3pPr>
            <a:lvl4pPr indent="-228600" lvl="3" marL="1828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Helvetica Neue"/>
                <a:ea typeface="Helvetica Neue"/>
                <a:cs typeface="Helvetica Neue"/>
                <a:sym typeface="Helvetica Neue"/>
              </a:defRPr>
            </a:lvl4pPr>
            <a:lvl5pPr indent="-228600" lvl="4" marL="22860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Helvetica Neue"/>
                <a:ea typeface="Helvetica Neue"/>
                <a:cs typeface="Helvetica Neue"/>
                <a:sym typeface="Helvetica Neue"/>
              </a:defRPr>
            </a:lvl5pPr>
            <a:lvl6pPr indent="-228600" lvl="5" marL="27432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6pPr>
            <a:lvl7pPr indent="-228600" lvl="6" marL="32004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7pPr>
            <a:lvl8pPr indent="-228600" lvl="7" marL="36576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8pPr>
            <a:lvl9pPr indent="-228600" lvl="8" marL="4114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9pPr>
          </a:lstStyle>
          <a:p/>
        </p:txBody>
      </p:sp>
      <p:sp>
        <p:nvSpPr>
          <p:cNvPr id="59" name="Google Shape;59;p11"/>
          <p:cNvSpPr txBox="1"/>
          <p:nvPr>
            <p:ph idx="2" type="body"/>
          </p:nvPr>
        </p:nvSpPr>
        <p:spPr>
          <a:xfrm>
            <a:off x="839788" y="2505075"/>
            <a:ext cx="6627812" cy="3423285"/>
          </a:xfrm>
          <a:prstGeom prst="rect">
            <a:avLst/>
          </a:prstGeom>
          <a:noFill/>
          <a:ln>
            <a:noFill/>
          </a:ln>
        </p:spPr>
        <p:txBody>
          <a:bodyPr anchorCtr="0" anchor="t" bIns="91425" lIns="91425" spcFirstLastPara="1" rIns="91425" wrap="square" tIns="91425"/>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Helvetica Neue"/>
                <a:ea typeface="Helvetica Neue"/>
                <a:cs typeface="Helvetica Neue"/>
                <a:sym typeface="Helvetica Neue"/>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Helvetica Neue"/>
                <a:ea typeface="Helvetica Neue"/>
                <a:cs typeface="Helvetica Neue"/>
                <a:sym typeface="Helvetica Neue"/>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Helvetica Neue"/>
                <a:ea typeface="Helvetica Neue"/>
                <a:cs typeface="Helvetica Neue"/>
                <a:sym typeface="Helvetica Neue"/>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60" name="Google Shape;60;p11"/>
          <p:cNvSpPr txBox="1"/>
          <p:nvPr>
            <p:ph idx="3" type="body"/>
          </p:nvPr>
        </p:nvSpPr>
        <p:spPr>
          <a:xfrm>
            <a:off x="8168640" y="1681163"/>
            <a:ext cx="3186748" cy="823912"/>
          </a:xfrm>
          <a:prstGeom prst="rect">
            <a:avLst/>
          </a:prstGeom>
          <a:noFill/>
          <a:ln>
            <a:noFill/>
          </a:ln>
        </p:spPr>
        <p:txBody>
          <a:bodyPr anchorCtr="0" anchor="b" bIns="91425" lIns="91425" spcFirstLastPara="1" rIns="91425" wrap="square" tIns="91425"/>
          <a:lstStyle>
            <a:lvl1pPr indent="-228600" lvl="0" marL="457200" marR="0" rtl="0" algn="l">
              <a:lnSpc>
                <a:spcPct val="90000"/>
              </a:lnSpc>
              <a:spcBef>
                <a:spcPts val="1000"/>
              </a:spcBef>
              <a:spcAft>
                <a:spcPts val="0"/>
              </a:spcAft>
              <a:buClr>
                <a:schemeClr val="lt1"/>
              </a:buClr>
              <a:buSzPts val="2400"/>
              <a:buFont typeface="Arial"/>
              <a:buNone/>
              <a:defRPr b="1"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90000"/>
              </a:lnSpc>
              <a:spcBef>
                <a:spcPts val="500"/>
              </a:spcBef>
              <a:spcAft>
                <a:spcPts val="0"/>
              </a:spcAft>
              <a:buClr>
                <a:schemeClr val="dk1"/>
              </a:buClr>
              <a:buSzPts val="2000"/>
              <a:buFont typeface="Arial"/>
              <a:buNone/>
              <a:defRPr b="1" i="0" sz="2000" u="none" cap="none" strike="noStrike">
                <a:solidFill>
                  <a:schemeClr val="dk1"/>
                </a:solidFill>
                <a:latin typeface="Helvetica Neue"/>
                <a:ea typeface="Helvetica Neue"/>
                <a:cs typeface="Helvetica Neue"/>
                <a:sym typeface="Helvetica Neue"/>
              </a:defRPr>
            </a:lvl2pPr>
            <a:lvl3pPr indent="-228600" lvl="2" marL="1371600" marR="0" rtl="0" algn="l">
              <a:lnSpc>
                <a:spcPct val="90000"/>
              </a:lnSpc>
              <a:spcBef>
                <a:spcPts val="500"/>
              </a:spcBef>
              <a:spcAft>
                <a:spcPts val="0"/>
              </a:spcAft>
              <a:buClr>
                <a:schemeClr val="dk1"/>
              </a:buClr>
              <a:buSzPts val="1800"/>
              <a:buFont typeface="Arial"/>
              <a:buNone/>
              <a:defRPr b="1" i="0" sz="1800" u="none" cap="none" strike="noStrike">
                <a:solidFill>
                  <a:schemeClr val="dk1"/>
                </a:solidFill>
                <a:latin typeface="Helvetica Neue"/>
                <a:ea typeface="Helvetica Neue"/>
                <a:cs typeface="Helvetica Neue"/>
                <a:sym typeface="Helvetica Neue"/>
              </a:defRPr>
            </a:lvl3pPr>
            <a:lvl4pPr indent="-228600" lvl="3" marL="1828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Helvetica Neue"/>
                <a:ea typeface="Helvetica Neue"/>
                <a:cs typeface="Helvetica Neue"/>
                <a:sym typeface="Helvetica Neue"/>
              </a:defRPr>
            </a:lvl4pPr>
            <a:lvl5pPr indent="-228600" lvl="4" marL="22860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Helvetica Neue"/>
                <a:ea typeface="Helvetica Neue"/>
                <a:cs typeface="Helvetica Neue"/>
                <a:sym typeface="Helvetica Neue"/>
              </a:defRPr>
            </a:lvl5pPr>
            <a:lvl6pPr indent="-228600" lvl="5" marL="27432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6pPr>
            <a:lvl7pPr indent="-228600" lvl="6" marL="32004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7pPr>
            <a:lvl8pPr indent="-228600" lvl="7" marL="36576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8pPr>
            <a:lvl9pPr indent="-228600" lvl="8" marL="4114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9pPr>
          </a:lstStyle>
          <a:p/>
        </p:txBody>
      </p:sp>
      <p:sp>
        <p:nvSpPr>
          <p:cNvPr id="61" name="Google Shape;61;p11"/>
          <p:cNvSpPr txBox="1"/>
          <p:nvPr>
            <p:ph idx="4" type="body"/>
          </p:nvPr>
        </p:nvSpPr>
        <p:spPr>
          <a:xfrm>
            <a:off x="8168640" y="2505075"/>
            <a:ext cx="3186748" cy="3423285"/>
          </a:xfrm>
          <a:prstGeom prst="rect">
            <a:avLst/>
          </a:prstGeom>
          <a:noFill/>
          <a:ln>
            <a:noFill/>
          </a:ln>
        </p:spPr>
        <p:txBody>
          <a:bodyPr anchorCtr="0" anchor="t" bIns="91425" lIns="91425" spcFirstLastPara="1" rIns="91425" wrap="square" tIns="91425"/>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Helvetica Neue"/>
                <a:ea typeface="Helvetica Neue"/>
                <a:cs typeface="Helvetica Neue"/>
                <a:sym typeface="Helvetica Neue"/>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Helvetica Neue"/>
                <a:ea typeface="Helvetica Neue"/>
                <a:cs typeface="Helvetica Neue"/>
                <a:sym typeface="Helvetica Neue"/>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Helvetica Neue"/>
                <a:ea typeface="Helvetica Neue"/>
                <a:cs typeface="Helvetica Neue"/>
                <a:sym typeface="Helvetica Neue"/>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Helvetica Neue"/>
                <a:ea typeface="Helvetica Neue"/>
                <a:cs typeface="Helvetica Neue"/>
                <a:sym typeface="Helvetica Neue"/>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Helvetica Neue"/>
                <a:ea typeface="Helvetica Neue"/>
                <a:cs typeface="Helvetica Neue"/>
                <a:sym typeface="Helvetica Neue"/>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pic>
        <p:nvPicPr>
          <p:cNvPr id="62" name="Google Shape;62;p11"/>
          <p:cNvPicPr preferRelativeResize="0"/>
          <p:nvPr/>
        </p:nvPicPr>
        <p:blipFill rotWithShape="1">
          <a:blip r:embed="rId3">
            <a:alphaModFix/>
          </a:blip>
          <a:srcRect b="0" l="0" r="0" t="0"/>
          <a:stretch/>
        </p:blipFill>
        <p:spPr>
          <a:xfrm>
            <a:off x="838200" y="6236208"/>
            <a:ext cx="10515600" cy="309970"/>
          </a:xfrm>
          <a:prstGeom prst="rect">
            <a:avLst/>
          </a:prstGeom>
          <a:noFill/>
          <a:ln>
            <a:noFill/>
          </a:ln>
        </p:spPr>
      </p:pic>
      <p:pic>
        <p:nvPicPr>
          <p:cNvPr id="63" name="Google Shape;63;p11"/>
          <p:cNvPicPr preferRelativeResize="0"/>
          <p:nvPr/>
        </p:nvPicPr>
        <p:blipFill rotWithShape="1">
          <a:blip r:embed="rId4">
            <a:alphaModFix/>
          </a:blip>
          <a:srcRect b="0" l="0" r="0" t="0"/>
          <a:stretch/>
        </p:blipFill>
        <p:spPr>
          <a:xfrm>
            <a:off x="11166425" y="6236208"/>
            <a:ext cx="189739" cy="290934"/>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eft Sidebar" type="objTx">
  <p:cSld name="OBJECT_WITH_CAPTION_TEXT">
    <p:bg>
      <p:bgPr>
        <a:blipFill>
          <a:blip r:embed="rId2">
            <a:alphaModFix/>
          </a:blip>
          <a:stretch>
            <a:fillRect/>
          </a:stretch>
        </a:blipFill>
      </p:bgPr>
    </p:bg>
    <p:spTree>
      <p:nvGrpSpPr>
        <p:cNvPr id="64" name="Shape 64"/>
        <p:cNvGrpSpPr/>
        <p:nvPr/>
      </p:nvGrpSpPr>
      <p:grpSpPr>
        <a:xfrm>
          <a:off x="0" y="0"/>
          <a:ext cx="0" cy="0"/>
          <a:chOff x="0" y="0"/>
          <a:chExt cx="0" cy="0"/>
        </a:xfrm>
      </p:grpSpPr>
      <p:sp>
        <p:nvSpPr>
          <p:cNvPr id="65" name="Google Shape;65;p12"/>
          <p:cNvSpPr txBox="1"/>
          <p:nvPr>
            <p:ph type="title"/>
          </p:nvPr>
        </p:nvSpPr>
        <p:spPr>
          <a:xfrm>
            <a:off x="590309" y="450802"/>
            <a:ext cx="2808212" cy="1606598"/>
          </a:xfrm>
          <a:prstGeom prst="rect">
            <a:avLst/>
          </a:prstGeom>
          <a:noFill/>
          <a:ln>
            <a:noFill/>
          </a:ln>
        </p:spPr>
        <p:txBody>
          <a:bodyPr anchorCtr="0" anchor="b" bIns="91425" lIns="91425" spcFirstLastPara="1" rIns="91425" wrap="square" tIns="91425"/>
          <a:lstStyle>
            <a:lvl1pPr lvl="0" marR="0" rtl="0" algn="l">
              <a:lnSpc>
                <a:spcPct val="90000"/>
              </a:lnSpc>
              <a:spcBef>
                <a:spcPts val="0"/>
              </a:spcBef>
              <a:spcAft>
                <a:spcPts val="0"/>
              </a:spcAft>
              <a:buClr>
                <a:schemeClr val="lt1"/>
              </a:buClr>
              <a:buSzPts val="3200"/>
              <a:buFont typeface="Helvetica Neue"/>
              <a:buNone/>
              <a:defRPr b="0" i="0" sz="3200" u="none" cap="none" strike="noStrike">
                <a:solidFill>
                  <a:schemeClr val="lt1"/>
                </a:solidFill>
                <a:latin typeface="Helvetica Neue"/>
                <a:ea typeface="Helvetica Neue"/>
                <a:cs typeface="Helvetica Neue"/>
                <a:sym typeface="Helvetica Neu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66" name="Google Shape;66;p12"/>
          <p:cNvSpPr txBox="1"/>
          <p:nvPr>
            <p:ph idx="1" type="body"/>
          </p:nvPr>
        </p:nvSpPr>
        <p:spPr>
          <a:xfrm>
            <a:off x="4084320" y="450803"/>
            <a:ext cx="7498080" cy="5418186"/>
          </a:xfrm>
          <a:prstGeom prst="rect">
            <a:avLst/>
          </a:prstGeom>
          <a:noFill/>
          <a:ln>
            <a:noFill/>
          </a:ln>
        </p:spPr>
        <p:txBody>
          <a:bodyPr anchorCtr="0" anchor="t" bIns="91425" lIns="91425" spcFirstLastPara="1" rIns="91425" wrap="square" tIns="91425"/>
          <a:lstStyle>
            <a:lvl1pPr indent="-431800" lvl="0" marL="457200" marR="0" rtl="0" algn="l">
              <a:lnSpc>
                <a:spcPct val="90000"/>
              </a:lnSpc>
              <a:spcBef>
                <a:spcPts val="100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1pPr>
            <a:lvl2pPr indent="-406400" lvl="1" marL="914400" marR="0" rtl="0" algn="l">
              <a:lnSpc>
                <a:spcPct val="90000"/>
              </a:lnSpc>
              <a:spcBef>
                <a:spcPts val="500"/>
              </a:spcBef>
              <a:spcAft>
                <a:spcPts val="0"/>
              </a:spcAft>
              <a:buClr>
                <a:schemeClr val="dk1"/>
              </a:buClr>
              <a:buSzPts val="2800"/>
              <a:buFont typeface="Arial"/>
              <a:buChar char="•"/>
              <a:defRPr b="0" i="0" sz="2800" u="none" cap="none" strike="noStrike">
                <a:solidFill>
                  <a:schemeClr val="dk1"/>
                </a:solidFill>
                <a:latin typeface="Helvetica Neue"/>
                <a:ea typeface="Helvetica Neue"/>
                <a:cs typeface="Helvetica Neue"/>
                <a:sym typeface="Helvetica Neue"/>
              </a:defRPr>
            </a:lvl2pPr>
            <a:lvl3pPr indent="-381000" lvl="2" marL="13716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Helvetica Neue"/>
                <a:ea typeface="Helvetica Neue"/>
                <a:cs typeface="Helvetica Neue"/>
                <a:sym typeface="Helvetica Neue"/>
              </a:defRPr>
            </a:lvl3pPr>
            <a:lvl4pPr indent="-355600" lvl="3" marL="18288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Helvetica Neue"/>
                <a:ea typeface="Helvetica Neue"/>
                <a:cs typeface="Helvetica Neue"/>
                <a:sym typeface="Helvetica Neue"/>
              </a:defRPr>
            </a:lvl4pPr>
            <a:lvl5pPr indent="-355600" lvl="4" marL="22860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Helvetica Neue"/>
                <a:ea typeface="Helvetica Neue"/>
                <a:cs typeface="Helvetica Neue"/>
                <a:sym typeface="Helvetica Neue"/>
              </a:defRPr>
            </a:lvl5pPr>
            <a:lvl6pPr indent="-355600" lvl="5" marL="27432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67" name="Google Shape;67;p12"/>
          <p:cNvSpPr txBox="1"/>
          <p:nvPr>
            <p:ph idx="2" type="body"/>
          </p:nvPr>
        </p:nvSpPr>
        <p:spPr>
          <a:xfrm>
            <a:off x="590309" y="2042160"/>
            <a:ext cx="2808212" cy="3826828"/>
          </a:xfrm>
          <a:prstGeom prst="rect">
            <a:avLst/>
          </a:prstGeom>
          <a:noFill/>
          <a:ln>
            <a:noFill/>
          </a:ln>
        </p:spPr>
        <p:txBody>
          <a:bodyPr anchorCtr="0" anchor="t" bIns="91425" lIns="91425" spcFirstLastPara="1" rIns="91425" wrap="square" tIns="91425"/>
          <a:lstStyle>
            <a:lvl1pPr indent="-228600" lvl="0" marL="457200" marR="0" rtl="0" algn="l">
              <a:lnSpc>
                <a:spcPct val="90000"/>
              </a:lnSpc>
              <a:spcBef>
                <a:spcPts val="1000"/>
              </a:spcBef>
              <a:spcAft>
                <a:spcPts val="0"/>
              </a:spcAft>
              <a:buClr>
                <a:schemeClr val="lt1"/>
              </a:buClr>
              <a:buSzPts val="1600"/>
              <a:buFont typeface="Arial"/>
              <a:buNone/>
              <a:defRPr b="0" i="0" sz="1600" u="none" cap="none" strike="noStrike">
                <a:solidFill>
                  <a:schemeClr val="lt1"/>
                </a:solidFill>
                <a:latin typeface="Helvetica Neue"/>
                <a:ea typeface="Helvetica Neue"/>
                <a:cs typeface="Helvetica Neue"/>
                <a:sym typeface="Helvetica Neue"/>
              </a:defRPr>
            </a:lvl1pPr>
            <a:lvl2pPr indent="-228600" lvl="1" marL="914400" marR="0" rtl="0" algn="l">
              <a:lnSpc>
                <a:spcPct val="90000"/>
              </a:lnSpc>
              <a:spcBef>
                <a:spcPts val="500"/>
              </a:spcBef>
              <a:spcAft>
                <a:spcPts val="0"/>
              </a:spcAft>
              <a:buClr>
                <a:schemeClr val="dk1"/>
              </a:buClr>
              <a:buSzPts val="1400"/>
              <a:buFont typeface="Arial"/>
              <a:buNone/>
              <a:defRPr b="0" i="0" sz="1400" u="none" cap="none" strike="noStrike">
                <a:solidFill>
                  <a:schemeClr val="dk1"/>
                </a:solidFill>
                <a:latin typeface="Helvetica Neue"/>
                <a:ea typeface="Helvetica Neue"/>
                <a:cs typeface="Helvetica Neue"/>
                <a:sym typeface="Helvetica Neue"/>
              </a:defRPr>
            </a:lvl2pPr>
            <a:lvl3pPr indent="-228600" lvl="2" marL="1371600" marR="0" rtl="0" algn="l">
              <a:lnSpc>
                <a:spcPct val="90000"/>
              </a:lnSpc>
              <a:spcBef>
                <a:spcPts val="500"/>
              </a:spcBef>
              <a:spcAft>
                <a:spcPts val="0"/>
              </a:spcAft>
              <a:buClr>
                <a:schemeClr val="dk1"/>
              </a:buClr>
              <a:buSzPts val="1200"/>
              <a:buFont typeface="Arial"/>
              <a:buNone/>
              <a:defRPr b="0" i="0" sz="1200" u="none" cap="none" strike="noStrike">
                <a:solidFill>
                  <a:schemeClr val="dk1"/>
                </a:solidFill>
                <a:latin typeface="Helvetica Neue"/>
                <a:ea typeface="Helvetica Neue"/>
                <a:cs typeface="Helvetica Neue"/>
                <a:sym typeface="Helvetica Neue"/>
              </a:defRPr>
            </a:lvl3pPr>
            <a:lvl4pPr indent="-228600" lvl="3" marL="1828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Helvetica Neue"/>
                <a:ea typeface="Helvetica Neue"/>
                <a:cs typeface="Helvetica Neue"/>
                <a:sym typeface="Helvetica Neue"/>
              </a:defRPr>
            </a:lvl4pPr>
            <a:lvl5pPr indent="-228600" lvl="4" marL="22860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Helvetica Neue"/>
                <a:ea typeface="Helvetica Neue"/>
                <a:cs typeface="Helvetica Neue"/>
                <a:sym typeface="Helvetica Neue"/>
              </a:defRPr>
            </a:lvl5pPr>
            <a:lvl6pPr indent="-228600" lvl="5" marL="27432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6pPr>
            <a:lvl7pPr indent="-228600" lvl="6" marL="32004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7pPr>
            <a:lvl8pPr indent="-228600" lvl="7" marL="36576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8pPr>
            <a:lvl9pPr indent="-228600" lvl="8" marL="4114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9pPr>
          </a:lstStyle>
          <a:p/>
        </p:txBody>
      </p:sp>
      <p:pic>
        <p:nvPicPr>
          <p:cNvPr id="68" name="Google Shape;68;p12"/>
          <p:cNvPicPr preferRelativeResize="0"/>
          <p:nvPr/>
        </p:nvPicPr>
        <p:blipFill rotWithShape="1">
          <a:blip r:embed="rId3">
            <a:alphaModFix/>
          </a:blip>
          <a:srcRect b="0" l="0" r="0" t="0"/>
          <a:stretch/>
        </p:blipFill>
        <p:spPr>
          <a:xfrm>
            <a:off x="569259" y="6239208"/>
            <a:ext cx="7694570" cy="271574"/>
          </a:xfrm>
          <a:prstGeom prst="rect">
            <a:avLst/>
          </a:prstGeom>
          <a:noFill/>
          <a:ln>
            <a:noFill/>
          </a:ln>
        </p:spPr>
      </p:pic>
      <p:pic>
        <p:nvPicPr>
          <p:cNvPr id="69" name="Google Shape;69;p12"/>
          <p:cNvPicPr preferRelativeResize="0"/>
          <p:nvPr/>
        </p:nvPicPr>
        <p:blipFill rotWithShape="1">
          <a:blip r:embed="rId4">
            <a:alphaModFix/>
          </a:blip>
          <a:srcRect b="0" l="0" r="0" t="0"/>
          <a:stretch/>
        </p:blipFill>
        <p:spPr>
          <a:xfrm>
            <a:off x="11385027" y="6236208"/>
            <a:ext cx="179070" cy="274574"/>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 light">
  <p:cSld name="Title - light">
    <p:bg>
      <p:bgPr>
        <a:solidFill>
          <a:schemeClr val="lt1"/>
        </a:solidFill>
      </p:bgPr>
    </p:bg>
    <p:spTree>
      <p:nvGrpSpPr>
        <p:cNvPr id="73" name="Shape 73"/>
        <p:cNvGrpSpPr/>
        <p:nvPr/>
      </p:nvGrpSpPr>
      <p:grpSpPr>
        <a:xfrm>
          <a:off x="0" y="0"/>
          <a:ext cx="0" cy="0"/>
          <a:chOff x="0" y="0"/>
          <a:chExt cx="0" cy="0"/>
        </a:xfrm>
      </p:grpSpPr>
      <p:sp>
        <p:nvSpPr>
          <p:cNvPr id="74" name="Google Shape;74;p14"/>
          <p:cNvSpPr/>
          <p:nvPr/>
        </p:nvSpPr>
        <p:spPr>
          <a:xfrm>
            <a:off x="0" y="2138917"/>
            <a:ext cx="12192000" cy="2580300"/>
          </a:xfrm>
          <a:prstGeom prst="rect">
            <a:avLst/>
          </a:prstGeom>
          <a:solidFill>
            <a:schemeClr val="accent5">
              <a:alpha val="8353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5" name="Google Shape;75;p14"/>
          <p:cNvSpPr txBox="1"/>
          <p:nvPr>
            <p:ph type="title"/>
          </p:nvPr>
        </p:nvSpPr>
        <p:spPr>
          <a:xfrm>
            <a:off x="838200" y="2766219"/>
            <a:ext cx="10515600" cy="1119900"/>
          </a:xfrm>
          <a:prstGeom prst="rect">
            <a:avLst/>
          </a:prstGeom>
          <a:noFill/>
          <a:ln>
            <a:noFill/>
          </a:ln>
        </p:spPr>
        <p:txBody>
          <a:bodyPr anchorCtr="0" anchor="ctr" bIns="91425" lIns="91425" spcFirstLastPara="1" rIns="91425" wrap="square" tIns="91425"/>
          <a:lstStyle>
            <a:lvl1pPr lvl="0" marR="0" rtl="0" algn="l">
              <a:lnSpc>
                <a:spcPct val="90000"/>
              </a:lnSpc>
              <a:spcBef>
                <a:spcPts val="0"/>
              </a:spcBef>
              <a:spcAft>
                <a:spcPts val="0"/>
              </a:spcAft>
              <a:buClr>
                <a:schemeClr val="lt1"/>
              </a:buClr>
              <a:buSzPts val="4400"/>
              <a:buFont typeface="Helvetica Neue"/>
              <a:buNone/>
              <a:defRPr b="0" i="0" sz="3959"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62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62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62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62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62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62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62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620" u="none" cap="none" strike="noStrike">
                <a:solidFill>
                  <a:srgbClr val="000000"/>
                </a:solidFill>
                <a:latin typeface="Arial"/>
                <a:ea typeface="Arial"/>
                <a:cs typeface="Arial"/>
                <a:sym typeface="Arial"/>
              </a:defRPr>
            </a:lvl9pPr>
          </a:lstStyle>
          <a:p/>
        </p:txBody>
      </p:sp>
      <p:sp>
        <p:nvSpPr>
          <p:cNvPr id="76" name="Google Shape;76;p14"/>
          <p:cNvSpPr txBox="1"/>
          <p:nvPr>
            <p:ph idx="1" type="body"/>
          </p:nvPr>
        </p:nvSpPr>
        <p:spPr>
          <a:xfrm>
            <a:off x="838200" y="3886200"/>
            <a:ext cx="10515600" cy="533400"/>
          </a:xfrm>
          <a:prstGeom prst="rect">
            <a:avLst/>
          </a:prstGeom>
          <a:noFill/>
          <a:ln>
            <a:noFill/>
          </a:ln>
        </p:spPr>
        <p:txBody>
          <a:bodyPr anchorCtr="0" anchor="t" bIns="91425" lIns="91425" spcFirstLastPara="1" rIns="91425" wrap="square" tIns="91425"/>
          <a:lstStyle>
            <a:lvl1pPr indent="-228600" lvl="0" marL="457200" marR="0" rtl="0" algn="l">
              <a:lnSpc>
                <a:spcPct val="90000"/>
              </a:lnSpc>
              <a:spcBef>
                <a:spcPts val="1000"/>
              </a:spcBef>
              <a:spcAft>
                <a:spcPts val="0"/>
              </a:spcAft>
              <a:buClr>
                <a:schemeClr val="accent2"/>
              </a:buClr>
              <a:buSzPts val="2400"/>
              <a:buFont typeface="Arial"/>
              <a:buNone/>
              <a:defRPr b="0" i="0" sz="2400" u="none" cap="none" strike="noStrike">
                <a:solidFill>
                  <a:schemeClr val="accent2"/>
                </a:solidFill>
                <a:latin typeface="Helvetica Neue"/>
                <a:ea typeface="Helvetica Neue"/>
                <a:cs typeface="Helvetica Neue"/>
                <a:sym typeface="Helvetica Neue"/>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Helvetica Neue"/>
                <a:ea typeface="Helvetica Neue"/>
                <a:cs typeface="Helvetica Neue"/>
                <a:sym typeface="Helvetica Neue"/>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Helvetica Neue"/>
                <a:ea typeface="Helvetica Neue"/>
                <a:cs typeface="Helvetica Neue"/>
                <a:sym typeface="Helvetica Neue"/>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pic>
        <p:nvPicPr>
          <p:cNvPr id="77" name="Google Shape;77;p14"/>
          <p:cNvPicPr preferRelativeResize="0"/>
          <p:nvPr/>
        </p:nvPicPr>
        <p:blipFill rotWithShape="1">
          <a:blip r:embed="rId2">
            <a:alphaModFix/>
          </a:blip>
          <a:srcRect b="0" l="0" r="0" t="0"/>
          <a:stretch/>
        </p:blipFill>
        <p:spPr>
          <a:xfrm>
            <a:off x="863600" y="5839065"/>
            <a:ext cx="5232400" cy="660400"/>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eft Sidebar" type="objTx">
  <p:cSld name="OBJECT_WITH_CAPTION_TEXT">
    <p:bg>
      <p:bgPr>
        <a:blipFill>
          <a:blip r:embed="rId2">
            <a:alphaModFix/>
          </a:blip>
          <a:stretch>
            <a:fillRect/>
          </a:stretch>
        </a:blipFill>
      </p:bgPr>
    </p:bg>
    <p:spTree>
      <p:nvGrpSpPr>
        <p:cNvPr id="78" name="Shape 78"/>
        <p:cNvGrpSpPr/>
        <p:nvPr/>
      </p:nvGrpSpPr>
      <p:grpSpPr>
        <a:xfrm>
          <a:off x="0" y="0"/>
          <a:ext cx="0" cy="0"/>
          <a:chOff x="0" y="0"/>
          <a:chExt cx="0" cy="0"/>
        </a:xfrm>
      </p:grpSpPr>
      <p:sp>
        <p:nvSpPr>
          <p:cNvPr id="79" name="Google Shape;79;p15"/>
          <p:cNvSpPr txBox="1"/>
          <p:nvPr>
            <p:ph type="title"/>
          </p:nvPr>
        </p:nvSpPr>
        <p:spPr>
          <a:xfrm>
            <a:off x="590309" y="450802"/>
            <a:ext cx="2808300" cy="1606500"/>
          </a:xfrm>
          <a:prstGeom prst="rect">
            <a:avLst/>
          </a:prstGeom>
          <a:noFill/>
          <a:ln>
            <a:noFill/>
          </a:ln>
        </p:spPr>
        <p:txBody>
          <a:bodyPr anchorCtr="0" anchor="b" bIns="91425" lIns="91425" spcFirstLastPara="1" rIns="91425" wrap="square" tIns="91425"/>
          <a:lstStyle>
            <a:lvl1pPr lvl="0" marR="0" rtl="0" algn="l">
              <a:lnSpc>
                <a:spcPct val="90000"/>
              </a:lnSpc>
              <a:spcBef>
                <a:spcPts val="0"/>
              </a:spcBef>
              <a:spcAft>
                <a:spcPts val="0"/>
              </a:spcAft>
              <a:buClr>
                <a:schemeClr val="lt1"/>
              </a:buClr>
              <a:buSzPts val="3200"/>
              <a:buFont typeface="Helvetica Neue"/>
              <a:buNone/>
              <a:defRPr b="0" i="0" sz="3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80" name="Google Shape;80;p15"/>
          <p:cNvSpPr txBox="1"/>
          <p:nvPr>
            <p:ph idx="1" type="body"/>
          </p:nvPr>
        </p:nvSpPr>
        <p:spPr>
          <a:xfrm>
            <a:off x="4084320" y="450803"/>
            <a:ext cx="7498200" cy="5418300"/>
          </a:xfrm>
          <a:prstGeom prst="rect">
            <a:avLst/>
          </a:prstGeom>
          <a:noFill/>
          <a:ln>
            <a:noFill/>
          </a:ln>
        </p:spPr>
        <p:txBody>
          <a:bodyPr anchorCtr="0" anchor="t" bIns="91425" lIns="91425" spcFirstLastPara="1" rIns="91425" wrap="square" tIns="91425"/>
          <a:lstStyle>
            <a:lvl1pPr indent="-431800" lvl="0" marL="457200" marR="0" rtl="0" algn="l">
              <a:lnSpc>
                <a:spcPct val="90000"/>
              </a:lnSpc>
              <a:spcBef>
                <a:spcPts val="100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1pPr>
            <a:lvl2pPr indent="-406400" lvl="1" marL="914400" marR="0" rtl="0" algn="l">
              <a:lnSpc>
                <a:spcPct val="90000"/>
              </a:lnSpc>
              <a:spcBef>
                <a:spcPts val="500"/>
              </a:spcBef>
              <a:spcAft>
                <a:spcPts val="0"/>
              </a:spcAft>
              <a:buClr>
                <a:schemeClr val="dk1"/>
              </a:buClr>
              <a:buSzPts val="2800"/>
              <a:buFont typeface="Arial"/>
              <a:buChar char="•"/>
              <a:defRPr b="0" i="0" sz="2800" u="none" cap="none" strike="noStrike">
                <a:solidFill>
                  <a:schemeClr val="dk1"/>
                </a:solidFill>
                <a:latin typeface="Helvetica Neue"/>
                <a:ea typeface="Helvetica Neue"/>
                <a:cs typeface="Helvetica Neue"/>
                <a:sym typeface="Helvetica Neue"/>
              </a:defRPr>
            </a:lvl2pPr>
            <a:lvl3pPr indent="-381000" lvl="2" marL="13716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Helvetica Neue"/>
                <a:ea typeface="Helvetica Neue"/>
                <a:cs typeface="Helvetica Neue"/>
                <a:sym typeface="Helvetica Neue"/>
              </a:defRPr>
            </a:lvl3pPr>
            <a:lvl4pPr indent="-355600" lvl="3" marL="18288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Helvetica Neue"/>
                <a:ea typeface="Helvetica Neue"/>
                <a:cs typeface="Helvetica Neue"/>
                <a:sym typeface="Helvetica Neue"/>
              </a:defRPr>
            </a:lvl4pPr>
            <a:lvl5pPr indent="-355600" lvl="4" marL="22860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Helvetica Neue"/>
                <a:ea typeface="Helvetica Neue"/>
                <a:cs typeface="Helvetica Neue"/>
                <a:sym typeface="Helvetica Neue"/>
              </a:defRPr>
            </a:lvl5pPr>
            <a:lvl6pPr indent="-355600" lvl="5" marL="27432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1" name="Google Shape;81;p15"/>
          <p:cNvSpPr txBox="1"/>
          <p:nvPr>
            <p:ph idx="2" type="body"/>
          </p:nvPr>
        </p:nvSpPr>
        <p:spPr>
          <a:xfrm>
            <a:off x="590309" y="2042160"/>
            <a:ext cx="2808300" cy="3826800"/>
          </a:xfrm>
          <a:prstGeom prst="rect">
            <a:avLst/>
          </a:prstGeom>
          <a:noFill/>
          <a:ln>
            <a:noFill/>
          </a:ln>
        </p:spPr>
        <p:txBody>
          <a:bodyPr anchorCtr="0" anchor="t" bIns="91425" lIns="91425" spcFirstLastPara="1" rIns="91425" wrap="square" tIns="91425"/>
          <a:lstStyle>
            <a:lvl1pPr indent="-228600" lvl="0" marL="457200" marR="0" rtl="0" algn="l">
              <a:lnSpc>
                <a:spcPct val="90000"/>
              </a:lnSpc>
              <a:spcBef>
                <a:spcPts val="1000"/>
              </a:spcBef>
              <a:spcAft>
                <a:spcPts val="0"/>
              </a:spcAft>
              <a:buClr>
                <a:schemeClr val="lt1"/>
              </a:buClr>
              <a:buSzPts val="1600"/>
              <a:buFont typeface="Arial"/>
              <a:buNone/>
              <a:defRPr b="0" i="0" sz="1600" u="none" cap="none" strike="noStrike">
                <a:solidFill>
                  <a:schemeClr val="lt1"/>
                </a:solidFill>
                <a:latin typeface="Helvetica Neue"/>
                <a:ea typeface="Helvetica Neue"/>
                <a:cs typeface="Helvetica Neue"/>
                <a:sym typeface="Helvetica Neue"/>
              </a:defRPr>
            </a:lvl1pPr>
            <a:lvl2pPr indent="-228600" lvl="1" marL="914400" marR="0" rtl="0" algn="l">
              <a:lnSpc>
                <a:spcPct val="90000"/>
              </a:lnSpc>
              <a:spcBef>
                <a:spcPts val="500"/>
              </a:spcBef>
              <a:spcAft>
                <a:spcPts val="0"/>
              </a:spcAft>
              <a:buClr>
                <a:schemeClr val="dk1"/>
              </a:buClr>
              <a:buSzPts val="1400"/>
              <a:buFont typeface="Arial"/>
              <a:buNone/>
              <a:defRPr b="0" i="0" sz="1400" u="none" cap="none" strike="noStrike">
                <a:solidFill>
                  <a:schemeClr val="dk1"/>
                </a:solidFill>
                <a:latin typeface="Helvetica Neue"/>
                <a:ea typeface="Helvetica Neue"/>
                <a:cs typeface="Helvetica Neue"/>
                <a:sym typeface="Helvetica Neue"/>
              </a:defRPr>
            </a:lvl2pPr>
            <a:lvl3pPr indent="-228600" lvl="2" marL="1371600" marR="0" rtl="0" algn="l">
              <a:lnSpc>
                <a:spcPct val="90000"/>
              </a:lnSpc>
              <a:spcBef>
                <a:spcPts val="500"/>
              </a:spcBef>
              <a:spcAft>
                <a:spcPts val="0"/>
              </a:spcAft>
              <a:buClr>
                <a:schemeClr val="dk1"/>
              </a:buClr>
              <a:buSzPts val="1200"/>
              <a:buFont typeface="Arial"/>
              <a:buNone/>
              <a:defRPr b="0" i="0" sz="1200" u="none" cap="none" strike="noStrike">
                <a:solidFill>
                  <a:schemeClr val="dk1"/>
                </a:solidFill>
                <a:latin typeface="Helvetica Neue"/>
                <a:ea typeface="Helvetica Neue"/>
                <a:cs typeface="Helvetica Neue"/>
                <a:sym typeface="Helvetica Neue"/>
              </a:defRPr>
            </a:lvl3pPr>
            <a:lvl4pPr indent="-228600" lvl="3" marL="1828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Helvetica Neue"/>
                <a:ea typeface="Helvetica Neue"/>
                <a:cs typeface="Helvetica Neue"/>
                <a:sym typeface="Helvetica Neue"/>
              </a:defRPr>
            </a:lvl4pPr>
            <a:lvl5pPr indent="-228600" lvl="4" marL="22860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Helvetica Neue"/>
                <a:ea typeface="Helvetica Neue"/>
                <a:cs typeface="Helvetica Neue"/>
                <a:sym typeface="Helvetica Neue"/>
              </a:defRPr>
            </a:lvl5pPr>
            <a:lvl6pPr indent="-228600" lvl="5" marL="27432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6pPr>
            <a:lvl7pPr indent="-228600" lvl="6" marL="32004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7pPr>
            <a:lvl8pPr indent="-228600" lvl="7" marL="36576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8pPr>
            <a:lvl9pPr indent="-228600" lvl="8" marL="4114800" marR="0" rtl="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9pPr>
          </a:lstStyle>
          <a:p/>
        </p:txBody>
      </p:sp>
      <p:pic>
        <p:nvPicPr>
          <p:cNvPr id="82" name="Google Shape;82;p15"/>
          <p:cNvPicPr preferRelativeResize="0"/>
          <p:nvPr/>
        </p:nvPicPr>
        <p:blipFill rotWithShape="1">
          <a:blip r:embed="rId3">
            <a:alphaModFix/>
          </a:blip>
          <a:srcRect b="0" l="0" r="0" t="0"/>
          <a:stretch/>
        </p:blipFill>
        <p:spPr>
          <a:xfrm>
            <a:off x="569259" y="6239208"/>
            <a:ext cx="7694569" cy="271574"/>
          </a:xfrm>
          <a:prstGeom prst="rect">
            <a:avLst/>
          </a:prstGeom>
          <a:noFill/>
          <a:ln>
            <a:noFill/>
          </a:ln>
        </p:spPr>
      </p:pic>
      <p:pic>
        <p:nvPicPr>
          <p:cNvPr id="83" name="Google Shape;83;p15"/>
          <p:cNvPicPr preferRelativeResize="0"/>
          <p:nvPr/>
        </p:nvPicPr>
        <p:blipFill rotWithShape="1">
          <a:blip r:embed="rId4">
            <a:alphaModFix/>
          </a:blip>
          <a:srcRect b="0" l="0" r="0" t="0"/>
          <a:stretch/>
        </p:blipFill>
        <p:spPr>
          <a:xfrm>
            <a:off x="11385027" y="6236208"/>
            <a:ext cx="179069" cy="274575"/>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Right Sidebar" type="twoTxTwoObj">
  <p:cSld name="TWO_OBJECTS_WITH_TEXT">
    <p:bg>
      <p:bgPr>
        <a:blipFill>
          <a:blip r:embed="rId2">
            <a:alphaModFix/>
          </a:blip>
          <a:stretch>
            <a:fillRect/>
          </a:stretch>
        </a:blipFill>
      </p:bgPr>
    </p:bg>
    <p:spTree>
      <p:nvGrpSpPr>
        <p:cNvPr id="84" name="Shape 84"/>
        <p:cNvGrpSpPr/>
        <p:nvPr/>
      </p:nvGrpSpPr>
      <p:grpSpPr>
        <a:xfrm>
          <a:off x="0" y="0"/>
          <a:ext cx="0" cy="0"/>
          <a:chOff x="0" y="0"/>
          <a:chExt cx="0" cy="0"/>
        </a:xfrm>
      </p:grpSpPr>
      <p:sp>
        <p:nvSpPr>
          <p:cNvPr id="85" name="Google Shape;85;p16"/>
          <p:cNvSpPr txBox="1"/>
          <p:nvPr>
            <p:ph type="title"/>
          </p:nvPr>
        </p:nvSpPr>
        <p:spPr>
          <a:xfrm>
            <a:off x="839788" y="365125"/>
            <a:ext cx="6627900" cy="1325700"/>
          </a:xfrm>
          <a:prstGeom prst="rect">
            <a:avLst/>
          </a:prstGeom>
          <a:noFill/>
          <a:ln>
            <a:noFill/>
          </a:ln>
        </p:spPr>
        <p:txBody>
          <a:bodyPr anchorCtr="0" anchor="ctr" bIns="91425" lIns="91425" spcFirstLastPara="1" rIns="91425" wrap="square" tIns="91425"/>
          <a:lstStyle>
            <a:lvl1pPr lvl="0" marR="0" rtl="0" algn="l">
              <a:lnSpc>
                <a:spcPct val="90000"/>
              </a:lnSpc>
              <a:spcBef>
                <a:spcPts val="0"/>
              </a:spcBef>
              <a:spcAft>
                <a:spcPts val="0"/>
              </a:spcAft>
              <a:buClr>
                <a:schemeClr val="dk1"/>
              </a:buClr>
              <a:buSzPts val="4000"/>
              <a:buFont typeface="Helvetica Neue"/>
              <a:buNone/>
              <a:defRPr b="0" i="0" sz="4000" u="none" cap="none" strike="noStrike">
                <a:solidFill>
                  <a:schemeClr val="dk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86" name="Google Shape;86;p16"/>
          <p:cNvSpPr txBox="1"/>
          <p:nvPr>
            <p:ph idx="1" type="body"/>
          </p:nvPr>
        </p:nvSpPr>
        <p:spPr>
          <a:xfrm>
            <a:off x="839788" y="1681163"/>
            <a:ext cx="6627900" cy="823800"/>
          </a:xfrm>
          <a:prstGeom prst="rect">
            <a:avLst/>
          </a:prstGeom>
          <a:noFill/>
          <a:ln>
            <a:noFill/>
          </a:ln>
        </p:spPr>
        <p:txBody>
          <a:bodyPr anchorCtr="0" anchor="b" bIns="91425" lIns="91425" spcFirstLastPara="1" rIns="91425" wrap="square" tIns="91425"/>
          <a:lstStyle>
            <a:lvl1pPr indent="-228600" lvl="0" marL="457200" marR="0" rtl="0" algn="l">
              <a:lnSpc>
                <a:spcPct val="90000"/>
              </a:lnSpc>
              <a:spcBef>
                <a:spcPts val="1000"/>
              </a:spcBef>
              <a:spcAft>
                <a:spcPts val="0"/>
              </a:spcAft>
              <a:buClr>
                <a:schemeClr val="dk1"/>
              </a:buClr>
              <a:buSzPts val="2400"/>
              <a:buFont typeface="Arial"/>
              <a:buNone/>
              <a:defRPr b="1" i="0" sz="2400" u="none" cap="none" strike="noStrike">
                <a:solidFill>
                  <a:schemeClr val="dk1"/>
                </a:solidFill>
                <a:latin typeface="Helvetica Neue"/>
                <a:ea typeface="Helvetica Neue"/>
                <a:cs typeface="Helvetica Neue"/>
                <a:sym typeface="Helvetica Neue"/>
              </a:defRPr>
            </a:lvl1pPr>
            <a:lvl2pPr indent="-228600" lvl="1" marL="914400" marR="0" rtl="0" algn="l">
              <a:lnSpc>
                <a:spcPct val="90000"/>
              </a:lnSpc>
              <a:spcBef>
                <a:spcPts val="500"/>
              </a:spcBef>
              <a:spcAft>
                <a:spcPts val="0"/>
              </a:spcAft>
              <a:buClr>
                <a:schemeClr val="dk1"/>
              </a:buClr>
              <a:buSzPts val="2000"/>
              <a:buFont typeface="Arial"/>
              <a:buNone/>
              <a:defRPr b="1" i="0" sz="2000" u="none" cap="none" strike="noStrike">
                <a:solidFill>
                  <a:schemeClr val="dk1"/>
                </a:solidFill>
                <a:latin typeface="Helvetica Neue"/>
                <a:ea typeface="Helvetica Neue"/>
                <a:cs typeface="Helvetica Neue"/>
                <a:sym typeface="Helvetica Neue"/>
              </a:defRPr>
            </a:lvl2pPr>
            <a:lvl3pPr indent="-228600" lvl="2" marL="1371600" marR="0" rtl="0" algn="l">
              <a:lnSpc>
                <a:spcPct val="90000"/>
              </a:lnSpc>
              <a:spcBef>
                <a:spcPts val="500"/>
              </a:spcBef>
              <a:spcAft>
                <a:spcPts val="0"/>
              </a:spcAft>
              <a:buClr>
                <a:schemeClr val="dk1"/>
              </a:buClr>
              <a:buSzPts val="1800"/>
              <a:buFont typeface="Arial"/>
              <a:buNone/>
              <a:defRPr b="1" i="0" sz="1800" u="none" cap="none" strike="noStrike">
                <a:solidFill>
                  <a:schemeClr val="dk1"/>
                </a:solidFill>
                <a:latin typeface="Helvetica Neue"/>
                <a:ea typeface="Helvetica Neue"/>
                <a:cs typeface="Helvetica Neue"/>
                <a:sym typeface="Helvetica Neue"/>
              </a:defRPr>
            </a:lvl3pPr>
            <a:lvl4pPr indent="-228600" lvl="3" marL="1828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Helvetica Neue"/>
                <a:ea typeface="Helvetica Neue"/>
                <a:cs typeface="Helvetica Neue"/>
                <a:sym typeface="Helvetica Neue"/>
              </a:defRPr>
            </a:lvl4pPr>
            <a:lvl5pPr indent="-228600" lvl="4" marL="22860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Helvetica Neue"/>
                <a:ea typeface="Helvetica Neue"/>
                <a:cs typeface="Helvetica Neue"/>
                <a:sym typeface="Helvetica Neue"/>
              </a:defRPr>
            </a:lvl5pPr>
            <a:lvl6pPr indent="-228600" lvl="5" marL="27432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6pPr>
            <a:lvl7pPr indent="-228600" lvl="6" marL="32004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7pPr>
            <a:lvl8pPr indent="-228600" lvl="7" marL="36576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8pPr>
            <a:lvl9pPr indent="-228600" lvl="8" marL="4114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9pPr>
          </a:lstStyle>
          <a:p/>
        </p:txBody>
      </p:sp>
      <p:sp>
        <p:nvSpPr>
          <p:cNvPr id="87" name="Google Shape;87;p16"/>
          <p:cNvSpPr txBox="1"/>
          <p:nvPr>
            <p:ph idx="2" type="body"/>
          </p:nvPr>
        </p:nvSpPr>
        <p:spPr>
          <a:xfrm>
            <a:off x="839788" y="2505075"/>
            <a:ext cx="6627900" cy="3423300"/>
          </a:xfrm>
          <a:prstGeom prst="rect">
            <a:avLst/>
          </a:prstGeom>
          <a:noFill/>
          <a:ln>
            <a:noFill/>
          </a:ln>
        </p:spPr>
        <p:txBody>
          <a:bodyPr anchorCtr="0" anchor="t" bIns="91425" lIns="91425" spcFirstLastPara="1" rIns="91425" wrap="square" tIns="91425"/>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Helvetica Neue"/>
                <a:ea typeface="Helvetica Neue"/>
                <a:cs typeface="Helvetica Neue"/>
                <a:sym typeface="Helvetica Neue"/>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Helvetica Neue"/>
                <a:ea typeface="Helvetica Neue"/>
                <a:cs typeface="Helvetica Neue"/>
                <a:sym typeface="Helvetica Neue"/>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Helvetica Neue"/>
                <a:ea typeface="Helvetica Neue"/>
                <a:cs typeface="Helvetica Neue"/>
                <a:sym typeface="Helvetica Neue"/>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8" name="Google Shape;88;p16"/>
          <p:cNvSpPr txBox="1"/>
          <p:nvPr>
            <p:ph idx="3" type="body"/>
          </p:nvPr>
        </p:nvSpPr>
        <p:spPr>
          <a:xfrm>
            <a:off x="8168640" y="1681163"/>
            <a:ext cx="3186600" cy="823800"/>
          </a:xfrm>
          <a:prstGeom prst="rect">
            <a:avLst/>
          </a:prstGeom>
          <a:noFill/>
          <a:ln>
            <a:noFill/>
          </a:ln>
        </p:spPr>
        <p:txBody>
          <a:bodyPr anchorCtr="0" anchor="b" bIns="91425" lIns="91425" spcFirstLastPara="1" rIns="91425" wrap="square" tIns="91425"/>
          <a:lstStyle>
            <a:lvl1pPr indent="-228600" lvl="0" marL="457200" marR="0" rtl="0" algn="l">
              <a:lnSpc>
                <a:spcPct val="90000"/>
              </a:lnSpc>
              <a:spcBef>
                <a:spcPts val="1000"/>
              </a:spcBef>
              <a:spcAft>
                <a:spcPts val="0"/>
              </a:spcAft>
              <a:buClr>
                <a:schemeClr val="lt1"/>
              </a:buClr>
              <a:buSzPts val="2400"/>
              <a:buFont typeface="Arial"/>
              <a:buNone/>
              <a:defRPr b="1"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90000"/>
              </a:lnSpc>
              <a:spcBef>
                <a:spcPts val="500"/>
              </a:spcBef>
              <a:spcAft>
                <a:spcPts val="0"/>
              </a:spcAft>
              <a:buClr>
                <a:schemeClr val="dk1"/>
              </a:buClr>
              <a:buSzPts val="2000"/>
              <a:buFont typeface="Arial"/>
              <a:buNone/>
              <a:defRPr b="1" i="0" sz="2000" u="none" cap="none" strike="noStrike">
                <a:solidFill>
                  <a:schemeClr val="dk1"/>
                </a:solidFill>
                <a:latin typeface="Helvetica Neue"/>
                <a:ea typeface="Helvetica Neue"/>
                <a:cs typeface="Helvetica Neue"/>
                <a:sym typeface="Helvetica Neue"/>
              </a:defRPr>
            </a:lvl2pPr>
            <a:lvl3pPr indent="-228600" lvl="2" marL="1371600" marR="0" rtl="0" algn="l">
              <a:lnSpc>
                <a:spcPct val="90000"/>
              </a:lnSpc>
              <a:spcBef>
                <a:spcPts val="500"/>
              </a:spcBef>
              <a:spcAft>
                <a:spcPts val="0"/>
              </a:spcAft>
              <a:buClr>
                <a:schemeClr val="dk1"/>
              </a:buClr>
              <a:buSzPts val="1800"/>
              <a:buFont typeface="Arial"/>
              <a:buNone/>
              <a:defRPr b="1" i="0" sz="1800" u="none" cap="none" strike="noStrike">
                <a:solidFill>
                  <a:schemeClr val="dk1"/>
                </a:solidFill>
                <a:latin typeface="Helvetica Neue"/>
                <a:ea typeface="Helvetica Neue"/>
                <a:cs typeface="Helvetica Neue"/>
                <a:sym typeface="Helvetica Neue"/>
              </a:defRPr>
            </a:lvl3pPr>
            <a:lvl4pPr indent="-228600" lvl="3" marL="1828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Helvetica Neue"/>
                <a:ea typeface="Helvetica Neue"/>
                <a:cs typeface="Helvetica Neue"/>
                <a:sym typeface="Helvetica Neue"/>
              </a:defRPr>
            </a:lvl4pPr>
            <a:lvl5pPr indent="-228600" lvl="4" marL="22860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Helvetica Neue"/>
                <a:ea typeface="Helvetica Neue"/>
                <a:cs typeface="Helvetica Neue"/>
                <a:sym typeface="Helvetica Neue"/>
              </a:defRPr>
            </a:lvl5pPr>
            <a:lvl6pPr indent="-228600" lvl="5" marL="27432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6pPr>
            <a:lvl7pPr indent="-228600" lvl="6" marL="32004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7pPr>
            <a:lvl8pPr indent="-228600" lvl="7" marL="36576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8pPr>
            <a:lvl9pPr indent="-228600" lvl="8" marL="4114800" marR="0" rtl="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9pPr>
          </a:lstStyle>
          <a:p/>
        </p:txBody>
      </p:sp>
      <p:sp>
        <p:nvSpPr>
          <p:cNvPr id="89" name="Google Shape;89;p16"/>
          <p:cNvSpPr txBox="1"/>
          <p:nvPr>
            <p:ph idx="4" type="body"/>
          </p:nvPr>
        </p:nvSpPr>
        <p:spPr>
          <a:xfrm>
            <a:off x="8168640" y="2505075"/>
            <a:ext cx="3186600" cy="3423300"/>
          </a:xfrm>
          <a:prstGeom prst="rect">
            <a:avLst/>
          </a:prstGeom>
          <a:noFill/>
          <a:ln>
            <a:noFill/>
          </a:ln>
        </p:spPr>
        <p:txBody>
          <a:bodyPr anchorCtr="0" anchor="t" bIns="91425" lIns="91425" spcFirstLastPara="1" rIns="91425" wrap="square" tIns="91425"/>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Helvetica Neue"/>
                <a:ea typeface="Helvetica Neue"/>
                <a:cs typeface="Helvetica Neue"/>
                <a:sym typeface="Helvetica Neue"/>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Helvetica Neue"/>
                <a:ea typeface="Helvetica Neue"/>
                <a:cs typeface="Helvetica Neue"/>
                <a:sym typeface="Helvetica Neue"/>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Helvetica Neue"/>
                <a:ea typeface="Helvetica Neue"/>
                <a:cs typeface="Helvetica Neue"/>
                <a:sym typeface="Helvetica Neue"/>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Helvetica Neue"/>
                <a:ea typeface="Helvetica Neue"/>
                <a:cs typeface="Helvetica Neue"/>
                <a:sym typeface="Helvetica Neue"/>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Helvetica Neue"/>
                <a:ea typeface="Helvetica Neue"/>
                <a:cs typeface="Helvetica Neue"/>
                <a:sym typeface="Helvetica Neue"/>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pic>
        <p:nvPicPr>
          <p:cNvPr id="90" name="Google Shape;90;p16"/>
          <p:cNvPicPr preferRelativeResize="0"/>
          <p:nvPr/>
        </p:nvPicPr>
        <p:blipFill rotWithShape="1">
          <a:blip r:embed="rId3">
            <a:alphaModFix/>
          </a:blip>
          <a:srcRect b="0" l="0" r="0" t="0"/>
          <a:stretch/>
        </p:blipFill>
        <p:spPr>
          <a:xfrm>
            <a:off x="838200" y="6236208"/>
            <a:ext cx="10515600" cy="309970"/>
          </a:xfrm>
          <a:prstGeom prst="rect">
            <a:avLst/>
          </a:prstGeom>
          <a:noFill/>
          <a:ln>
            <a:noFill/>
          </a:ln>
        </p:spPr>
      </p:pic>
      <p:pic>
        <p:nvPicPr>
          <p:cNvPr id="91" name="Google Shape;91;p16"/>
          <p:cNvPicPr preferRelativeResize="0"/>
          <p:nvPr/>
        </p:nvPicPr>
        <p:blipFill rotWithShape="1">
          <a:blip r:embed="rId4">
            <a:alphaModFix/>
          </a:blip>
          <a:srcRect b="0" l="0" r="0" t="0"/>
          <a:stretch/>
        </p:blipFill>
        <p:spPr>
          <a:xfrm>
            <a:off x="11166425" y="6236208"/>
            <a:ext cx="189740" cy="290933"/>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Blue Bar" type="obj">
  <p:cSld name="OBJECT">
    <p:bg>
      <p:bgPr>
        <a:blipFill>
          <a:blip r:embed="rId2">
            <a:alphaModFix/>
          </a:blip>
          <a:stretch>
            <a:fillRect/>
          </a:stretch>
        </a:blipFill>
      </p:bgPr>
    </p:bg>
    <p:spTree>
      <p:nvGrpSpPr>
        <p:cNvPr id="92" name="Shape 92"/>
        <p:cNvGrpSpPr/>
        <p:nvPr/>
      </p:nvGrpSpPr>
      <p:grpSpPr>
        <a:xfrm>
          <a:off x="0" y="0"/>
          <a:ext cx="0" cy="0"/>
          <a:chOff x="0" y="0"/>
          <a:chExt cx="0" cy="0"/>
        </a:xfrm>
      </p:grpSpPr>
      <p:sp>
        <p:nvSpPr>
          <p:cNvPr id="93" name="Google Shape;93;p17"/>
          <p:cNvSpPr txBox="1"/>
          <p:nvPr>
            <p:ph type="title"/>
          </p:nvPr>
        </p:nvSpPr>
        <p:spPr>
          <a:xfrm>
            <a:off x="838200" y="365125"/>
            <a:ext cx="10515600" cy="1325700"/>
          </a:xfrm>
          <a:prstGeom prst="rect">
            <a:avLst/>
          </a:prstGeom>
          <a:noFill/>
          <a:ln>
            <a:noFill/>
          </a:ln>
        </p:spPr>
        <p:txBody>
          <a:bodyPr anchorCtr="0" anchor="ctr" bIns="91425" lIns="91425" spcFirstLastPara="1" rIns="91425" wrap="square" tIns="91425"/>
          <a:lstStyle>
            <a:lvl1pPr lvl="0" marR="0" rtl="0" algn="l">
              <a:lnSpc>
                <a:spcPct val="90000"/>
              </a:lnSpc>
              <a:spcBef>
                <a:spcPts val="0"/>
              </a:spcBef>
              <a:spcAft>
                <a:spcPts val="0"/>
              </a:spcAft>
              <a:buClr>
                <a:schemeClr val="dk1"/>
              </a:buClr>
              <a:buSzPts val="4400"/>
              <a:buFont typeface="Helvetica Neue"/>
              <a:buNone/>
              <a:defRPr b="0" i="0" sz="4400" u="none" cap="none" strike="noStrike">
                <a:solidFill>
                  <a:schemeClr val="dk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94" name="Google Shape;94;p17"/>
          <p:cNvSpPr txBox="1"/>
          <p:nvPr>
            <p:ph idx="1" type="body"/>
          </p:nvPr>
        </p:nvSpPr>
        <p:spPr>
          <a:xfrm>
            <a:off x="838200" y="1825625"/>
            <a:ext cx="10515600" cy="3858900"/>
          </a:xfrm>
          <a:prstGeom prst="rect">
            <a:avLst/>
          </a:prstGeom>
          <a:noFill/>
          <a:ln>
            <a:noFill/>
          </a:ln>
        </p:spPr>
        <p:txBody>
          <a:bodyPr anchorCtr="0" anchor="t" bIns="91425" lIns="91425" spcFirstLastPara="1" rIns="91425" wrap="square" tIns="91425"/>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Helvetica Neue"/>
                <a:ea typeface="Helvetica Neue"/>
                <a:cs typeface="Helvetica Neue"/>
                <a:sym typeface="Helvetica Neue"/>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Helvetica Neue"/>
                <a:ea typeface="Helvetica Neue"/>
                <a:cs typeface="Helvetica Neue"/>
                <a:sym typeface="Helvetica Neue"/>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Helvetica Neue"/>
                <a:ea typeface="Helvetica Neue"/>
                <a:cs typeface="Helvetica Neue"/>
                <a:sym typeface="Helvetica Neue"/>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pic>
        <p:nvPicPr>
          <p:cNvPr id="95" name="Google Shape;95;p17"/>
          <p:cNvPicPr preferRelativeResize="0"/>
          <p:nvPr/>
        </p:nvPicPr>
        <p:blipFill rotWithShape="1">
          <a:blip r:embed="rId3">
            <a:alphaModFix/>
          </a:blip>
          <a:srcRect b="0" l="0" r="0" t="0"/>
          <a:stretch/>
        </p:blipFill>
        <p:spPr>
          <a:xfrm>
            <a:off x="841248" y="6236208"/>
            <a:ext cx="10512550" cy="309880"/>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 Grid">
  <p:cSld name="Section Header - Grid">
    <p:bg>
      <p:bgPr>
        <a:blipFill>
          <a:blip r:embed="rId2">
            <a:alphaModFix/>
          </a:blip>
          <a:stretch>
            <a:fillRect/>
          </a:stretch>
        </a:blipFill>
      </p:bgPr>
    </p:bg>
    <p:spTree>
      <p:nvGrpSpPr>
        <p:cNvPr id="96" name="Shape 96"/>
        <p:cNvGrpSpPr/>
        <p:nvPr/>
      </p:nvGrpSpPr>
      <p:grpSpPr>
        <a:xfrm>
          <a:off x="0" y="0"/>
          <a:ext cx="0" cy="0"/>
          <a:chOff x="0" y="0"/>
          <a:chExt cx="0" cy="0"/>
        </a:xfrm>
      </p:grpSpPr>
      <p:sp>
        <p:nvSpPr>
          <p:cNvPr id="97" name="Google Shape;97;p18"/>
          <p:cNvSpPr txBox="1"/>
          <p:nvPr>
            <p:ph idx="1" type="subTitle"/>
          </p:nvPr>
        </p:nvSpPr>
        <p:spPr>
          <a:xfrm>
            <a:off x="838198" y="3802335"/>
            <a:ext cx="10515600" cy="1655700"/>
          </a:xfrm>
          <a:prstGeom prst="rect">
            <a:avLst/>
          </a:prstGeom>
          <a:noFill/>
          <a:ln>
            <a:noFill/>
          </a:ln>
        </p:spPr>
        <p:txBody>
          <a:bodyPr anchorCtr="0" anchor="t" bIns="91425" lIns="91425" spcFirstLastPara="1" rIns="91425" wrap="square" tIns="91425"/>
          <a:lstStyle>
            <a:lvl1pPr lvl="0" marR="0" rtl="0" algn="l">
              <a:lnSpc>
                <a:spcPct val="90000"/>
              </a:lnSpc>
              <a:spcBef>
                <a:spcPts val="1000"/>
              </a:spcBef>
              <a:spcAft>
                <a:spcPts val="0"/>
              </a:spcAft>
              <a:buClr>
                <a:schemeClr val="dk1"/>
              </a:buClr>
              <a:buSzPts val="2400"/>
              <a:buFont typeface="Arial"/>
              <a:buNone/>
              <a:defRPr b="0" i="0" sz="2400" u="none" cap="none" strike="noStrike">
                <a:solidFill>
                  <a:schemeClr val="dk1"/>
                </a:solidFill>
                <a:latin typeface="Helvetica Neue"/>
                <a:ea typeface="Helvetica Neue"/>
                <a:cs typeface="Helvetica Neue"/>
                <a:sym typeface="Helvetica Neue"/>
              </a:defRPr>
            </a:lvl1pPr>
            <a:lvl2pPr lvl="1" marR="0" rtl="0" algn="ctr">
              <a:lnSpc>
                <a:spcPct val="90000"/>
              </a:lnSpc>
              <a:spcBef>
                <a:spcPts val="500"/>
              </a:spcBef>
              <a:spcAft>
                <a:spcPts val="0"/>
              </a:spcAft>
              <a:buClr>
                <a:schemeClr val="dk1"/>
              </a:buClr>
              <a:buSzPts val="2000"/>
              <a:buFont typeface="Arial"/>
              <a:buNone/>
              <a:defRPr b="0" i="0" sz="2000" u="none" cap="none" strike="noStrike">
                <a:solidFill>
                  <a:schemeClr val="dk1"/>
                </a:solidFill>
                <a:latin typeface="Helvetica Neue"/>
                <a:ea typeface="Helvetica Neue"/>
                <a:cs typeface="Helvetica Neue"/>
                <a:sym typeface="Helvetica Neue"/>
              </a:defRPr>
            </a:lvl2pPr>
            <a:lvl3pPr lvl="2" marR="0" rtl="0" algn="ctr">
              <a:lnSpc>
                <a:spcPct val="90000"/>
              </a:lnSpc>
              <a:spcBef>
                <a:spcPts val="500"/>
              </a:spcBef>
              <a:spcAft>
                <a:spcPts val="0"/>
              </a:spcAft>
              <a:buClr>
                <a:schemeClr val="dk1"/>
              </a:buClr>
              <a:buSzPts val="1800"/>
              <a:buFont typeface="Arial"/>
              <a:buNone/>
              <a:defRPr b="0" i="0" sz="1800" u="none" cap="none" strike="noStrike">
                <a:solidFill>
                  <a:schemeClr val="dk1"/>
                </a:solidFill>
                <a:latin typeface="Helvetica Neue"/>
                <a:ea typeface="Helvetica Neue"/>
                <a:cs typeface="Helvetica Neue"/>
                <a:sym typeface="Helvetica Neue"/>
              </a:defRPr>
            </a:lvl3pPr>
            <a:lvl4pPr lvl="3"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Helvetica Neue"/>
                <a:ea typeface="Helvetica Neue"/>
                <a:cs typeface="Helvetica Neue"/>
                <a:sym typeface="Helvetica Neue"/>
              </a:defRPr>
            </a:lvl4pPr>
            <a:lvl5pPr lvl="4"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Helvetica Neue"/>
                <a:ea typeface="Helvetica Neue"/>
                <a:cs typeface="Helvetica Neue"/>
                <a:sym typeface="Helvetica Neue"/>
              </a:defRPr>
            </a:lvl5pPr>
            <a:lvl6pPr lvl="5"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Calibri"/>
                <a:ea typeface="Calibri"/>
                <a:cs typeface="Calibri"/>
                <a:sym typeface="Calibri"/>
              </a:defRPr>
            </a:lvl6pPr>
            <a:lvl7pPr lvl="6"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Calibri"/>
                <a:ea typeface="Calibri"/>
                <a:cs typeface="Calibri"/>
                <a:sym typeface="Calibri"/>
              </a:defRPr>
            </a:lvl7pPr>
            <a:lvl8pPr lvl="7"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Calibri"/>
                <a:ea typeface="Calibri"/>
                <a:cs typeface="Calibri"/>
                <a:sym typeface="Calibri"/>
              </a:defRPr>
            </a:lvl8pPr>
            <a:lvl9pPr lvl="8"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Calibri"/>
                <a:ea typeface="Calibri"/>
                <a:cs typeface="Calibri"/>
                <a:sym typeface="Calibri"/>
              </a:defRPr>
            </a:lvl9pPr>
          </a:lstStyle>
          <a:p/>
        </p:txBody>
      </p:sp>
      <p:sp>
        <p:nvSpPr>
          <p:cNvPr id="98" name="Google Shape;98;p18"/>
          <p:cNvSpPr txBox="1"/>
          <p:nvPr>
            <p:ph type="title"/>
          </p:nvPr>
        </p:nvSpPr>
        <p:spPr>
          <a:xfrm>
            <a:off x="838199" y="1959429"/>
            <a:ext cx="10515600" cy="1842600"/>
          </a:xfrm>
          <a:prstGeom prst="rect">
            <a:avLst/>
          </a:prstGeom>
          <a:noFill/>
          <a:ln>
            <a:noFill/>
          </a:ln>
        </p:spPr>
        <p:txBody>
          <a:bodyPr anchorCtr="0" anchor="ctr" bIns="91425" lIns="91425" spcFirstLastPara="1" rIns="91425" wrap="square" tIns="91425"/>
          <a:lstStyle>
            <a:lvl1pPr lvl="0" marR="0" rtl="0" algn="l">
              <a:lnSpc>
                <a:spcPct val="90000"/>
              </a:lnSpc>
              <a:spcBef>
                <a:spcPts val="0"/>
              </a:spcBef>
              <a:spcAft>
                <a:spcPts val="0"/>
              </a:spcAft>
              <a:buClr>
                <a:schemeClr val="dk1"/>
              </a:buClr>
              <a:buSzPts val="4400"/>
              <a:buFont typeface="Helvetica Neue"/>
              <a:buNone/>
              <a:defRPr b="0" i="0" sz="4400" u="none" cap="none" strike="noStrike">
                <a:solidFill>
                  <a:schemeClr val="dk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pic>
        <p:nvPicPr>
          <p:cNvPr id="99" name="Google Shape;99;p18"/>
          <p:cNvPicPr preferRelativeResize="0"/>
          <p:nvPr/>
        </p:nvPicPr>
        <p:blipFill rotWithShape="1">
          <a:blip r:embed="rId3">
            <a:alphaModFix/>
          </a:blip>
          <a:srcRect b="0" l="0" r="0" t="0"/>
          <a:stretch/>
        </p:blipFill>
        <p:spPr>
          <a:xfrm>
            <a:off x="838200" y="6236208"/>
            <a:ext cx="10515600" cy="309970"/>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Plain">
  <p:cSld name="Content - Plain">
    <p:bg>
      <p:bgPr>
        <a:solidFill>
          <a:schemeClr val="lt1"/>
        </a:solidFill>
      </p:bgPr>
    </p:bg>
    <p:spTree>
      <p:nvGrpSpPr>
        <p:cNvPr id="100" name="Shape 100"/>
        <p:cNvGrpSpPr/>
        <p:nvPr/>
      </p:nvGrpSpPr>
      <p:grpSpPr>
        <a:xfrm>
          <a:off x="0" y="0"/>
          <a:ext cx="0" cy="0"/>
          <a:chOff x="0" y="0"/>
          <a:chExt cx="0" cy="0"/>
        </a:xfrm>
      </p:grpSpPr>
      <p:sp>
        <p:nvSpPr>
          <p:cNvPr id="101" name="Google Shape;101;p19"/>
          <p:cNvSpPr txBox="1"/>
          <p:nvPr>
            <p:ph type="title"/>
          </p:nvPr>
        </p:nvSpPr>
        <p:spPr>
          <a:xfrm>
            <a:off x="838200" y="365125"/>
            <a:ext cx="10515600" cy="1325700"/>
          </a:xfrm>
          <a:prstGeom prst="rect">
            <a:avLst/>
          </a:prstGeom>
          <a:noFill/>
          <a:ln>
            <a:noFill/>
          </a:ln>
        </p:spPr>
        <p:txBody>
          <a:bodyPr anchorCtr="0" anchor="ctr" bIns="91425" lIns="91425" spcFirstLastPara="1" rIns="91425" wrap="square" tIns="91425"/>
          <a:lstStyle>
            <a:lvl1pPr lvl="0" marR="0" rtl="0" algn="l">
              <a:lnSpc>
                <a:spcPct val="90000"/>
              </a:lnSpc>
              <a:spcBef>
                <a:spcPts val="0"/>
              </a:spcBef>
              <a:spcAft>
                <a:spcPts val="0"/>
              </a:spcAft>
              <a:buClr>
                <a:schemeClr val="dk1"/>
              </a:buClr>
              <a:buSzPts val="4400"/>
              <a:buFont typeface="Helvetica Neue"/>
              <a:buNone/>
              <a:defRPr b="0" i="0" sz="4400" u="none" cap="none" strike="noStrike">
                <a:solidFill>
                  <a:schemeClr val="dk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02" name="Google Shape;102;p19"/>
          <p:cNvSpPr txBox="1"/>
          <p:nvPr>
            <p:ph idx="1" type="body"/>
          </p:nvPr>
        </p:nvSpPr>
        <p:spPr>
          <a:xfrm>
            <a:off x="838200" y="1920875"/>
            <a:ext cx="10515600" cy="3930600"/>
          </a:xfrm>
          <a:prstGeom prst="rect">
            <a:avLst/>
          </a:prstGeom>
          <a:noFill/>
          <a:ln>
            <a:noFill/>
          </a:ln>
        </p:spPr>
        <p:txBody>
          <a:bodyPr anchorCtr="0" anchor="t" bIns="91425" lIns="91425" spcFirstLastPara="1" rIns="91425" wrap="square" tIns="91425"/>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Helvetica Neue"/>
                <a:ea typeface="Helvetica Neue"/>
                <a:cs typeface="Helvetica Neue"/>
                <a:sym typeface="Helvetica Neue"/>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Helvetica Neue"/>
                <a:ea typeface="Helvetica Neue"/>
                <a:cs typeface="Helvetica Neue"/>
                <a:sym typeface="Helvetica Neue"/>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Helvetica Neue"/>
                <a:ea typeface="Helvetica Neue"/>
                <a:cs typeface="Helvetica Neue"/>
                <a:sym typeface="Helvetica Neue"/>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pic>
        <p:nvPicPr>
          <p:cNvPr id="103" name="Google Shape;103;p19"/>
          <p:cNvPicPr preferRelativeResize="0"/>
          <p:nvPr/>
        </p:nvPicPr>
        <p:blipFill rotWithShape="1">
          <a:blip r:embed="rId2">
            <a:alphaModFix/>
          </a:blip>
          <a:srcRect b="0" l="0" r="0" t="0"/>
          <a:stretch/>
        </p:blipFill>
        <p:spPr>
          <a:xfrm>
            <a:off x="838200" y="6236208"/>
            <a:ext cx="10515600" cy="309970"/>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Acknoledgements - light">
  <p:cSld name="Acknoledgements - light">
    <p:spTree>
      <p:nvGrpSpPr>
        <p:cNvPr id="104" name="Shape 104"/>
        <p:cNvGrpSpPr/>
        <p:nvPr/>
      </p:nvGrpSpPr>
      <p:grpSpPr>
        <a:xfrm>
          <a:off x="0" y="0"/>
          <a:ext cx="0" cy="0"/>
          <a:chOff x="0" y="0"/>
          <a:chExt cx="0" cy="0"/>
        </a:xfrm>
      </p:grpSpPr>
      <p:sp>
        <p:nvSpPr>
          <p:cNvPr id="105" name="Google Shape;105;p20"/>
          <p:cNvSpPr txBox="1"/>
          <p:nvPr>
            <p:ph type="title"/>
          </p:nvPr>
        </p:nvSpPr>
        <p:spPr>
          <a:xfrm>
            <a:off x="838200" y="365125"/>
            <a:ext cx="5009700" cy="1217400"/>
          </a:xfrm>
          <a:prstGeom prst="rect">
            <a:avLst/>
          </a:prstGeom>
          <a:noFill/>
          <a:ln>
            <a:noFill/>
          </a:ln>
        </p:spPr>
        <p:txBody>
          <a:bodyPr anchorCtr="0" anchor="ctr" bIns="91425" lIns="91425" spcFirstLastPara="1" rIns="91425" wrap="square" tIns="91425"/>
          <a:lstStyle>
            <a:lvl1pPr lvl="0" marR="0" rtl="0" algn="l">
              <a:lnSpc>
                <a:spcPct val="90000"/>
              </a:lnSpc>
              <a:spcBef>
                <a:spcPts val="0"/>
              </a:spcBef>
              <a:spcAft>
                <a:spcPts val="0"/>
              </a:spcAft>
              <a:buClr>
                <a:schemeClr val="dk1"/>
              </a:buClr>
              <a:buSzPts val="4400"/>
              <a:buFont typeface="Helvetica Neue"/>
              <a:buNone/>
              <a:defRPr b="0" i="0" sz="4400" u="none" cap="none" strike="noStrike">
                <a:solidFill>
                  <a:schemeClr val="dk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06" name="Google Shape;106;p20"/>
          <p:cNvSpPr txBox="1"/>
          <p:nvPr>
            <p:ph idx="1" type="body"/>
          </p:nvPr>
        </p:nvSpPr>
        <p:spPr>
          <a:xfrm>
            <a:off x="838200" y="1662195"/>
            <a:ext cx="2438400" cy="4422900"/>
          </a:xfrm>
          <a:prstGeom prst="rect">
            <a:avLst/>
          </a:prstGeom>
          <a:noFill/>
          <a:ln>
            <a:noFill/>
          </a:ln>
        </p:spPr>
        <p:txBody>
          <a:bodyPr anchorCtr="0" anchor="t" bIns="91425" lIns="91425" spcFirstLastPara="1" rIns="91425" wrap="square" tIns="91425"/>
          <a:lstStyle>
            <a:lvl1pPr indent="-228600" lvl="0" marL="457200" marR="0" rtl="0" algn="l">
              <a:lnSpc>
                <a:spcPct val="150000"/>
              </a:lnSpc>
              <a:spcBef>
                <a:spcPts val="1000"/>
              </a:spcBef>
              <a:spcAft>
                <a:spcPts val="0"/>
              </a:spcAft>
              <a:buClr>
                <a:schemeClr val="dk1"/>
              </a:buClr>
              <a:buSzPts val="1600"/>
              <a:buFont typeface="Arial"/>
              <a:buNone/>
              <a:defRPr b="0" i="0" sz="1600" u="none" cap="none" strike="noStrike">
                <a:solidFill>
                  <a:schemeClr val="dk1"/>
                </a:solidFill>
                <a:latin typeface="Helvetica Neue"/>
                <a:ea typeface="Helvetica Neue"/>
                <a:cs typeface="Helvetica Neue"/>
                <a:sym typeface="Helvetica Neue"/>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Helvetica Neue"/>
                <a:ea typeface="Helvetica Neue"/>
                <a:cs typeface="Helvetica Neue"/>
                <a:sym typeface="Helvetica Neue"/>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Helvetica Neue"/>
                <a:ea typeface="Helvetica Neue"/>
                <a:cs typeface="Helvetica Neue"/>
                <a:sym typeface="Helvetica Neue"/>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07" name="Google Shape;107;p20"/>
          <p:cNvSpPr txBox="1"/>
          <p:nvPr>
            <p:ph idx="2" type="body"/>
          </p:nvPr>
        </p:nvSpPr>
        <p:spPr>
          <a:xfrm>
            <a:off x="6259582" y="1657427"/>
            <a:ext cx="2438400" cy="4422900"/>
          </a:xfrm>
          <a:prstGeom prst="rect">
            <a:avLst/>
          </a:prstGeom>
          <a:noFill/>
          <a:ln>
            <a:noFill/>
          </a:ln>
        </p:spPr>
        <p:txBody>
          <a:bodyPr anchorCtr="0" anchor="t" bIns="91425" lIns="91425" spcFirstLastPara="1" rIns="91425" wrap="square" tIns="91425"/>
          <a:lstStyle>
            <a:lvl1pPr indent="-228600" lvl="0" marL="457200" marR="0" rtl="0" algn="l">
              <a:lnSpc>
                <a:spcPct val="150000"/>
              </a:lnSpc>
              <a:spcBef>
                <a:spcPts val="1000"/>
              </a:spcBef>
              <a:spcAft>
                <a:spcPts val="0"/>
              </a:spcAft>
              <a:buClr>
                <a:schemeClr val="dk1"/>
              </a:buClr>
              <a:buSzPts val="1600"/>
              <a:buFont typeface="Arial"/>
              <a:buNone/>
              <a:defRPr b="0" i="0" sz="1600" u="none" cap="none" strike="noStrike">
                <a:solidFill>
                  <a:schemeClr val="dk1"/>
                </a:solidFill>
                <a:latin typeface="Helvetica Neue"/>
                <a:ea typeface="Helvetica Neue"/>
                <a:cs typeface="Helvetica Neue"/>
                <a:sym typeface="Helvetica Neue"/>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Helvetica Neue"/>
                <a:ea typeface="Helvetica Neue"/>
                <a:cs typeface="Helvetica Neue"/>
                <a:sym typeface="Helvetica Neue"/>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Helvetica Neue"/>
                <a:ea typeface="Helvetica Neue"/>
                <a:cs typeface="Helvetica Neue"/>
                <a:sym typeface="Helvetica Neue"/>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08" name="Google Shape;108;p20"/>
          <p:cNvSpPr txBox="1"/>
          <p:nvPr>
            <p:ph idx="3" type="body"/>
          </p:nvPr>
        </p:nvSpPr>
        <p:spPr>
          <a:xfrm>
            <a:off x="3548891" y="1657426"/>
            <a:ext cx="2438400" cy="4422900"/>
          </a:xfrm>
          <a:prstGeom prst="rect">
            <a:avLst/>
          </a:prstGeom>
          <a:noFill/>
          <a:ln>
            <a:noFill/>
          </a:ln>
        </p:spPr>
        <p:txBody>
          <a:bodyPr anchorCtr="0" anchor="t" bIns="91425" lIns="91425" spcFirstLastPara="1" rIns="91425" wrap="square" tIns="91425"/>
          <a:lstStyle>
            <a:lvl1pPr indent="-228600" lvl="0" marL="457200" marR="0" rtl="0" algn="l">
              <a:lnSpc>
                <a:spcPct val="150000"/>
              </a:lnSpc>
              <a:spcBef>
                <a:spcPts val="1000"/>
              </a:spcBef>
              <a:spcAft>
                <a:spcPts val="0"/>
              </a:spcAft>
              <a:buClr>
                <a:schemeClr val="dk1"/>
              </a:buClr>
              <a:buSzPts val="1600"/>
              <a:buFont typeface="Arial"/>
              <a:buNone/>
              <a:defRPr b="0" i="0" sz="1600" u="none" cap="none" strike="noStrike">
                <a:solidFill>
                  <a:schemeClr val="dk1"/>
                </a:solidFill>
                <a:latin typeface="Helvetica Neue"/>
                <a:ea typeface="Helvetica Neue"/>
                <a:cs typeface="Helvetica Neue"/>
                <a:sym typeface="Helvetica Neue"/>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Helvetica Neue"/>
                <a:ea typeface="Helvetica Neue"/>
                <a:cs typeface="Helvetica Neue"/>
                <a:sym typeface="Helvetica Neue"/>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Helvetica Neue"/>
                <a:ea typeface="Helvetica Neue"/>
                <a:cs typeface="Helvetica Neue"/>
                <a:sym typeface="Helvetica Neue"/>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09" name="Google Shape;109;p20"/>
          <p:cNvSpPr txBox="1"/>
          <p:nvPr>
            <p:ph idx="4" type="body"/>
          </p:nvPr>
        </p:nvSpPr>
        <p:spPr>
          <a:xfrm>
            <a:off x="8915400" y="1662193"/>
            <a:ext cx="2438400" cy="4422900"/>
          </a:xfrm>
          <a:prstGeom prst="rect">
            <a:avLst/>
          </a:prstGeom>
          <a:noFill/>
          <a:ln>
            <a:noFill/>
          </a:ln>
        </p:spPr>
        <p:txBody>
          <a:bodyPr anchorCtr="0" anchor="t" bIns="91425" lIns="91425" spcFirstLastPara="1" rIns="91425" wrap="square" tIns="91425"/>
          <a:lstStyle>
            <a:lvl1pPr indent="-228600" lvl="0" marL="457200" marR="0" rtl="0" algn="l">
              <a:lnSpc>
                <a:spcPct val="150000"/>
              </a:lnSpc>
              <a:spcBef>
                <a:spcPts val="1000"/>
              </a:spcBef>
              <a:spcAft>
                <a:spcPts val="0"/>
              </a:spcAft>
              <a:buClr>
                <a:schemeClr val="dk1"/>
              </a:buClr>
              <a:buSzPts val="1600"/>
              <a:buFont typeface="Arial"/>
              <a:buNone/>
              <a:defRPr b="0" i="0" sz="1600" u="none" cap="none" strike="noStrike">
                <a:solidFill>
                  <a:schemeClr val="dk1"/>
                </a:solidFill>
                <a:latin typeface="Helvetica Neue"/>
                <a:ea typeface="Helvetica Neue"/>
                <a:cs typeface="Helvetica Neue"/>
                <a:sym typeface="Helvetica Neue"/>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Helvetica Neue"/>
                <a:ea typeface="Helvetica Neue"/>
                <a:cs typeface="Helvetica Neue"/>
                <a:sym typeface="Helvetica Neue"/>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Helvetica Neue"/>
                <a:ea typeface="Helvetica Neue"/>
                <a:cs typeface="Helvetica Neue"/>
                <a:sym typeface="Helvetica Neue"/>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10" name="Google Shape;110;p20"/>
          <p:cNvSpPr txBox="1"/>
          <p:nvPr>
            <p:ph idx="5" type="body"/>
          </p:nvPr>
        </p:nvSpPr>
        <p:spPr>
          <a:xfrm>
            <a:off x="5987291" y="365125"/>
            <a:ext cx="5366400" cy="1217700"/>
          </a:xfrm>
          <a:prstGeom prst="rect">
            <a:avLst/>
          </a:prstGeom>
          <a:noFill/>
          <a:ln>
            <a:noFill/>
          </a:ln>
        </p:spPr>
        <p:txBody>
          <a:bodyPr anchorCtr="0" anchor="ctr" bIns="91425" lIns="91425" spcFirstLastPara="1" rIns="91425" wrap="square" tIns="91425"/>
          <a:lstStyle>
            <a:lvl1pPr indent="-228600" lvl="0" marL="457200" marR="0" rtl="0" algn="l">
              <a:lnSpc>
                <a:spcPct val="125000"/>
              </a:lnSpc>
              <a:spcBef>
                <a:spcPts val="1000"/>
              </a:spcBef>
              <a:spcAft>
                <a:spcPts val="0"/>
              </a:spcAft>
              <a:buClr>
                <a:schemeClr val="dk1"/>
              </a:buClr>
              <a:buSzPts val="1600"/>
              <a:buFont typeface="Arial"/>
              <a:buNone/>
              <a:defRPr b="0" i="0" sz="1600" u="none" cap="none" strike="noStrike">
                <a:solidFill>
                  <a:schemeClr val="dk1"/>
                </a:solidFill>
                <a:latin typeface="Helvetica Neue"/>
                <a:ea typeface="Helvetica Neue"/>
                <a:cs typeface="Helvetica Neue"/>
                <a:sym typeface="Helvetica Neue"/>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Helvetica Neue"/>
                <a:ea typeface="Helvetica Neue"/>
                <a:cs typeface="Helvetica Neue"/>
                <a:sym typeface="Helvetica Neue"/>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Helvetica Neue"/>
                <a:ea typeface="Helvetica Neue"/>
                <a:cs typeface="Helvetica Neue"/>
                <a:sym typeface="Helvetica Neue"/>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pic>
        <p:nvPicPr>
          <p:cNvPr id="111" name="Google Shape;111;p20"/>
          <p:cNvPicPr preferRelativeResize="0"/>
          <p:nvPr/>
        </p:nvPicPr>
        <p:blipFill rotWithShape="1">
          <a:blip r:embed="rId2">
            <a:alphaModFix/>
          </a:blip>
          <a:srcRect b="0" l="0" r="0" t="0"/>
          <a:stretch/>
        </p:blipFill>
        <p:spPr>
          <a:xfrm>
            <a:off x="838200" y="6236208"/>
            <a:ext cx="10515600" cy="309970"/>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 graphic light">
  <p:cSld name="Title - graphic light">
    <p:bg>
      <p:bgPr>
        <a:blipFill>
          <a:blip r:embed="rId2">
            <a:alphaModFix/>
          </a:blip>
          <a:stretch>
            <a:fillRect/>
          </a:stretch>
        </a:blipFill>
      </p:bgPr>
    </p:bg>
    <p:spTree>
      <p:nvGrpSpPr>
        <p:cNvPr id="112" name="Shape 112"/>
        <p:cNvGrpSpPr/>
        <p:nvPr/>
      </p:nvGrpSpPr>
      <p:grpSpPr>
        <a:xfrm>
          <a:off x="0" y="0"/>
          <a:ext cx="0" cy="0"/>
          <a:chOff x="0" y="0"/>
          <a:chExt cx="0" cy="0"/>
        </a:xfrm>
      </p:grpSpPr>
      <p:sp>
        <p:nvSpPr>
          <p:cNvPr id="113" name="Google Shape;113;p21"/>
          <p:cNvSpPr/>
          <p:nvPr/>
        </p:nvSpPr>
        <p:spPr>
          <a:xfrm>
            <a:off x="1" y="2222339"/>
            <a:ext cx="12192000" cy="2430600"/>
          </a:xfrm>
          <a:prstGeom prst="rect">
            <a:avLst/>
          </a:prstGeom>
          <a:solidFill>
            <a:schemeClr val="accent5">
              <a:alpha val="80000"/>
            </a:schemeClr>
          </a:solidFill>
          <a:ln>
            <a:noFill/>
          </a:ln>
          <a:effectLst>
            <a:outerShdw sx="1000" rotWithShape="0" algn="ctr" dist="50800" sy="1000">
              <a:srgbClr val="000000"/>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4" name="Google Shape;114;p21"/>
          <p:cNvSpPr txBox="1"/>
          <p:nvPr>
            <p:ph type="title"/>
          </p:nvPr>
        </p:nvSpPr>
        <p:spPr>
          <a:xfrm>
            <a:off x="838200" y="2766219"/>
            <a:ext cx="10515600" cy="1119900"/>
          </a:xfrm>
          <a:prstGeom prst="rect">
            <a:avLst/>
          </a:prstGeom>
          <a:noFill/>
          <a:ln>
            <a:noFill/>
          </a:ln>
        </p:spPr>
        <p:txBody>
          <a:bodyPr anchorCtr="0" anchor="ctr" bIns="91425" lIns="91425" spcFirstLastPara="1" rIns="91425" wrap="square" tIns="91425"/>
          <a:lstStyle>
            <a:lvl1pPr lvl="0" marR="0" rtl="0" algn="l">
              <a:lnSpc>
                <a:spcPct val="90000"/>
              </a:lnSpc>
              <a:spcBef>
                <a:spcPts val="0"/>
              </a:spcBef>
              <a:spcAft>
                <a:spcPts val="0"/>
              </a:spcAft>
              <a:buClr>
                <a:schemeClr val="lt1"/>
              </a:buClr>
              <a:buSzPts val="4400"/>
              <a:buFont typeface="Helvetica Neue"/>
              <a:buNone/>
              <a:defRPr b="0" i="0" sz="3959"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62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62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62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62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62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62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62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620" u="none" cap="none" strike="noStrike">
                <a:solidFill>
                  <a:srgbClr val="000000"/>
                </a:solidFill>
                <a:latin typeface="Arial"/>
                <a:ea typeface="Arial"/>
                <a:cs typeface="Arial"/>
                <a:sym typeface="Arial"/>
              </a:defRPr>
            </a:lvl9pPr>
          </a:lstStyle>
          <a:p/>
        </p:txBody>
      </p:sp>
      <p:sp>
        <p:nvSpPr>
          <p:cNvPr id="115" name="Google Shape;115;p21"/>
          <p:cNvSpPr txBox="1"/>
          <p:nvPr>
            <p:ph idx="1" type="body"/>
          </p:nvPr>
        </p:nvSpPr>
        <p:spPr>
          <a:xfrm>
            <a:off x="838200" y="3886200"/>
            <a:ext cx="10515600" cy="533400"/>
          </a:xfrm>
          <a:prstGeom prst="rect">
            <a:avLst/>
          </a:prstGeom>
          <a:noFill/>
          <a:ln>
            <a:noFill/>
          </a:ln>
        </p:spPr>
        <p:txBody>
          <a:bodyPr anchorCtr="0" anchor="t" bIns="91425" lIns="91425" spcFirstLastPara="1" rIns="91425" wrap="square" tIns="91425"/>
          <a:lstStyle>
            <a:lvl1pPr indent="-228600" lvl="0" marL="457200" marR="0" rtl="0" algn="l">
              <a:lnSpc>
                <a:spcPct val="90000"/>
              </a:lnSpc>
              <a:spcBef>
                <a:spcPts val="1000"/>
              </a:spcBef>
              <a:spcAft>
                <a:spcPts val="0"/>
              </a:spcAft>
              <a:buClr>
                <a:schemeClr val="accent2"/>
              </a:buClr>
              <a:buSzPts val="2400"/>
              <a:buFont typeface="Arial"/>
              <a:buNone/>
              <a:defRPr b="0" i="0" sz="2400" u="none" cap="none" strike="noStrike">
                <a:solidFill>
                  <a:schemeClr val="accent2"/>
                </a:solidFill>
                <a:latin typeface="Helvetica Neue"/>
                <a:ea typeface="Helvetica Neue"/>
                <a:cs typeface="Helvetica Neue"/>
                <a:sym typeface="Helvetica Neue"/>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Helvetica Neue"/>
                <a:ea typeface="Helvetica Neue"/>
                <a:cs typeface="Helvetica Neue"/>
                <a:sym typeface="Helvetica Neue"/>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Helvetica Neue"/>
                <a:ea typeface="Helvetica Neue"/>
                <a:cs typeface="Helvetica Neue"/>
                <a:sym typeface="Helvetica Neue"/>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pic>
        <p:nvPicPr>
          <p:cNvPr id="116" name="Google Shape;116;p21"/>
          <p:cNvPicPr preferRelativeResize="0"/>
          <p:nvPr/>
        </p:nvPicPr>
        <p:blipFill rotWithShape="1">
          <a:blip r:embed="rId3">
            <a:alphaModFix/>
          </a:blip>
          <a:srcRect b="0" l="0" r="0" t="0"/>
          <a:stretch/>
        </p:blipFill>
        <p:spPr>
          <a:xfrm>
            <a:off x="863600" y="5839065"/>
            <a:ext cx="5232400" cy="66040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Plain">
  <p:cSld name="Content - Plain">
    <p:bg>
      <p:bgPr>
        <a:solidFill>
          <a:schemeClr val="lt1"/>
        </a:solidFill>
      </p:bgPr>
    </p:bg>
    <p:spTree>
      <p:nvGrpSpPr>
        <p:cNvPr id="17" name="Shape 17"/>
        <p:cNvGrpSpPr/>
        <p:nvPr/>
      </p:nvGrpSpPr>
      <p:grpSpPr>
        <a:xfrm>
          <a:off x="0" y="0"/>
          <a:ext cx="0" cy="0"/>
          <a:chOff x="0" y="0"/>
          <a:chExt cx="0" cy="0"/>
        </a:xfrm>
      </p:grpSpPr>
      <p:sp>
        <p:nvSpPr>
          <p:cNvPr id="18" name="Google Shape;18;p3"/>
          <p:cNvSpPr txBox="1"/>
          <p:nvPr>
            <p:ph type="title"/>
          </p:nvPr>
        </p:nvSpPr>
        <p:spPr>
          <a:xfrm>
            <a:off x="838200" y="365125"/>
            <a:ext cx="10515600" cy="1325563"/>
          </a:xfrm>
          <a:prstGeom prst="rect">
            <a:avLst/>
          </a:prstGeom>
          <a:noFill/>
          <a:ln>
            <a:noFill/>
          </a:ln>
        </p:spPr>
        <p:txBody>
          <a:bodyPr anchorCtr="0" anchor="ctr" bIns="91425" lIns="91425" spcFirstLastPara="1" rIns="91425" wrap="square" tIns="91425"/>
          <a:lstStyle>
            <a:lvl1pPr lvl="0" marR="0" rtl="0" algn="l">
              <a:lnSpc>
                <a:spcPct val="90000"/>
              </a:lnSpc>
              <a:spcBef>
                <a:spcPts val="0"/>
              </a:spcBef>
              <a:spcAft>
                <a:spcPts val="0"/>
              </a:spcAft>
              <a:buClr>
                <a:schemeClr val="dk1"/>
              </a:buClr>
              <a:buSzPts val="4400"/>
              <a:buFont typeface="Helvetica Neue"/>
              <a:buNone/>
              <a:defRPr b="0" i="0" sz="4400" u="none" cap="none" strike="noStrike">
                <a:solidFill>
                  <a:schemeClr val="dk1"/>
                </a:solidFill>
                <a:latin typeface="Helvetica Neue"/>
                <a:ea typeface="Helvetica Neue"/>
                <a:cs typeface="Helvetica Neue"/>
                <a:sym typeface="Helvetica Neu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9" name="Google Shape;19;p3"/>
          <p:cNvSpPr txBox="1"/>
          <p:nvPr>
            <p:ph idx="1" type="body"/>
          </p:nvPr>
        </p:nvSpPr>
        <p:spPr>
          <a:xfrm>
            <a:off x="838200" y="1920875"/>
            <a:ext cx="10515600" cy="3930650"/>
          </a:xfrm>
          <a:prstGeom prst="rect">
            <a:avLst/>
          </a:prstGeom>
          <a:noFill/>
          <a:ln>
            <a:noFill/>
          </a:ln>
        </p:spPr>
        <p:txBody>
          <a:bodyPr anchorCtr="0" anchor="t" bIns="91425" lIns="91425" spcFirstLastPara="1" rIns="91425" wrap="square" tIns="91425"/>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Helvetica Neue"/>
                <a:ea typeface="Helvetica Neue"/>
                <a:cs typeface="Helvetica Neue"/>
                <a:sym typeface="Helvetica Neue"/>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Helvetica Neue"/>
                <a:ea typeface="Helvetica Neue"/>
                <a:cs typeface="Helvetica Neue"/>
                <a:sym typeface="Helvetica Neue"/>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Helvetica Neue"/>
                <a:ea typeface="Helvetica Neue"/>
                <a:cs typeface="Helvetica Neue"/>
                <a:sym typeface="Helvetica Neue"/>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pic>
        <p:nvPicPr>
          <p:cNvPr id="20" name="Google Shape;20;p3"/>
          <p:cNvPicPr preferRelativeResize="0"/>
          <p:nvPr/>
        </p:nvPicPr>
        <p:blipFill rotWithShape="1">
          <a:blip r:embed="rId2">
            <a:alphaModFix/>
          </a:blip>
          <a:srcRect b="0" l="0" r="0" t="0"/>
          <a:stretch/>
        </p:blipFill>
        <p:spPr>
          <a:xfrm>
            <a:off x="838200" y="6236208"/>
            <a:ext cx="10515600" cy="309970"/>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 graphic dark">
  <p:cSld name="Title - graphic dark">
    <p:bg>
      <p:bgPr>
        <a:blipFill>
          <a:blip r:embed="rId2">
            <a:alphaModFix/>
          </a:blip>
          <a:stretch>
            <a:fillRect/>
          </a:stretch>
        </a:blipFill>
      </p:bgPr>
    </p:bg>
    <p:spTree>
      <p:nvGrpSpPr>
        <p:cNvPr id="117" name="Shape 117"/>
        <p:cNvGrpSpPr/>
        <p:nvPr/>
      </p:nvGrpSpPr>
      <p:grpSpPr>
        <a:xfrm>
          <a:off x="0" y="0"/>
          <a:ext cx="0" cy="0"/>
          <a:chOff x="0" y="0"/>
          <a:chExt cx="0" cy="0"/>
        </a:xfrm>
      </p:grpSpPr>
      <p:sp>
        <p:nvSpPr>
          <p:cNvPr id="118" name="Google Shape;118;p22"/>
          <p:cNvSpPr/>
          <p:nvPr/>
        </p:nvSpPr>
        <p:spPr>
          <a:xfrm>
            <a:off x="0" y="2072640"/>
            <a:ext cx="12192000" cy="2895600"/>
          </a:xfrm>
          <a:prstGeom prst="rect">
            <a:avLst/>
          </a:prstGeom>
          <a:solidFill>
            <a:schemeClr val="dk1">
              <a:alpha val="57250"/>
            </a:schemeClr>
          </a:solidFill>
          <a:ln cap="flat" cmpd="sng" w="12700">
            <a:solidFill>
              <a:srgbClr val="00528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19" name="Google Shape;119;p22"/>
          <p:cNvPicPr preferRelativeResize="0"/>
          <p:nvPr/>
        </p:nvPicPr>
        <p:blipFill rotWithShape="1">
          <a:blip r:embed="rId3">
            <a:alphaModFix/>
          </a:blip>
          <a:srcRect b="0" l="0" r="0" t="0"/>
          <a:stretch/>
        </p:blipFill>
        <p:spPr>
          <a:xfrm>
            <a:off x="838200" y="5879804"/>
            <a:ext cx="4964038" cy="672026"/>
          </a:xfrm>
          <a:prstGeom prst="rect">
            <a:avLst/>
          </a:prstGeom>
          <a:noFill/>
          <a:ln>
            <a:noFill/>
          </a:ln>
        </p:spPr>
      </p:pic>
      <p:sp>
        <p:nvSpPr>
          <p:cNvPr id="120" name="Google Shape;120;p22"/>
          <p:cNvSpPr txBox="1"/>
          <p:nvPr>
            <p:ph type="title"/>
          </p:nvPr>
        </p:nvSpPr>
        <p:spPr>
          <a:xfrm>
            <a:off x="838200" y="2766219"/>
            <a:ext cx="10515600" cy="1119900"/>
          </a:xfrm>
          <a:prstGeom prst="rect">
            <a:avLst/>
          </a:prstGeom>
          <a:noFill/>
          <a:ln>
            <a:noFill/>
          </a:ln>
        </p:spPr>
        <p:txBody>
          <a:bodyPr anchorCtr="0" anchor="ctr" bIns="91425" lIns="91425" spcFirstLastPara="1" rIns="91425" wrap="square" tIns="91425"/>
          <a:lstStyle>
            <a:lvl1pPr lvl="0" marR="0" rtl="0" algn="l">
              <a:lnSpc>
                <a:spcPct val="90000"/>
              </a:lnSpc>
              <a:spcBef>
                <a:spcPts val="0"/>
              </a:spcBef>
              <a:spcAft>
                <a:spcPts val="0"/>
              </a:spcAft>
              <a:buClr>
                <a:schemeClr val="lt1"/>
              </a:buClr>
              <a:buSzPts val="4400"/>
              <a:buFont typeface="Helvetica Neue"/>
              <a:buNone/>
              <a:defRPr b="0" i="0" sz="3959"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62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62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62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62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62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62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62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620" u="none" cap="none" strike="noStrike">
                <a:solidFill>
                  <a:srgbClr val="000000"/>
                </a:solidFill>
                <a:latin typeface="Arial"/>
                <a:ea typeface="Arial"/>
                <a:cs typeface="Arial"/>
                <a:sym typeface="Arial"/>
              </a:defRPr>
            </a:lvl9pPr>
          </a:lstStyle>
          <a:p/>
        </p:txBody>
      </p:sp>
      <p:sp>
        <p:nvSpPr>
          <p:cNvPr id="121" name="Google Shape;121;p22"/>
          <p:cNvSpPr txBox="1"/>
          <p:nvPr>
            <p:ph idx="1" type="body"/>
          </p:nvPr>
        </p:nvSpPr>
        <p:spPr>
          <a:xfrm>
            <a:off x="838200" y="3886200"/>
            <a:ext cx="10515600" cy="533400"/>
          </a:xfrm>
          <a:prstGeom prst="rect">
            <a:avLst/>
          </a:prstGeom>
          <a:noFill/>
          <a:ln>
            <a:noFill/>
          </a:ln>
        </p:spPr>
        <p:txBody>
          <a:bodyPr anchorCtr="0" anchor="t" bIns="91425" lIns="91425" spcFirstLastPara="1" rIns="91425" wrap="square" tIns="91425"/>
          <a:lstStyle>
            <a:lvl1pPr indent="-228600" lvl="0" marL="457200" marR="0" rtl="0" algn="l">
              <a:lnSpc>
                <a:spcPct val="90000"/>
              </a:lnSpc>
              <a:spcBef>
                <a:spcPts val="1000"/>
              </a:spcBef>
              <a:spcAft>
                <a:spcPts val="0"/>
              </a:spcAft>
              <a:buClr>
                <a:schemeClr val="accent2"/>
              </a:buClr>
              <a:buSzPts val="2400"/>
              <a:buFont typeface="Arial"/>
              <a:buNone/>
              <a:defRPr b="0" i="0" sz="2400" u="none" cap="none" strike="noStrike">
                <a:solidFill>
                  <a:schemeClr val="accent2"/>
                </a:solidFill>
                <a:latin typeface="Helvetica Neue"/>
                <a:ea typeface="Helvetica Neue"/>
                <a:cs typeface="Helvetica Neue"/>
                <a:sym typeface="Helvetica Neue"/>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Helvetica Neue"/>
                <a:ea typeface="Helvetica Neue"/>
                <a:cs typeface="Helvetica Neue"/>
                <a:sym typeface="Helvetica Neue"/>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Helvetica Neue"/>
                <a:ea typeface="Helvetica Neue"/>
                <a:cs typeface="Helvetica Neue"/>
                <a:sym typeface="Helvetica Neue"/>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 Curves" type="secHead">
  <p:cSld name="SECTION_HEADER">
    <p:bg>
      <p:bgPr>
        <a:blipFill>
          <a:blip r:embed="rId2">
            <a:alphaModFix/>
          </a:blip>
          <a:stretch>
            <a:fillRect/>
          </a:stretch>
        </a:blipFill>
      </p:bgPr>
    </p:bg>
    <p:spTree>
      <p:nvGrpSpPr>
        <p:cNvPr id="122" name="Shape 122"/>
        <p:cNvGrpSpPr/>
        <p:nvPr/>
      </p:nvGrpSpPr>
      <p:grpSpPr>
        <a:xfrm>
          <a:off x="0" y="0"/>
          <a:ext cx="0" cy="0"/>
          <a:chOff x="0" y="0"/>
          <a:chExt cx="0" cy="0"/>
        </a:xfrm>
      </p:grpSpPr>
      <p:sp>
        <p:nvSpPr>
          <p:cNvPr id="123" name="Google Shape;123;p23"/>
          <p:cNvSpPr txBox="1"/>
          <p:nvPr>
            <p:ph type="title"/>
          </p:nvPr>
        </p:nvSpPr>
        <p:spPr>
          <a:xfrm>
            <a:off x="831850" y="1709738"/>
            <a:ext cx="10515600" cy="2852700"/>
          </a:xfrm>
          <a:prstGeom prst="rect">
            <a:avLst/>
          </a:prstGeom>
          <a:noFill/>
          <a:ln>
            <a:noFill/>
          </a:ln>
        </p:spPr>
        <p:txBody>
          <a:bodyPr anchorCtr="0" anchor="b" bIns="91425" lIns="91425" spcFirstLastPara="1" rIns="91425" wrap="square" tIns="91425"/>
          <a:lstStyle>
            <a:lvl1pPr lvl="0" marR="0" rtl="0" algn="l">
              <a:lnSpc>
                <a:spcPct val="90000"/>
              </a:lnSpc>
              <a:spcBef>
                <a:spcPts val="0"/>
              </a:spcBef>
              <a:spcAft>
                <a:spcPts val="0"/>
              </a:spcAft>
              <a:buClr>
                <a:schemeClr val="dk1"/>
              </a:buClr>
              <a:buSzPts val="6000"/>
              <a:buFont typeface="Helvetica Neue"/>
              <a:buNone/>
              <a:defRPr b="0" i="0" sz="6000" u="none" cap="none" strike="noStrike">
                <a:solidFill>
                  <a:schemeClr val="dk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24" name="Google Shape;124;p23"/>
          <p:cNvSpPr txBox="1"/>
          <p:nvPr>
            <p:ph idx="1" type="body"/>
          </p:nvPr>
        </p:nvSpPr>
        <p:spPr>
          <a:xfrm>
            <a:off x="831850" y="4589463"/>
            <a:ext cx="10515600" cy="1217100"/>
          </a:xfrm>
          <a:prstGeom prst="rect">
            <a:avLst/>
          </a:prstGeom>
          <a:noFill/>
          <a:ln>
            <a:noFill/>
          </a:ln>
        </p:spPr>
        <p:txBody>
          <a:bodyPr anchorCtr="0" anchor="t" bIns="91425" lIns="91425" spcFirstLastPara="1" rIns="91425" wrap="square" tIns="91425"/>
          <a:lstStyle>
            <a:lvl1pPr indent="-228600" lvl="0" marL="457200" marR="0" rtl="0" algn="l">
              <a:lnSpc>
                <a:spcPct val="90000"/>
              </a:lnSpc>
              <a:spcBef>
                <a:spcPts val="1000"/>
              </a:spcBef>
              <a:spcAft>
                <a:spcPts val="0"/>
              </a:spcAft>
              <a:buClr>
                <a:srgbClr val="888888"/>
              </a:buClr>
              <a:buSzPts val="2400"/>
              <a:buFont typeface="Arial"/>
              <a:buNone/>
              <a:defRPr b="0" i="0" sz="2400" u="none" cap="none" strike="noStrike">
                <a:solidFill>
                  <a:srgbClr val="888888"/>
                </a:solidFill>
                <a:latin typeface="Helvetica Neue"/>
                <a:ea typeface="Helvetica Neue"/>
                <a:cs typeface="Helvetica Neue"/>
                <a:sym typeface="Helvetica Neue"/>
              </a:defRPr>
            </a:lvl1pPr>
            <a:lvl2pPr indent="-228600" lvl="1" marL="914400" marR="0" rtl="0" algn="l">
              <a:lnSpc>
                <a:spcPct val="90000"/>
              </a:lnSpc>
              <a:spcBef>
                <a:spcPts val="500"/>
              </a:spcBef>
              <a:spcAft>
                <a:spcPts val="0"/>
              </a:spcAft>
              <a:buClr>
                <a:srgbClr val="888888"/>
              </a:buClr>
              <a:buSzPts val="2000"/>
              <a:buFont typeface="Arial"/>
              <a:buNone/>
              <a:defRPr b="0" i="0" sz="2000" u="none" cap="none" strike="noStrike">
                <a:solidFill>
                  <a:srgbClr val="888888"/>
                </a:solidFill>
                <a:latin typeface="Helvetica Neue"/>
                <a:ea typeface="Helvetica Neue"/>
                <a:cs typeface="Helvetica Neue"/>
                <a:sym typeface="Helvetica Neue"/>
              </a:defRPr>
            </a:lvl2pPr>
            <a:lvl3pPr indent="-228600" lvl="2" marL="1371600" marR="0" rtl="0" algn="l">
              <a:lnSpc>
                <a:spcPct val="90000"/>
              </a:lnSpc>
              <a:spcBef>
                <a:spcPts val="500"/>
              </a:spcBef>
              <a:spcAft>
                <a:spcPts val="0"/>
              </a:spcAft>
              <a:buClr>
                <a:srgbClr val="888888"/>
              </a:buClr>
              <a:buSzPts val="1800"/>
              <a:buFont typeface="Arial"/>
              <a:buNone/>
              <a:defRPr b="0" i="0" sz="1800" u="none" cap="none" strike="noStrike">
                <a:solidFill>
                  <a:srgbClr val="888888"/>
                </a:solidFill>
                <a:latin typeface="Helvetica Neue"/>
                <a:ea typeface="Helvetica Neue"/>
                <a:cs typeface="Helvetica Neue"/>
                <a:sym typeface="Helvetica Neue"/>
              </a:defRPr>
            </a:lvl3pPr>
            <a:lvl4pPr indent="-228600" lvl="3" marL="1828800" marR="0" rtl="0" algn="l">
              <a:lnSpc>
                <a:spcPct val="90000"/>
              </a:lnSpc>
              <a:spcBef>
                <a:spcPts val="500"/>
              </a:spcBef>
              <a:spcAft>
                <a:spcPts val="0"/>
              </a:spcAft>
              <a:buClr>
                <a:srgbClr val="888888"/>
              </a:buClr>
              <a:buSzPts val="1600"/>
              <a:buFont typeface="Arial"/>
              <a:buNone/>
              <a:defRPr b="0" i="0" sz="1600" u="none" cap="none" strike="noStrike">
                <a:solidFill>
                  <a:srgbClr val="888888"/>
                </a:solidFill>
                <a:latin typeface="Helvetica Neue"/>
                <a:ea typeface="Helvetica Neue"/>
                <a:cs typeface="Helvetica Neue"/>
                <a:sym typeface="Helvetica Neue"/>
              </a:defRPr>
            </a:lvl4pPr>
            <a:lvl5pPr indent="-228600" lvl="4" marL="2286000" marR="0" rtl="0" algn="l">
              <a:lnSpc>
                <a:spcPct val="90000"/>
              </a:lnSpc>
              <a:spcBef>
                <a:spcPts val="500"/>
              </a:spcBef>
              <a:spcAft>
                <a:spcPts val="0"/>
              </a:spcAft>
              <a:buClr>
                <a:srgbClr val="888888"/>
              </a:buClr>
              <a:buSzPts val="1600"/>
              <a:buFont typeface="Arial"/>
              <a:buNone/>
              <a:defRPr b="0" i="0" sz="1600" u="none" cap="none" strike="noStrike">
                <a:solidFill>
                  <a:srgbClr val="888888"/>
                </a:solidFill>
                <a:latin typeface="Helvetica Neue"/>
                <a:ea typeface="Helvetica Neue"/>
                <a:cs typeface="Helvetica Neue"/>
                <a:sym typeface="Helvetica Neue"/>
              </a:defRPr>
            </a:lvl5pPr>
            <a:lvl6pPr indent="-228600" lvl="5" marL="2743200" marR="0" rtl="0" algn="l">
              <a:lnSpc>
                <a:spcPct val="90000"/>
              </a:lnSpc>
              <a:spcBef>
                <a:spcPts val="50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6pPr>
            <a:lvl7pPr indent="-228600" lvl="6" marL="3200400" marR="0" rtl="0" algn="l">
              <a:lnSpc>
                <a:spcPct val="90000"/>
              </a:lnSpc>
              <a:spcBef>
                <a:spcPts val="50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7pPr>
            <a:lvl8pPr indent="-228600" lvl="7" marL="3657600" marR="0" rtl="0" algn="l">
              <a:lnSpc>
                <a:spcPct val="90000"/>
              </a:lnSpc>
              <a:spcBef>
                <a:spcPts val="50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8pPr>
            <a:lvl9pPr indent="-228600" lvl="8" marL="4114800" marR="0" rtl="0" algn="l">
              <a:lnSpc>
                <a:spcPct val="90000"/>
              </a:lnSpc>
              <a:spcBef>
                <a:spcPts val="50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9pPr>
          </a:lstStyle>
          <a:p/>
        </p:txBody>
      </p:sp>
      <p:pic>
        <p:nvPicPr>
          <p:cNvPr id="125" name="Google Shape;125;p23"/>
          <p:cNvPicPr preferRelativeResize="0"/>
          <p:nvPr/>
        </p:nvPicPr>
        <p:blipFill rotWithShape="1">
          <a:blip r:embed="rId3">
            <a:alphaModFix/>
          </a:blip>
          <a:srcRect b="0" l="0" r="0" t="0"/>
          <a:stretch/>
        </p:blipFill>
        <p:spPr>
          <a:xfrm>
            <a:off x="838200" y="6236208"/>
            <a:ext cx="10515600" cy="309970"/>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Pentagram" type="twoObj">
  <p:cSld name="TWO_OBJECTS">
    <p:bg>
      <p:bgPr>
        <a:blipFill>
          <a:blip r:embed="rId2">
            <a:alphaModFix/>
          </a:blip>
          <a:stretch>
            <a:fillRect/>
          </a:stretch>
        </a:blipFill>
      </p:bgPr>
    </p:bg>
    <p:spTree>
      <p:nvGrpSpPr>
        <p:cNvPr id="126" name="Shape 126"/>
        <p:cNvGrpSpPr/>
        <p:nvPr/>
      </p:nvGrpSpPr>
      <p:grpSpPr>
        <a:xfrm>
          <a:off x="0" y="0"/>
          <a:ext cx="0" cy="0"/>
          <a:chOff x="0" y="0"/>
          <a:chExt cx="0" cy="0"/>
        </a:xfrm>
      </p:grpSpPr>
      <p:sp>
        <p:nvSpPr>
          <p:cNvPr id="127" name="Google Shape;127;p24"/>
          <p:cNvSpPr txBox="1"/>
          <p:nvPr>
            <p:ph type="title"/>
          </p:nvPr>
        </p:nvSpPr>
        <p:spPr>
          <a:xfrm>
            <a:off x="838200" y="365125"/>
            <a:ext cx="10515600" cy="1325700"/>
          </a:xfrm>
          <a:prstGeom prst="rect">
            <a:avLst/>
          </a:prstGeom>
          <a:noFill/>
          <a:ln>
            <a:noFill/>
          </a:ln>
        </p:spPr>
        <p:txBody>
          <a:bodyPr anchorCtr="0" anchor="ctr" bIns="91425" lIns="91425" spcFirstLastPara="1" rIns="91425" wrap="square" tIns="91425"/>
          <a:lstStyle>
            <a:lvl1pPr lvl="0" marR="0" rtl="0" algn="l">
              <a:lnSpc>
                <a:spcPct val="90000"/>
              </a:lnSpc>
              <a:spcBef>
                <a:spcPts val="0"/>
              </a:spcBef>
              <a:spcAft>
                <a:spcPts val="0"/>
              </a:spcAft>
              <a:buClr>
                <a:schemeClr val="dk1"/>
              </a:buClr>
              <a:buSzPts val="4400"/>
              <a:buFont typeface="Helvetica Neue"/>
              <a:buNone/>
              <a:defRPr b="0" i="0" sz="4400" u="none" cap="none" strike="noStrike">
                <a:solidFill>
                  <a:schemeClr val="dk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28" name="Google Shape;128;p24"/>
          <p:cNvSpPr txBox="1"/>
          <p:nvPr>
            <p:ph idx="1" type="body"/>
          </p:nvPr>
        </p:nvSpPr>
        <p:spPr>
          <a:xfrm>
            <a:off x="838200" y="1825625"/>
            <a:ext cx="5181600" cy="4087500"/>
          </a:xfrm>
          <a:prstGeom prst="rect">
            <a:avLst/>
          </a:prstGeom>
          <a:noFill/>
          <a:ln>
            <a:noFill/>
          </a:ln>
        </p:spPr>
        <p:txBody>
          <a:bodyPr anchorCtr="0" anchor="t" bIns="91425" lIns="91425" spcFirstLastPara="1" rIns="91425" wrap="square" tIns="91425"/>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Helvetica Neue"/>
                <a:ea typeface="Helvetica Neue"/>
                <a:cs typeface="Helvetica Neue"/>
                <a:sym typeface="Helvetica Neue"/>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Helvetica Neue"/>
                <a:ea typeface="Helvetica Neue"/>
                <a:cs typeface="Helvetica Neue"/>
                <a:sym typeface="Helvetica Neue"/>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Helvetica Neue"/>
                <a:ea typeface="Helvetica Neue"/>
                <a:cs typeface="Helvetica Neue"/>
                <a:sym typeface="Helvetica Neue"/>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9" name="Google Shape;129;p24"/>
          <p:cNvSpPr txBox="1"/>
          <p:nvPr>
            <p:ph idx="2" type="body"/>
          </p:nvPr>
        </p:nvSpPr>
        <p:spPr>
          <a:xfrm>
            <a:off x="6172200" y="1825625"/>
            <a:ext cx="5181600" cy="4087500"/>
          </a:xfrm>
          <a:prstGeom prst="rect">
            <a:avLst/>
          </a:prstGeom>
          <a:noFill/>
          <a:ln>
            <a:noFill/>
          </a:ln>
        </p:spPr>
        <p:txBody>
          <a:bodyPr anchorCtr="0" anchor="t" bIns="91425" lIns="91425" spcFirstLastPara="1" rIns="91425" wrap="square" tIns="91425"/>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Helvetica Neue"/>
                <a:ea typeface="Helvetica Neue"/>
                <a:cs typeface="Helvetica Neue"/>
                <a:sym typeface="Helvetica Neue"/>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Helvetica Neue"/>
                <a:ea typeface="Helvetica Neue"/>
                <a:cs typeface="Helvetica Neue"/>
                <a:sym typeface="Helvetica Neue"/>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Helvetica Neue"/>
                <a:ea typeface="Helvetica Neue"/>
                <a:cs typeface="Helvetica Neue"/>
                <a:sym typeface="Helvetica Neue"/>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pic>
        <p:nvPicPr>
          <p:cNvPr id="130" name="Google Shape;130;p24"/>
          <p:cNvPicPr preferRelativeResize="0"/>
          <p:nvPr/>
        </p:nvPicPr>
        <p:blipFill rotWithShape="1">
          <a:blip r:embed="rId3">
            <a:alphaModFix/>
          </a:blip>
          <a:srcRect b="0" l="0" r="0" t="0"/>
          <a:stretch/>
        </p:blipFill>
        <p:spPr>
          <a:xfrm>
            <a:off x="838200" y="6236208"/>
            <a:ext cx="10515600" cy="30997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Acknoledgements - light">
  <p:cSld name="Acknoledgements - light">
    <p:spTree>
      <p:nvGrpSpPr>
        <p:cNvPr id="21" name="Shape 21"/>
        <p:cNvGrpSpPr/>
        <p:nvPr/>
      </p:nvGrpSpPr>
      <p:grpSpPr>
        <a:xfrm>
          <a:off x="0" y="0"/>
          <a:ext cx="0" cy="0"/>
          <a:chOff x="0" y="0"/>
          <a:chExt cx="0" cy="0"/>
        </a:xfrm>
      </p:grpSpPr>
      <p:sp>
        <p:nvSpPr>
          <p:cNvPr id="22" name="Google Shape;22;p4"/>
          <p:cNvSpPr txBox="1"/>
          <p:nvPr>
            <p:ph type="title"/>
          </p:nvPr>
        </p:nvSpPr>
        <p:spPr>
          <a:xfrm>
            <a:off x="838200" y="365125"/>
            <a:ext cx="5009707" cy="1217485"/>
          </a:xfrm>
          <a:prstGeom prst="rect">
            <a:avLst/>
          </a:prstGeom>
          <a:noFill/>
          <a:ln>
            <a:noFill/>
          </a:ln>
        </p:spPr>
        <p:txBody>
          <a:bodyPr anchorCtr="0" anchor="ctr" bIns="91425" lIns="91425" spcFirstLastPara="1" rIns="91425" wrap="square" tIns="91425"/>
          <a:lstStyle>
            <a:lvl1pPr lvl="0" marR="0" rtl="0" algn="l">
              <a:lnSpc>
                <a:spcPct val="90000"/>
              </a:lnSpc>
              <a:spcBef>
                <a:spcPts val="0"/>
              </a:spcBef>
              <a:spcAft>
                <a:spcPts val="0"/>
              </a:spcAft>
              <a:buClr>
                <a:schemeClr val="dk1"/>
              </a:buClr>
              <a:buSzPts val="4400"/>
              <a:buFont typeface="Helvetica Neue"/>
              <a:buNone/>
              <a:defRPr b="0" i="0" sz="4400" u="none" cap="none" strike="noStrike">
                <a:solidFill>
                  <a:schemeClr val="dk1"/>
                </a:solidFill>
                <a:latin typeface="Helvetica Neue"/>
                <a:ea typeface="Helvetica Neue"/>
                <a:cs typeface="Helvetica Neue"/>
                <a:sym typeface="Helvetica Neu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3" name="Google Shape;23;p4"/>
          <p:cNvSpPr txBox="1"/>
          <p:nvPr>
            <p:ph idx="1" type="body"/>
          </p:nvPr>
        </p:nvSpPr>
        <p:spPr>
          <a:xfrm>
            <a:off x="838200" y="1662195"/>
            <a:ext cx="2438400" cy="4423015"/>
          </a:xfrm>
          <a:prstGeom prst="rect">
            <a:avLst/>
          </a:prstGeom>
          <a:noFill/>
          <a:ln>
            <a:noFill/>
          </a:ln>
        </p:spPr>
        <p:txBody>
          <a:bodyPr anchorCtr="0" anchor="t" bIns="91425" lIns="91425" spcFirstLastPara="1" rIns="91425" wrap="square" tIns="91425"/>
          <a:lstStyle>
            <a:lvl1pPr indent="-228600" lvl="0" marL="457200" marR="0" rtl="0" algn="l">
              <a:lnSpc>
                <a:spcPct val="150000"/>
              </a:lnSpc>
              <a:spcBef>
                <a:spcPts val="1000"/>
              </a:spcBef>
              <a:spcAft>
                <a:spcPts val="0"/>
              </a:spcAft>
              <a:buClr>
                <a:schemeClr val="dk1"/>
              </a:buClr>
              <a:buSzPts val="1600"/>
              <a:buFont typeface="Arial"/>
              <a:buNone/>
              <a:defRPr b="0" i="0" sz="1600" u="none" cap="none" strike="noStrike">
                <a:solidFill>
                  <a:schemeClr val="dk1"/>
                </a:solidFill>
                <a:latin typeface="Helvetica Neue"/>
                <a:ea typeface="Helvetica Neue"/>
                <a:cs typeface="Helvetica Neue"/>
                <a:sym typeface="Helvetica Neue"/>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Helvetica Neue"/>
                <a:ea typeface="Helvetica Neue"/>
                <a:cs typeface="Helvetica Neue"/>
                <a:sym typeface="Helvetica Neue"/>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Helvetica Neue"/>
                <a:ea typeface="Helvetica Neue"/>
                <a:cs typeface="Helvetica Neue"/>
                <a:sym typeface="Helvetica Neue"/>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4" name="Google Shape;24;p4"/>
          <p:cNvSpPr txBox="1"/>
          <p:nvPr>
            <p:ph idx="2" type="body"/>
          </p:nvPr>
        </p:nvSpPr>
        <p:spPr>
          <a:xfrm>
            <a:off x="6259582" y="1657427"/>
            <a:ext cx="2438400" cy="4423015"/>
          </a:xfrm>
          <a:prstGeom prst="rect">
            <a:avLst/>
          </a:prstGeom>
          <a:noFill/>
          <a:ln>
            <a:noFill/>
          </a:ln>
        </p:spPr>
        <p:txBody>
          <a:bodyPr anchorCtr="0" anchor="t" bIns="91425" lIns="91425" spcFirstLastPara="1" rIns="91425" wrap="square" tIns="91425"/>
          <a:lstStyle>
            <a:lvl1pPr indent="-228600" lvl="0" marL="457200" marR="0" rtl="0" algn="l">
              <a:lnSpc>
                <a:spcPct val="150000"/>
              </a:lnSpc>
              <a:spcBef>
                <a:spcPts val="1000"/>
              </a:spcBef>
              <a:spcAft>
                <a:spcPts val="0"/>
              </a:spcAft>
              <a:buClr>
                <a:schemeClr val="dk1"/>
              </a:buClr>
              <a:buSzPts val="1600"/>
              <a:buFont typeface="Arial"/>
              <a:buNone/>
              <a:defRPr b="0" i="0" sz="1600" u="none" cap="none" strike="noStrike">
                <a:solidFill>
                  <a:schemeClr val="dk1"/>
                </a:solidFill>
                <a:latin typeface="Helvetica Neue"/>
                <a:ea typeface="Helvetica Neue"/>
                <a:cs typeface="Helvetica Neue"/>
                <a:sym typeface="Helvetica Neue"/>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Helvetica Neue"/>
                <a:ea typeface="Helvetica Neue"/>
                <a:cs typeface="Helvetica Neue"/>
                <a:sym typeface="Helvetica Neue"/>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Helvetica Neue"/>
                <a:ea typeface="Helvetica Neue"/>
                <a:cs typeface="Helvetica Neue"/>
                <a:sym typeface="Helvetica Neue"/>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5" name="Google Shape;25;p4"/>
          <p:cNvSpPr txBox="1"/>
          <p:nvPr>
            <p:ph idx="3" type="body"/>
          </p:nvPr>
        </p:nvSpPr>
        <p:spPr>
          <a:xfrm>
            <a:off x="3548891" y="1657426"/>
            <a:ext cx="2438400" cy="4423015"/>
          </a:xfrm>
          <a:prstGeom prst="rect">
            <a:avLst/>
          </a:prstGeom>
          <a:noFill/>
          <a:ln>
            <a:noFill/>
          </a:ln>
        </p:spPr>
        <p:txBody>
          <a:bodyPr anchorCtr="0" anchor="t" bIns="91425" lIns="91425" spcFirstLastPara="1" rIns="91425" wrap="square" tIns="91425"/>
          <a:lstStyle>
            <a:lvl1pPr indent="-228600" lvl="0" marL="457200" marR="0" rtl="0" algn="l">
              <a:lnSpc>
                <a:spcPct val="150000"/>
              </a:lnSpc>
              <a:spcBef>
                <a:spcPts val="1000"/>
              </a:spcBef>
              <a:spcAft>
                <a:spcPts val="0"/>
              </a:spcAft>
              <a:buClr>
                <a:schemeClr val="dk1"/>
              </a:buClr>
              <a:buSzPts val="1600"/>
              <a:buFont typeface="Arial"/>
              <a:buNone/>
              <a:defRPr b="0" i="0" sz="1600" u="none" cap="none" strike="noStrike">
                <a:solidFill>
                  <a:schemeClr val="dk1"/>
                </a:solidFill>
                <a:latin typeface="Helvetica Neue"/>
                <a:ea typeface="Helvetica Neue"/>
                <a:cs typeface="Helvetica Neue"/>
                <a:sym typeface="Helvetica Neue"/>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Helvetica Neue"/>
                <a:ea typeface="Helvetica Neue"/>
                <a:cs typeface="Helvetica Neue"/>
                <a:sym typeface="Helvetica Neue"/>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Helvetica Neue"/>
                <a:ea typeface="Helvetica Neue"/>
                <a:cs typeface="Helvetica Neue"/>
                <a:sym typeface="Helvetica Neue"/>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6" name="Google Shape;26;p4"/>
          <p:cNvSpPr txBox="1"/>
          <p:nvPr>
            <p:ph idx="4" type="body"/>
          </p:nvPr>
        </p:nvSpPr>
        <p:spPr>
          <a:xfrm>
            <a:off x="8915400" y="1662193"/>
            <a:ext cx="2438400" cy="4423015"/>
          </a:xfrm>
          <a:prstGeom prst="rect">
            <a:avLst/>
          </a:prstGeom>
          <a:noFill/>
          <a:ln>
            <a:noFill/>
          </a:ln>
        </p:spPr>
        <p:txBody>
          <a:bodyPr anchorCtr="0" anchor="t" bIns="91425" lIns="91425" spcFirstLastPara="1" rIns="91425" wrap="square" tIns="91425"/>
          <a:lstStyle>
            <a:lvl1pPr indent="-228600" lvl="0" marL="457200" marR="0" rtl="0" algn="l">
              <a:lnSpc>
                <a:spcPct val="150000"/>
              </a:lnSpc>
              <a:spcBef>
                <a:spcPts val="1000"/>
              </a:spcBef>
              <a:spcAft>
                <a:spcPts val="0"/>
              </a:spcAft>
              <a:buClr>
                <a:schemeClr val="dk1"/>
              </a:buClr>
              <a:buSzPts val="1600"/>
              <a:buFont typeface="Arial"/>
              <a:buNone/>
              <a:defRPr b="0" i="0" sz="1600" u="none" cap="none" strike="noStrike">
                <a:solidFill>
                  <a:schemeClr val="dk1"/>
                </a:solidFill>
                <a:latin typeface="Helvetica Neue"/>
                <a:ea typeface="Helvetica Neue"/>
                <a:cs typeface="Helvetica Neue"/>
                <a:sym typeface="Helvetica Neue"/>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Helvetica Neue"/>
                <a:ea typeface="Helvetica Neue"/>
                <a:cs typeface="Helvetica Neue"/>
                <a:sym typeface="Helvetica Neue"/>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Helvetica Neue"/>
                <a:ea typeface="Helvetica Neue"/>
                <a:cs typeface="Helvetica Neue"/>
                <a:sym typeface="Helvetica Neue"/>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7" name="Google Shape;27;p4"/>
          <p:cNvSpPr txBox="1"/>
          <p:nvPr>
            <p:ph idx="5" type="body"/>
          </p:nvPr>
        </p:nvSpPr>
        <p:spPr>
          <a:xfrm>
            <a:off x="5987291" y="365125"/>
            <a:ext cx="5366509" cy="1217613"/>
          </a:xfrm>
          <a:prstGeom prst="rect">
            <a:avLst/>
          </a:prstGeom>
          <a:noFill/>
          <a:ln>
            <a:noFill/>
          </a:ln>
        </p:spPr>
        <p:txBody>
          <a:bodyPr anchorCtr="0" anchor="ctr" bIns="91425" lIns="91425" spcFirstLastPara="1" rIns="91425" wrap="square" tIns="91425"/>
          <a:lstStyle>
            <a:lvl1pPr indent="-228600" lvl="0" marL="457200" marR="0" rtl="0" algn="l">
              <a:lnSpc>
                <a:spcPct val="125000"/>
              </a:lnSpc>
              <a:spcBef>
                <a:spcPts val="1000"/>
              </a:spcBef>
              <a:spcAft>
                <a:spcPts val="0"/>
              </a:spcAft>
              <a:buClr>
                <a:schemeClr val="dk1"/>
              </a:buClr>
              <a:buSzPts val="1600"/>
              <a:buFont typeface="Arial"/>
              <a:buNone/>
              <a:defRPr b="0" i="0" sz="1600" u="none" cap="none" strike="noStrike">
                <a:solidFill>
                  <a:schemeClr val="dk1"/>
                </a:solidFill>
                <a:latin typeface="Helvetica Neue"/>
                <a:ea typeface="Helvetica Neue"/>
                <a:cs typeface="Helvetica Neue"/>
                <a:sym typeface="Helvetica Neue"/>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Helvetica Neue"/>
                <a:ea typeface="Helvetica Neue"/>
                <a:cs typeface="Helvetica Neue"/>
                <a:sym typeface="Helvetica Neue"/>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Helvetica Neue"/>
                <a:ea typeface="Helvetica Neue"/>
                <a:cs typeface="Helvetica Neue"/>
                <a:sym typeface="Helvetica Neue"/>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pic>
        <p:nvPicPr>
          <p:cNvPr id="28" name="Google Shape;28;p4"/>
          <p:cNvPicPr preferRelativeResize="0"/>
          <p:nvPr/>
        </p:nvPicPr>
        <p:blipFill rotWithShape="1">
          <a:blip r:embed="rId2">
            <a:alphaModFix/>
          </a:blip>
          <a:srcRect b="0" l="0" r="0" t="0"/>
          <a:stretch/>
        </p:blipFill>
        <p:spPr>
          <a:xfrm>
            <a:off x="838200" y="6236208"/>
            <a:ext cx="10515600" cy="30997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 graphic light">
  <p:cSld name="Title - graphic light">
    <p:bg>
      <p:bgPr>
        <a:blipFill>
          <a:blip r:embed="rId2">
            <a:alphaModFix/>
          </a:blip>
          <a:stretch>
            <a:fillRect/>
          </a:stretch>
        </a:blipFill>
      </p:bgPr>
    </p:bg>
    <p:spTree>
      <p:nvGrpSpPr>
        <p:cNvPr id="29" name="Shape 29"/>
        <p:cNvGrpSpPr/>
        <p:nvPr/>
      </p:nvGrpSpPr>
      <p:grpSpPr>
        <a:xfrm>
          <a:off x="0" y="0"/>
          <a:ext cx="0" cy="0"/>
          <a:chOff x="0" y="0"/>
          <a:chExt cx="0" cy="0"/>
        </a:xfrm>
      </p:grpSpPr>
      <p:sp>
        <p:nvSpPr>
          <p:cNvPr id="30" name="Google Shape;30;p5"/>
          <p:cNvSpPr/>
          <p:nvPr/>
        </p:nvSpPr>
        <p:spPr>
          <a:xfrm>
            <a:off x="1" y="2222339"/>
            <a:ext cx="12192000" cy="2430684"/>
          </a:xfrm>
          <a:prstGeom prst="rect">
            <a:avLst/>
          </a:prstGeom>
          <a:solidFill>
            <a:schemeClr val="accent5">
              <a:alpha val="80000"/>
            </a:schemeClr>
          </a:solidFill>
          <a:ln>
            <a:noFill/>
          </a:ln>
          <a:effectLst>
            <a:outerShdw sx="1000" rotWithShape="0" algn="ctr" dist="50800" sy="1000">
              <a:srgbClr val="000000"/>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1" name="Google Shape;31;p5"/>
          <p:cNvSpPr txBox="1"/>
          <p:nvPr>
            <p:ph type="title"/>
          </p:nvPr>
        </p:nvSpPr>
        <p:spPr>
          <a:xfrm>
            <a:off x="838200" y="2766219"/>
            <a:ext cx="10515600" cy="1119981"/>
          </a:xfrm>
          <a:prstGeom prst="rect">
            <a:avLst/>
          </a:prstGeom>
          <a:noFill/>
          <a:ln>
            <a:noFill/>
          </a:ln>
        </p:spPr>
        <p:txBody>
          <a:bodyPr anchorCtr="0" anchor="ctr" bIns="91425" lIns="91425" spcFirstLastPara="1" rIns="91425" wrap="square" tIns="91425"/>
          <a:lstStyle>
            <a:lvl1pPr lvl="0" marR="0" rtl="0" algn="l">
              <a:lnSpc>
                <a:spcPct val="90000"/>
              </a:lnSpc>
              <a:spcBef>
                <a:spcPts val="0"/>
              </a:spcBef>
              <a:spcAft>
                <a:spcPts val="0"/>
              </a:spcAft>
              <a:buClr>
                <a:schemeClr val="lt1"/>
              </a:buClr>
              <a:buSzPts val="4400"/>
              <a:buFont typeface="Helvetica Neue"/>
              <a:buNone/>
              <a:defRPr b="0" i="0" sz="3959" u="none" cap="none" strike="noStrike">
                <a:solidFill>
                  <a:schemeClr val="lt1"/>
                </a:solidFill>
                <a:latin typeface="Helvetica Neue"/>
                <a:ea typeface="Helvetica Neue"/>
                <a:cs typeface="Helvetica Neue"/>
                <a:sym typeface="Helvetica Neue"/>
              </a:defRPr>
            </a:lvl1pPr>
            <a:lvl2pPr lvl="1">
              <a:spcBef>
                <a:spcPts val="0"/>
              </a:spcBef>
              <a:spcAft>
                <a:spcPts val="0"/>
              </a:spcAft>
              <a:buSzPts val="1400"/>
              <a:buNone/>
              <a:defRPr sz="1620"/>
            </a:lvl2pPr>
            <a:lvl3pPr lvl="2">
              <a:spcBef>
                <a:spcPts val="0"/>
              </a:spcBef>
              <a:spcAft>
                <a:spcPts val="0"/>
              </a:spcAft>
              <a:buSzPts val="1400"/>
              <a:buNone/>
              <a:defRPr sz="1620"/>
            </a:lvl3pPr>
            <a:lvl4pPr lvl="3">
              <a:spcBef>
                <a:spcPts val="0"/>
              </a:spcBef>
              <a:spcAft>
                <a:spcPts val="0"/>
              </a:spcAft>
              <a:buSzPts val="1400"/>
              <a:buNone/>
              <a:defRPr sz="1620"/>
            </a:lvl4pPr>
            <a:lvl5pPr lvl="4">
              <a:spcBef>
                <a:spcPts val="0"/>
              </a:spcBef>
              <a:spcAft>
                <a:spcPts val="0"/>
              </a:spcAft>
              <a:buSzPts val="1400"/>
              <a:buNone/>
              <a:defRPr sz="1620"/>
            </a:lvl5pPr>
            <a:lvl6pPr lvl="5">
              <a:spcBef>
                <a:spcPts val="0"/>
              </a:spcBef>
              <a:spcAft>
                <a:spcPts val="0"/>
              </a:spcAft>
              <a:buSzPts val="1400"/>
              <a:buNone/>
              <a:defRPr sz="1620"/>
            </a:lvl6pPr>
            <a:lvl7pPr lvl="6">
              <a:spcBef>
                <a:spcPts val="0"/>
              </a:spcBef>
              <a:spcAft>
                <a:spcPts val="0"/>
              </a:spcAft>
              <a:buSzPts val="1400"/>
              <a:buNone/>
              <a:defRPr sz="1620"/>
            </a:lvl7pPr>
            <a:lvl8pPr lvl="7">
              <a:spcBef>
                <a:spcPts val="0"/>
              </a:spcBef>
              <a:spcAft>
                <a:spcPts val="0"/>
              </a:spcAft>
              <a:buSzPts val="1400"/>
              <a:buNone/>
              <a:defRPr sz="1620"/>
            </a:lvl8pPr>
            <a:lvl9pPr lvl="8">
              <a:spcBef>
                <a:spcPts val="0"/>
              </a:spcBef>
              <a:spcAft>
                <a:spcPts val="0"/>
              </a:spcAft>
              <a:buSzPts val="1400"/>
              <a:buNone/>
              <a:defRPr sz="1620"/>
            </a:lvl9pPr>
          </a:lstStyle>
          <a:p/>
        </p:txBody>
      </p:sp>
      <p:sp>
        <p:nvSpPr>
          <p:cNvPr id="32" name="Google Shape;32;p5"/>
          <p:cNvSpPr txBox="1"/>
          <p:nvPr>
            <p:ph idx="1" type="body"/>
          </p:nvPr>
        </p:nvSpPr>
        <p:spPr>
          <a:xfrm>
            <a:off x="838200" y="3886200"/>
            <a:ext cx="10515600" cy="533400"/>
          </a:xfrm>
          <a:prstGeom prst="rect">
            <a:avLst/>
          </a:prstGeom>
          <a:noFill/>
          <a:ln>
            <a:noFill/>
          </a:ln>
        </p:spPr>
        <p:txBody>
          <a:bodyPr anchorCtr="0" anchor="t" bIns="91425" lIns="91425" spcFirstLastPara="1" rIns="91425" wrap="square" tIns="91425"/>
          <a:lstStyle>
            <a:lvl1pPr indent="-228600" lvl="0" marL="457200" marR="0" rtl="0" algn="l">
              <a:lnSpc>
                <a:spcPct val="90000"/>
              </a:lnSpc>
              <a:spcBef>
                <a:spcPts val="1000"/>
              </a:spcBef>
              <a:spcAft>
                <a:spcPts val="0"/>
              </a:spcAft>
              <a:buClr>
                <a:schemeClr val="accent2"/>
              </a:buClr>
              <a:buSzPts val="2400"/>
              <a:buFont typeface="Arial"/>
              <a:buNone/>
              <a:defRPr b="0" i="0" sz="2400" u="none" cap="none" strike="noStrike">
                <a:solidFill>
                  <a:schemeClr val="accent2"/>
                </a:solidFill>
                <a:latin typeface="Helvetica Neue"/>
                <a:ea typeface="Helvetica Neue"/>
                <a:cs typeface="Helvetica Neue"/>
                <a:sym typeface="Helvetica Neue"/>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Helvetica Neue"/>
                <a:ea typeface="Helvetica Neue"/>
                <a:cs typeface="Helvetica Neue"/>
                <a:sym typeface="Helvetica Neue"/>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Helvetica Neue"/>
                <a:ea typeface="Helvetica Neue"/>
                <a:cs typeface="Helvetica Neue"/>
                <a:sym typeface="Helvetica Neue"/>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pic>
        <p:nvPicPr>
          <p:cNvPr id="33" name="Google Shape;33;p5"/>
          <p:cNvPicPr preferRelativeResize="0"/>
          <p:nvPr/>
        </p:nvPicPr>
        <p:blipFill rotWithShape="1">
          <a:blip r:embed="rId3">
            <a:alphaModFix/>
          </a:blip>
          <a:srcRect b="0" l="0" r="0" t="0"/>
          <a:stretch/>
        </p:blipFill>
        <p:spPr>
          <a:xfrm>
            <a:off x="863600" y="5839065"/>
            <a:ext cx="5232400" cy="66040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 graphic dark">
  <p:cSld name="Title - graphic dark">
    <p:bg>
      <p:bgPr>
        <a:blipFill>
          <a:blip r:embed="rId2">
            <a:alphaModFix/>
          </a:blip>
          <a:stretch>
            <a:fillRect/>
          </a:stretch>
        </a:blipFill>
      </p:bgPr>
    </p:bg>
    <p:spTree>
      <p:nvGrpSpPr>
        <p:cNvPr id="34" name="Shape 34"/>
        <p:cNvGrpSpPr/>
        <p:nvPr/>
      </p:nvGrpSpPr>
      <p:grpSpPr>
        <a:xfrm>
          <a:off x="0" y="0"/>
          <a:ext cx="0" cy="0"/>
          <a:chOff x="0" y="0"/>
          <a:chExt cx="0" cy="0"/>
        </a:xfrm>
      </p:grpSpPr>
      <p:sp>
        <p:nvSpPr>
          <p:cNvPr id="35" name="Google Shape;35;p6"/>
          <p:cNvSpPr/>
          <p:nvPr/>
        </p:nvSpPr>
        <p:spPr>
          <a:xfrm>
            <a:off x="0" y="2072640"/>
            <a:ext cx="12192000" cy="2895600"/>
          </a:xfrm>
          <a:prstGeom prst="rect">
            <a:avLst/>
          </a:prstGeom>
          <a:solidFill>
            <a:schemeClr val="dk1">
              <a:alpha val="57647"/>
            </a:schemeClr>
          </a:solidFill>
          <a:ln cap="flat" cmpd="sng" w="12700">
            <a:solidFill>
              <a:srgbClr val="00528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id="36" name="Google Shape;36;p6"/>
          <p:cNvPicPr preferRelativeResize="0"/>
          <p:nvPr/>
        </p:nvPicPr>
        <p:blipFill rotWithShape="1">
          <a:blip r:embed="rId3">
            <a:alphaModFix/>
          </a:blip>
          <a:srcRect b="0" l="0" r="0" t="0"/>
          <a:stretch/>
        </p:blipFill>
        <p:spPr>
          <a:xfrm>
            <a:off x="838200" y="5879804"/>
            <a:ext cx="4964035" cy="672026"/>
          </a:xfrm>
          <a:prstGeom prst="rect">
            <a:avLst/>
          </a:prstGeom>
          <a:noFill/>
          <a:ln>
            <a:noFill/>
          </a:ln>
        </p:spPr>
      </p:pic>
      <p:sp>
        <p:nvSpPr>
          <p:cNvPr id="37" name="Google Shape;37;p6"/>
          <p:cNvSpPr txBox="1"/>
          <p:nvPr>
            <p:ph type="title"/>
          </p:nvPr>
        </p:nvSpPr>
        <p:spPr>
          <a:xfrm>
            <a:off x="838200" y="2766219"/>
            <a:ext cx="10515600" cy="1119981"/>
          </a:xfrm>
          <a:prstGeom prst="rect">
            <a:avLst/>
          </a:prstGeom>
          <a:noFill/>
          <a:ln>
            <a:noFill/>
          </a:ln>
        </p:spPr>
        <p:txBody>
          <a:bodyPr anchorCtr="0" anchor="ctr" bIns="91425" lIns="91425" spcFirstLastPara="1" rIns="91425" wrap="square" tIns="91425"/>
          <a:lstStyle>
            <a:lvl1pPr lvl="0" marR="0" rtl="0" algn="l">
              <a:lnSpc>
                <a:spcPct val="90000"/>
              </a:lnSpc>
              <a:spcBef>
                <a:spcPts val="0"/>
              </a:spcBef>
              <a:spcAft>
                <a:spcPts val="0"/>
              </a:spcAft>
              <a:buClr>
                <a:schemeClr val="lt1"/>
              </a:buClr>
              <a:buSzPts val="4400"/>
              <a:buFont typeface="Helvetica Neue"/>
              <a:buNone/>
              <a:defRPr b="0" i="0" sz="3959" u="none" cap="none" strike="noStrike">
                <a:solidFill>
                  <a:schemeClr val="lt1"/>
                </a:solidFill>
                <a:latin typeface="Helvetica Neue"/>
                <a:ea typeface="Helvetica Neue"/>
                <a:cs typeface="Helvetica Neue"/>
                <a:sym typeface="Helvetica Neue"/>
              </a:defRPr>
            </a:lvl1pPr>
            <a:lvl2pPr lvl="1">
              <a:spcBef>
                <a:spcPts val="0"/>
              </a:spcBef>
              <a:spcAft>
                <a:spcPts val="0"/>
              </a:spcAft>
              <a:buSzPts val="1400"/>
              <a:buNone/>
              <a:defRPr sz="1620"/>
            </a:lvl2pPr>
            <a:lvl3pPr lvl="2">
              <a:spcBef>
                <a:spcPts val="0"/>
              </a:spcBef>
              <a:spcAft>
                <a:spcPts val="0"/>
              </a:spcAft>
              <a:buSzPts val="1400"/>
              <a:buNone/>
              <a:defRPr sz="1620"/>
            </a:lvl3pPr>
            <a:lvl4pPr lvl="3">
              <a:spcBef>
                <a:spcPts val="0"/>
              </a:spcBef>
              <a:spcAft>
                <a:spcPts val="0"/>
              </a:spcAft>
              <a:buSzPts val="1400"/>
              <a:buNone/>
              <a:defRPr sz="1620"/>
            </a:lvl4pPr>
            <a:lvl5pPr lvl="4">
              <a:spcBef>
                <a:spcPts val="0"/>
              </a:spcBef>
              <a:spcAft>
                <a:spcPts val="0"/>
              </a:spcAft>
              <a:buSzPts val="1400"/>
              <a:buNone/>
              <a:defRPr sz="1620"/>
            </a:lvl5pPr>
            <a:lvl6pPr lvl="5">
              <a:spcBef>
                <a:spcPts val="0"/>
              </a:spcBef>
              <a:spcAft>
                <a:spcPts val="0"/>
              </a:spcAft>
              <a:buSzPts val="1400"/>
              <a:buNone/>
              <a:defRPr sz="1620"/>
            </a:lvl6pPr>
            <a:lvl7pPr lvl="6">
              <a:spcBef>
                <a:spcPts val="0"/>
              </a:spcBef>
              <a:spcAft>
                <a:spcPts val="0"/>
              </a:spcAft>
              <a:buSzPts val="1400"/>
              <a:buNone/>
              <a:defRPr sz="1620"/>
            </a:lvl7pPr>
            <a:lvl8pPr lvl="7">
              <a:spcBef>
                <a:spcPts val="0"/>
              </a:spcBef>
              <a:spcAft>
                <a:spcPts val="0"/>
              </a:spcAft>
              <a:buSzPts val="1400"/>
              <a:buNone/>
              <a:defRPr sz="1620"/>
            </a:lvl8pPr>
            <a:lvl9pPr lvl="8">
              <a:spcBef>
                <a:spcPts val="0"/>
              </a:spcBef>
              <a:spcAft>
                <a:spcPts val="0"/>
              </a:spcAft>
              <a:buSzPts val="1400"/>
              <a:buNone/>
              <a:defRPr sz="1620"/>
            </a:lvl9pPr>
          </a:lstStyle>
          <a:p/>
        </p:txBody>
      </p:sp>
      <p:sp>
        <p:nvSpPr>
          <p:cNvPr id="38" name="Google Shape;38;p6"/>
          <p:cNvSpPr txBox="1"/>
          <p:nvPr>
            <p:ph idx="1" type="body"/>
          </p:nvPr>
        </p:nvSpPr>
        <p:spPr>
          <a:xfrm>
            <a:off x="838200" y="3886200"/>
            <a:ext cx="10515600" cy="533400"/>
          </a:xfrm>
          <a:prstGeom prst="rect">
            <a:avLst/>
          </a:prstGeom>
          <a:noFill/>
          <a:ln>
            <a:noFill/>
          </a:ln>
        </p:spPr>
        <p:txBody>
          <a:bodyPr anchorCtr="0" anchor="t" bIns="91425" lIns="91425" spcFirstLastPara="1" rIns="91425" wrap="square" tIns="91425"/>
          <a:lstStyle>
            <a:lvl1pPr indent="-228600" lvl="0" marL="457200" marR="0" rtl="0" algn="l">
              <a:lnSpc>
                <a:spcPct val="90000"/>
              </a:lnSpc>
              <a:spcBef>
                <a:spcPts val="1000"/>
              </a:spcBef>
              <a:spcAft>
                <a:spcPts val="0"/>
              </a:spcAft>
              <a:buClr>
                <a:schemeClr val="accent2"/>
              </a:buClr>
              <a:buSzPts val="2400"/>
              <a:buFont typeface="Arial"/>
              <a:buNone/>
              <a:defRPr b="0" i="0" sz="2400" u="none" cap="none" strike="noStrike">
                <a:solidFill>
                  <a:schemeClr val="accent2"/>
                </a:solidFill>
                <a:latin typeface="Helvetica Neue"/>
                <a:ea typeface="Helvetica Neue"/>
                <a:cs typeface="Helvetica Neue"/>
                <a:sym typeface="Helvetica Neue"/>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Helvetica Neue"/>
                <a:ea typeface="Helvetica Neue"/>
                <a:cs typeface="Helvetica Neue"/>
                <a:sym typeface="Helvetica Neue"/>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Helvetica Neue"/>
                <a:ea typeface="Helvetica Neue"/>
                <a:cs typeface="Helvetica Neue"/>
                <a:sym typeface="Helvetica Neue"/>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Blue Bar" type="obj">
  <p:cSld name="OBJECT">
    <p:bg>
      <p:bgPr>
        <a:blipFill>
          <a:blip r:embed="rId2">
            <a:alphaModFix/>
          </a:blip>
          <a:stretch>
            <a:fillRect/>
          </a:stretch>
        </a:blipFill>
      </p:bgPr>
    </p:bg>
    <p:spTree>
      <p:nvGrpSpPr>
        <p:cNvPr id="39" name="Shape 39"/>
        <p:cNvGrpSpPr/>
        <p:nvPr/>
      </p:nvGrpSpPr>
      <p:grpSpPr>
        <a:xfrm>
          <a:off x="0" y="0"/>
          <a:ext cx="0" cy="0"/>
          <a:chOff x="0" y="0"/>
          <a:chExt cx="0" cy="0"/>
        </a:xfrm>
      </p:grpSpPr>
      <p:sp>
        <p:nvSpPr>
          <p:cNvPr id="40" name="Google Shape;40;p7"/>
          <p:cNvSpPr txBox="1"/>
          <p:nvPr>
            <p:ph type="title"/>
          </p:nvPr>
        </p:nvSpPr>
        <p:spPr>
          <a:xfrm>
            <a:off x="838200" y="365125"/>
            <a:ext cx="10515600" cy="1325563"/>
          </a:xfrm>
          <a:prstGeom prst="rect">
            <a:avLst/>
          </a:prstGeom>
          <a:noFill/>
          <a:ln>
            <a:noFill/>
          </a:ln>
        </p:spPr>
        <p:txBody>
          <a:bodyPr anchorCtr="0" anchor="ctr" bIns="91425" lIns="91425" spcFirstLastPara="1" rIns="91425" wrap="square" tIns="91425"/>
          <a:lstStyle>
            <a:lvl1pPr lvl="0" marR="0" rtl="0" algn="l">
              <a:lnSpc>
                <a:spcPct val="90000"/>
              </a:lnSpc>
              <a:spcBef>
                <a:spcPts val="0"/>
              </a:spcBef>
              <a:spcAft>
                <a:spcPts val="0"/>
              </a:spcAft>
              <a:buClr>
                <a:schemeClr val="dk1"/>
              </a:buClr>
              <a:buSzPts val="4400"/>
              <a:buFont typeface="Helvetica Neue"/>
              <a:buNone/>
              <a:defRPr b="0" i="0" sz="4400" u="none" cap="none" strike="noStrike">
                <a:solidFill>
                  <a:schemeClr val="dk1"/>
                </a:solidFill>
                <a:latin typeface="Helvetica Neue"/>
                <a:ea typeface="Helvetica Neue"/>
                <a:cs typeface="Helvetica Neue"/>
                <a:sym typeface="Helvetica Neu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41" name="Google Shape;41;p7"/>
          <p:cNvSpPr txBox="1"/>
          <p:nvPr>
            <p:ph idx="1" type="body"/>
          </p:nvPr>
        </p:nvSpPr>
        <p:spPr>
          <a:xfrm>
            <a:off x="838200" y="1825625"/>
            <a:ext cx="10515600" cy="3858895"/>
          </a:xfrm>
          <a:prstGeom prst="rect">
            <a:avLst/>
          </a:prstGeom>
          <a:noFill/>
          <a:ln>
            <a:noFill/>
          </a:ln>
        </p:spPr>
        <p:txBody>
          <a:bodyPr anchorCtr="0" anchor="t" bIns="91425" lIns="91425" spcFirstLastPara="1" rIns="91425" wrap="square" tIns="91425"/>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Helvetica Neue"/>
                <a:ea typeface="Helvetica Neue"/>
                <a:cs typeface="Helvetica Neue"/>
                <a:sym typeface="Helvetica Neue"/>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Helvetica Neue"/>
                <a:ea typeface="Helvetica Neue"/>
                <a:cs typeface="Helvetica Neue"/>
                <a:sym typeface="Helvetica Neue"/>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Helvetica Neue"/>
                <a:ea typeface="Helvetica Neue"/>
                <a:cs typeface="Helvetica Neue"/>
                <a:sym typeface="Helvetica Neue"/>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pic>
        <p:nvPicPr>
          <p:cNvPr id="42" name="Google Shape;42;p7"/>
          <p:cNvPicPr preferRelativeResize="0"/>
          <p:nvPr/>
        </p:nvPicPr>
        <p:blipFill rotWithShape="1">
          <a:blip r:embed="rId3">
            <a:alphaModFix/>
          </a:blip>
          <a:srcRect b="0" l="0" r="0" t="0"/>
          <a:stretch/>
        </p:blipFill>
        <p:spPr>
          <a:xfrm>
            <a:off x="841248" y="6236208"/>
            <a:ext cx="10512551" cy="30988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 Grid">
  <p:cSld name="Section Header - Grid">
    <p:bg>
      <p:bgPr>
        <a:blipFill>
          <a:blip r:embed="rId2">
            <a:alphaModFix/>
          </a:blip>
          <a:stretch>
            <a:fillRect/>
          </a:stretch>
        </a:blipFill>
      </p:bgPr>
    </p:bg>
    <p:spTree>
      <p:nvGrpSpPr>
        <p:cNvPr id="43" name="Shape 43"/>
        <p:cNvGrpSpPr/>
        <p:nvPr/>
      </p:nvGrpSpPr>
      <p:grpSpPr>
        <a:xfrm>
          <a:off x="0" y="0"/>
          <a:ext cx="0" cy="0"/>
          <a:chOff x="0" y="0"/>
          <a:chExt cx="0" cy="0"/>
        </a:xfrm>
      </p:grpSpPr>
      <p:sp>
        <p:nvSpPr>
          <p:cNvPr id="44" name="Google Shape;44;p8"/>
          <p:cNvSpPr txBox="1"/>
          <p:nvPr>
            <p:ph idx="1" type="subTitle"/>
          </p:nvPr>
        </p:nvSpPr>
        <p:spPr>
          <a:xfrm>
            <a:off x="838198" y="3802335"/>
            <a:ext cx="10515601" cy="1655762"/>
          </a:xfrm>
          <a:prstGeom prst="rect">
            <a:avLst/>
          </a:prstGeom>
          <a:noFill/>
          <a:ln>
            <a:noFill/>
          </a:ln>
        </p:spPr>
        <p:txBody>
          <a:bodyPr anchorCtr="0" anchor="t" bIns="91425" lIns="91425" spcFirstLastPara="1" rIns="91425" wrap="square" tIns="91425"/>
          <a:lstStyle>
            <a:lvl1pPr lvl="0" marR="0" rtl="0" algn="l">
              <a:lnSpc>
                <a:spcPct val="90000"/>
              </a:lnSpc>
              <a:spcBef>
                <a:spcPts val="1000"/>
              </a:spcBef>
              <a:spcAft>
                <a:spcPts val="0"/>
              </a:spcAft>
              <a:buClr>
                <a:schemeClr val="dk1"/>
              </a:buClr>
              <a:buSzPts val="2400"/>
              <a:buFont typeface="Arial"/>
              <a:buNone/>
              <a:defRPr b="0" i="0" sz="2400" u="none" cap="none" strike="noStrike">
                <a:solidFill>
                  <a:schemeClr val="dk1"/>
                </a:solidFill>
                <a:latin typeface="Helvetica Neue"/>
                <a:ea typeface="Helvetica Neue"/>
                <a:cs typeface="Helvetica Neue"/>
                <a:sym typeface="Helvetica Neue"/>
              </a:defRPr>
            </a:lvl1pPr>
            <a:lvl2pPr lvl="1" marR="0" rtl="0" algn="ctr">
              <a:lnSpc>
                <a:spcPct val="90000"/>
              </a:lnSpc>
              <a:spcBef>
                <a:spcPts val="500"/>
              </a:spcBef>
              <a:spcAft>
                <a:spcPts val="0"/>
              </a:spcAft>
              <a:buClr>
                <a:schemeClr val="dk1"/>
              </a:buClr>
              <a:buSzPts val="2000"/>
              <a:buFont typeface="Arial"/>
              <a:buNone/>
              <a:defRPr b="0" i="0" sz="2000" u="none" cap="none" strike="noStrike">
                <a:solidFill>
                  <a:schemeClr val="dk1"/>
                </a:solidFill>
                <a:latin typeface="Helvetica Neue"/>
                <a:ea typeface="Helvetica Neue"/>
                <a:cs typeface="Helvetica Neue"/>
                <a:sym typeface="Helvetica Neue"/>
              </a:defRPr>
            </a:lvl2pPr>
            <a:lvl3pPr lvl="2" marR="0" rtl="0" algn="ctr">
              <a:lnSpc>
                <a:spcPct val="90000"/>
              </a:lnSpc>
              <a:spcBef>
                <a:spcPts val="500"/>
              </a:spcBef>
              <a:spcAft>
                <a:spcPts val="0"/>
              </a:spcAft>
              <a:buClr>
                <a:schemeClr val="dk1"/>
              </a:buClr>
              <a:buSzPts val="1800"/>
              <a:buFont typeface="Arial"/>
              <a:buNone/>
              <a:defRPr b="0" i="0" sz="1800" u="none" cap="none" strike="noStrike">
                <a:solidFill>
                  <a:schemeClr val="dk1"/>
                </a:solidFill>
                <a:latin typeface="Helvetica Neue"/>
                <a:ea typeface="Helvetica Neue"/>
                <a:cs typeface="Helvetica Neue"/>
                <a:sym typeface="Helvetica Neue"/>
              </a:defRPr>
            </a:lvl3pPr>
            <a:lvl4pPr lvl="3"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Helvetica Neue"/>
                <a:ea typeface="Helvetica Neue"/>
                <a:cs typeface="Helvetica Neue"/>
                <a:sym typeface="Helvetica Neue"/>
              </a:defRPr>
            </a:lvl4pPr>
            <a:lvl5pPr lvl="4"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Helvetica Neue"/>
                <a:ea typeface="Helvetica Neue"/>
                <a:cs typeface="Helvetica Neue"/>
                <a:sym typeface="Helvetica Neue"/>
              </a:defRPr>
            </a:lvl5pPr>
            <a:lvl6pPr lvl="5"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Calibri"/>
                <a:ea typeface="Calibri"/>
                <a:cs typeface="Calibri"/>
                <a:sym typeface="Calibri"/>
              </a:defRPr>
            </a:lvl6pPr>
            <a:lvl7pPr lvl="6"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Calibri"/>
                <a:ea typeface="Calibri"/>
                <a:cs typeface="Calibri"/>
                <a:sym typeface="Calibri"/>
              </a:defRPr>
            </a:lvl7pPr>
            <a:lvl8pPr lvl="7"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Calibri"/>
                <a:ea typeface="Calibri"/>
                <a:cs typeface="Calibri"/>
                <a:sym typeface="Calibri"/>
              </a:defRPr>
            </a:lvl8pPr>
            <a:lvl9pPr lvl="8" marR="0" rtl="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Calibri"/>
                <a:ea typeface="Calibri"/>
                <a:cs typeface="Calibri"/>
                <a:sym typeface="Calibri"/>
              </a:defRPr>
            </a:lvl9pPr>
          </a:lstStyle>
          <a:p/>
        </p:txBody>
      </p:sp>
      <p:sp>
        <p:nvSpPr>
          <p:cNvPr id="45" name="Google Shape;45;p8"/>
          <p:cNvSpPr txBox="1"/>
          <p:nvPr>
            <p:ph type="title"/>
          </p:nvPr>
        </p:nvSpPr>
        <p:spPr>
          <a:xfrm>
            <a:off x="838199" y="1959429"/>
            <a:ext cx="10515600" cy="1842723"/>
          </a:xfrm>
          <a:prstGeom prst="rect">
            <a:avLst/>
          </a:prstGeom>
          <a:noFill/>
          <a:ln>
            <a:noFill/>
          </a:ln>
        </p:spPr>
        <p:txBody>
          <a:bodyPr anchorCtr="0" anchor="ctr" bIns="91425" lIns="91425" spcFirstLastPara="1" rIns="91425" wrap="square" tIns="91425"/>
          <a:lstStyle>
            <a:lvl1pPr lvl="0" marR="0" rtl="0" algn="l">
              <a:lnSpc>
                <a:spcPct val="90000"/>
              </a:lnSpc>
              <a:spcBef>
                <a:spcPts val="0"/>
              </a:spcBef>
              <a:spcAft>
                <a:spcPts val="0"/>
              </a:spcAft>
              <a:buClr>
                <a:schemeClr val="dk1"/>
              </a:buClr>
              <a:buSzPts val="4400"/>
              <a:buFont typeface="Helvetica Neue"/>
              <a:buNone/>
              <a:defRPr b="0" i="0" sz="4400" u="none" cap="none" strike="noStrike">
                <a:solidFill>
                  <a:schemeClr val="dk1"/>
                </a:solidFill>
                <a:latin typeface="Helvetica Neue"/>
                <a:ea typeface="Helvetica Neue"/>
                <a:cs typeface="Helvetica Neue"/>
                <a:sym typeface="Helvetica Neu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pic>
        <p:nvPicPr>
          <p:cNvPr id="46" name="Google Shape;46;p8"/>
          <p:cNvPicPr preferRelativeResize="0"/>
          <p:nvPr/>
        </p:nvPicPr>
        <p:blipFill rotWithShape="1">
          <a:blip r:embed="rId3">
            <a:alphaModFix/>
          </a:blip>
          <a:srcRect b="0" l="0" r="0" t="0"/>
          <a:stretch/>
        </p:blipFill>
        <p:spPr>
          <a:xfrm>
            <a:off x="838200" y="6236208"/>
            <a:ext cx="10515600" cy="309970"/>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 Curves" type="secHead">
  <p:cSld name="SECTION_HEADER">
    <p:bg>
      <p:bgPr>
        <a:blipFill>
          <a:blip r:embed="rId2">
            <a:alphaModFix/>
          </a:blip>
          <a:stretch>
            <a:fillRect/>
          </a:stretch>
        </a:blipFill>
      </p:bgPr>
    </p:bg>
    <p:spTree>
      <p:nvGrpSpPr>
        <p:cNvPr id="47" name="Shape 47"/>
        <p:cNvGrpSpPr/>
        <p:nvPr/>
      </p:nvGrpSpPr>
      <p:grpSpPr>
        <a:xfrm>
          <a:off x="0" y="0"/>
          <a:ext cx="0" cy="0"/>
          <a:chOff x="0" y="0"/>
          <a:chExt cx="0" cy="0"/>
        </a:xfrm>
      </p:grpSpPr>
      <p:sp>
        <p:nvSpPr>
          <p:cNvPr id="48" name="Google Shape;48;p9"/>
          <p:cNvSpPr txBox="1"/>
          <p:nvPr>
            <p:ph type="title"/>
          </p:nvPr>
        </p:nvSpPr>
        <p:spPr>
          <a:xfrm>
            <a:off x="831850" y="1709738"/>
            <a:ext cx="10515600" cy="2852737"/>
          </a:xfrm>
          <a:prstGeom prst="rect">
            <a:avLst/>
          </a:prstGeom>
          <a:noFill/>
          <a:ln>
            <a:noFill/>
          </a:ln>
        </p:spPr>
        <p:txBody>
          <a:bodyPr anchorCtr="0" anchor="b" bIns="91425" lIns="91425" spcFirstLastPara="1" rIns="91425" wrap="square" tIns="91425"/>
          <a:lstStyle>
            <a:lvl1pPr lvl="0" marR="0" rtl="0" algn="l">
              <a:lnSpc>
                <a:spcPct val="90000"/>
              </a:lnSpc>
              <a:spcBef>
                <a:spcPts val="0"/>
              </a:spcBef>
              <a:spcAft>
                <a:spcPts val="0"/>
              </a:spcAft>
              <a:buClr>
                <a:schemeClr val="dk1"/>
              </a:buClr>
              <a:buSzPts val="6000"/>
              <a:buFont typeface="Helvetica Neue"/>
              <a:buNone/>
              <a:defRPr b="0" i="0" sz="6000" u="none" cap="none" strike="noStrike">
                <a:solidFill>
                  <a:schemeClr val="dk1"/>
                </a:solidFill>
                <a:latin typeface="Helvetica Neue"/>
                <a:ea typeface="Helvetica Neue"/>
                <a:cs typeface="Helvetica Neue"/>
                <a:sym typeface="Helvetica Neu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49" name="Google Shape;49;p9"/>
          <p:cNvSpPr txBox="1"/>
          <p:nvPr>
            <p:ph idx="1" type="body"/>
          </p:nvPr>
        </p:nvSpPr>
        <p:spPr>
          <a:xfrm>
            <a:off x="831850" y="4589463"/>
            <a:ext cx="10515600" cy="1216977"/>
          </a:xfrm>
          <a:prstGeom prst="rect">
            <a:avLst/>
          </a:prstGeom>
          <a:noFill/>
          <a:ln>
            <a:noFill/>
          </a:ln>
        </p:spPr>
        <p:txBody>
          <a:bodyPr anchorCtr="0" anchor="t" bIns="91425" lIns="91425" spcFirstLastPara="1" rIns="91425" wrap="square" tIns="91425"/>
          <a:lstStyle>
            <a:lvl1pPr indent="-228600" lvl="0" marL="457200" marR="0" rtl="0" algn="l">
              <a:lnSpc>
                <a:spcPct val="90000"/>
              </a:lnSpc>
              <a:spcBef>
                <a:spcPts val="1000"/>
              </a:spcBef>
              <a:spcAft>
                <a:spcPts val="0"/>
              </a:spcAft>
              <a:buClr>
                <a:srgbClr val="888888"/>
              </a:buClr>
              <a:buSzPts val="2400"/>
              <a:buFont typeface="Arial"/>
              <a:buNone/>
              <a:defRPr b="0" i="0" sz="2400" u="none" cap="none" strike="noStrike">
                <a:solidFill>
                  <a:srgbClr val="888888"/>
                </a:solidFill>
                <a:latin typeface="Helvetica Neue"/>
                <a:ea typeface="Helvetica Neue"/>
                <a:cs typeface="Helvetica Neue"/>
                <a:sym typeface="Helvetica Neue"/>
              </a:defRPr>
            </a:lvl1pPr>
            <a:lvl2pPr indent="-228600" lvl="1" marL="914400" marR="0" rtl="0" algn="l">
              <a:lnSpc>
                <a:spcPct val="90000"/>
              </a:lnSpc>
              <a:spcBef>
                <a:spcPts val="500"/>
              </a:spcBef>
              <a:spcAft>
                <a:spcPts val="0"/>
              </a:spcAft>
              <a:buClr>
                <a:srgbClr val="888888"/>
              </a:buClr>
              <a:buSzPts val="2000"/>
              <a:buFont typeface="Arial"/>
              <a:buNone/>
              <a:defRPr b="0" i="0" sz="2000" u="none" cap="none" strike="noStrike">
                <a:solidFill>
                  <a:srgbClr val="888888"/>
                </a:solidFill>
                <a:latin typeface="Helvetica Neue"/>
                <a:ea typeface="Helvetica Neue"/>
                <a:cs typeface="Helvetica Neue"/>
                <a:sym typeface="Helvetica Neue"/>
              </a:defRPr>
            </a:lvl2pPr>
            <a:lvl3pPr indent="-228600" lvl="2" marL="1371600" marR="0" rtl="0" algn="l">
              <a:lnSpc>
                <a:spcPct val="90000"/>
              </a:lnSpc>
              <a:spcBef>
                <a:spcPts val="500"/>
              </a:spcBef>
              <a:spcAft>
                <a:spcPts val="0"/>
              </a:spcAft>
              <a:buClr>
                <a:srgbClr val="888888"/>
              </a:buClr>
              <a:buSzPts val="1800"/>
              <a:buFont typeface="Arial"/>
              <a:buNone/>
              <a:defRPr b="0" i="0" sz="1800" u="none" cap="none" strike="noStrike">
                <a:solidFill>
                  <a:srgbClr val="888888"/>
                </a:solidFill>
                <a:latin typeface="Helvetica Neue"/>
                <a:ea typeface="Helvetica Neue"/>
                <a:cs typeface="Helvetica Neue"/>
                <a:sym typeface="Helvetica Neue"/>
              </a:defRPr>
            </a:lvl3pPr>
            <a:lvl4pPr indent="-228600" lvl="3" marL="1828800" marR="0" rtl="0" algn="l">
              <a:lnSpc>
                <a:spcPct val="90000"/>
              </a:lnSpc>
              <a:spcBef>
                <a:spcPts val="500"/>
              </a:spcBef>
              <a:spcAft>
                <a:spcPts val="0"/>
              </a:spcAft>
              <a:buClr>
                <a:srgbClr val="888888"/>
              </a:buClr>
              <a:buSzPts val="1600"/>
              <a:buFont typeface="Arial"/>
              <a:buNone/>
              <a:defRPr b="0" i="0" sz="1600" u="none" cap="none" strike="noStrike">
                <a:solidFill>
                  <a:srgbClr val="888888"/>
                </a:solidFill>
                <a:latin typeface="Helvetica Neue"/>
                <a:ea typeface="Helvetica Neue"/>
                <a:cs typeface="Helvetica Neue"/>
                <a:sym typeface="Helvetica Neue"/>
              </a:defRPr>
            </a:lvl4pPr>
            <a:lvl5pPr indent="-228600" lvl="4" marL="2286000" marR="0" rtl="0" algn="l">
              <a:lnSpc>
                <a:spcPct val="90000"/>
              </a:lnSpc>
              <a:spcBef>
                <a:spcPts val="500"/>
              </a:spcBef>
              <a:spcAft>
                <a:spcPts val="0"/>
              </a:spcAft>
              <a:buClr>
                <a:srgbClr val="888888"/>
              </a:buClr>
              <a:buSzPts val="1600"/>
              <a:buFont typeface="Arial"/>
              <a:buNone/>
              <a:defRPr b="0" i="0" sz="1600" u="none" cap="none" strike="noStrike">
                <a:solidFill>
                  <a:srgbClr val="888888"/>
                </a:solidFill>
                <a:latin typeface="Helvetica Neue"/>
                <a:ea typeface="Helvetica Neue"/>
                <a:cs typeface="Helvetica Neue"/>
                <a:sym typeface="Helvetica Neue"/>
              </a:defRPr>
            </a:lvl5pPr>
            <a:lvl6pPr indent="-228600" lvl="5" marL="2743200" marR="0" rtl="0" algn="l">
              <a:lnSpc>
                <a:spcPct val="90000"/>
              </a:lnSpc>
              <a:spcBef>
                <a:spcPts val="50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6pPr>
            <a:lvl7pPr indent="-228600" lvl="6" marL="3200400" marR="0" rtl="0" algn="l">
              <a:lnSpc>
                <a:spcPct val="90000"/>
              </a:lnSpc>
              <a:spcBef>
                <a:spcPts val="50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7pPr>
            <a:lvl8pPr indent="-228600" lvl="7" marL="3657600" marR="0" rtl="0" algn="l">
              <a:lnSpc>
                <a:spcPct val="90000"/>
              </a:lnSpc>
              <a:spcBef>
                <a:spcPts val="50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8pPr>
            <a:lvl9pPr indent="-228600" lvl="8" marL="4114800" marR="0" rtl="0" algn="l">
              <a:lnSpc>
                <a:spcPct val="90000"/>
              </a:lnSpc>
              <a:spcBef>
                <a:spcPts val="50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9pPr>
          </a:lstStyle>
          <a:p/>
        </p:txBody>
      </p:sp>
      <p:pic>
        <p:nvPicPr>
          <p:cNvPr id="50" name="Google Shape;50;p9"/>
          <p:cNvPicPr preferRelativeResize="0"/>
          <p:nvPr/>
        </p:nvPicPr>
        <p:blipFill rotWithShape="1">
          <a:blip r:embed="rId3">
            <a:alphaModFix/>
          </a:blip>
          <a:srcRect b="0" l="0" r="0" t="0"/>
          <a:stretch/>
        </p:blipFill>
        <p:spPr>
          <a:xfrm>
            <a:off x="838200" y="6236208"/>
            <a:ext cx="10515600" cy="309970"/>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Pentagram" type="twoObj">
  <p:cSld name="TWO_OBJECTS">
    <p:bg>
      <p:bgPr>
        <a:blipFill>
          <a:blip r:embed="rId2">
            <a:alphaModFix/>
          </a:blip>
          <a:stretch>
            <a:fillRect/>
          </a:stretch>
        </a:blipFill>
      </p:bgPr>
    </p:bg>
    <p:spTree>
      <p:nvGrpSpPr>
        <p:cNvPr id="51" name="Shape 51"/>
        <p:cNvGrpSpPr/>
        <p:nvPr/>
      </p:nvGrpSpPr>
      <p:grpSpPr>
        <a:xfrm>
          <a:off x="0" y="0"/>
          <a:ext cx="0" cy="0"/>
          <a:chOff x="0" y="0"/>
          <a:chExt cx="0" cy="0"/>
        </a:xfrm>
      </p:grpSpPr>
      <p:sp>
        <p:nvSpPr>
          <p:cNvPr id="52" name="Google Shape;52;p10"/>
          <p:cNvSpPr txBox="1"/>
          <p:nvPr>
            <p:ph type="title"/>
          </p:nvPr>
        </p:nvSpPr>
        <p:spPr>
          <a:xfrm>
            <a:off x="838200" y="365125"/>
            <a:ext cx="10515600" cy="1325563"/>
          </a:xfrm>
          <a:prstGeom prst="rect">
            <a:avLst/>
          </a:prstGeom>
          <a:noFill/>
          <a:ln>
            <a:noFill/>
          </a:ln>
        </p:spPr>
        <p:txBody>
          <a:bodyPr anchorCtr="0" anchor="ctr" bIns="91425" lIns="91425" spcFirstLastPara="1" rIns="91425" wrap="square" tIns="91425"/>
          <a:lstStyle>
            <a:lvl1pPr lvl="0" marR="0" rtl="0" algn="l">
              <a:lnSpc>
                <a:spcPct val="90000"/>
              </a:lnSpc>
              <a:spcBef>
                <a:spcPts val="0"/>
              </a:spcBef>
              <a:spcAft>
                <a:spcPts val="0"/>
              </a:spcAft>
              <a:buClr>
                <a:schemeClr val="dk1"/>
              </a:buClr>
              <a:buSzPts val="4400"/>
              <a:buFont typeface="Helvetica Neue"/>
              <a:buNone/>
              <a:defRPr b="0" i="0" sz="4400" u="none" cap="none" strike="noStrike">
                <a:solidFill>
                  <a:schemeClr val="dk1"/>
                </a:solidFill>
                <a:latin typeface="Helvetica Neue"/>
                <a:ea typeface="Helvetica Neue"/>
                <a:cs typeface="Helvetica Neue"/>
                <a:sym typeface="Helvetica Neu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53" name="Google Shape;53;p10"/>
          <p:cNvSpPr txBox="1"/>
          <p:nvPr>
            <p:ph idx="1" type="body"/>
          </p:nvPr>
        </p:nvSpPr>
        <p:spPr>
          <a:xfrm>
            <a:off x="838200" y="1825625"/>
            <a:ext cx="5181600" cy="4087495"/>
          </a:xfrm>
          <a:prstGeom prst="rect">
            <a:avLst/>
          </a:prstGeom>
          <a:noFill/>
          <a:ln>
            <a:noFill/>
          </a:ln>
        </p:spPr>
        <p:txBody>
          <a:bodyPr anchorCtr="0" anchor="t" bIns="91425" lIns="91425" spcFirstLastPara="1" rIns="91425" wrap="square" tIns="91425"/>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Helvetica Neue"/>
                <a:ea typeface="Helvetica Neue"/>
                <a:cs typeface="Helvetica Neue"/>
                <a:sym typeface="Helvetica Neue"/>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Helvetica Neue"/>
                <a:ea typeface="Helvetica Neue"/>
                <a:cs typeface="Helvetica Neue"/>
                <a:sym typeface="Helvetica Neue"/>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Helvetica Neue"/>
                <a:ea typeface="Helvetica Neue"/>
                <a:cs typeface="Helvetica Neue"/>
                <a:sym typeface="Helvetica Neue"/>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54" name="Google Shape;54;p10"/>
          <p:cNvSpPr txBox="1"/>
          <p:nvPr>
            <p:ph idx="2" type="body"/>
          </p:nvPr>
        </p:nvSpPr>
        <p:spPr>
          <a:xfrm>
            <a:off x="6172200" y="1825625"/>
            <a:ext cx="5181600" cy="4087495"/>
          </a:xfrm>
          <a:prstGeom prst="rect">
            <a:avLst/>
          </a:prstGeom>
          <a:noFill/>
          <a:ln>
            <a:noFill/>
          </a:ln>
        </p:spPr>
        <p:txBody>
          <a:bodyPr anchorCtr="0" anchor="t" bIns="91425" lIns="91425" spcFirstLastPara="1" rIns="91425" wrap="square" tIns="91425"/>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Helvetica Neue"/>
                <a:ea typeface="Helvetica Neue"/>
                <a:cs typeface="Helvetica Neue"/>
                <a:sym typeface="Helvetica Neue"/>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Helvetica Neue"/>
                <a:ea typeface="Helvetica Neue"/>
                <a:cs typeface="Helvetica Neue"/>
                <a:sym typeface="Helvetica Neue"/>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Helvetica Neue"/>
                <a:ea typeface="Helvetica Neue"/>
                <a:cs typeface="Helvetica Neue"/>
                <a:sym typeface="Helvetica Neue"/>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pic>
        <p:nvPicPr>
          <p:cNvPr id="55" name="Google Shape;55;p10"/>
          <p:cNvPicPr preferRelativeResize="0"/>
          <p:nvPr/>
        </p:nvPicPr>
        <p:blipFill rotWithShape="1">
          <a:blip r:embed="rId3">
            <a:alphaModFix/>
          </a:blip>
          <a:srcRect b="0" l="0" r="0" t="0"/>
          <a:stretch/>
        </p:blipFill>
        <p:spPr>
          <a:xfrm>
            <a:off x="838200" y="6236208"/>
            <a:ext cx="10515600" cy="30997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1.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838200" y="365125"/>
            <a:ext cx="10515600" cy="1325563"/>
          </a:xfrm>
          <a:prstGeom prst="rect">
            <a:avLst/>
          </a:prstGeom>
          <a:noFill/>
          <a:ln>
            <a:noFill/>
          </a:ln>
        </p:spPr>
        <p:txBody>
          <a:bodyPr anchorCtr="0" anchor="ctr" bIns="91425" lIns="91425" spcFirstLastPara="1" rIns="91425" wrap="square" tIns="91425"/>
          <a:lstStyle>
            <a:lvl1pPr lvl="0" marR="0" rtl="0" algn="l">
              <a:lnSpc>
                <a:spcPct val="90000"/>
              </a:lnSpc>
              <a:spcBef>
                <a:spcPts val="0"/>
              </a:spcBef>
              <a:spcAft>
                <a:spcPts val="0"/>
              </a:spcAft>
              <a:buClr>
                <a:schemeClr val="dk1"/>
              </a:buClr>
              <a:buSzPts val="4400"/>
              <a:buFont typeface="Helvetica Neue"/>
              <a:buNone/>
              <a:defRPr b="0" i="0" sz="4400" u="none" cap="none" strike="noStrike">
                <a:solidFill>
                  <a:schemeClr val="dk1"/>
                </a:solidFill>
                <a:latin typeface="Helvetica Neue"/>
                <a:ea typeface="Helvetica Neue"/>
                <a:cs typeface="Helvetica Neue"/>
                <a:sym typeface="Helvetica Neu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
          <p:cNvSpPr txBox="1"/>
          <p:nvPr>
            <p:ph idx="1" type="body"/>
          </p:nvPr>
        </p:nvSpPr>
        <p:spPr>
          <a:xfrm>
            <a:off x="838200" y="1825625"/>
            <a:ext cx="10515600" cy="4117975"/>
          </a:xfrm>
          <a:prstGeom prst="rect">
            <a:avLst/>
          </a:prstGeom>
          <a:noFill/>
          <a:ln>
            <a:noFill/>
          </a:ln>
        </p:spPr>
        <p:txBody>
          <a:bodyPr anchorCtr="0" anchor="t" bIns="91425" lIns="91425" spcFirstLastPara="1" rIns="91425" wrap="square" tIns="91425"/>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Helvetica Neue"/>
                <a:ea typeface="Helvetica Neue"/>
                <a:cs typeface="Helvetica Neue"/>
                <a:sym typeface="Helvetica Neue"/>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Helvetica Neue"/>
                <a:ea typeface="Helvetica Neue"/>
                <a:cs typeface="Helvetica Neue"/>
                <a:sym typeface="Helvetica Neue"/>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Helvetica Neue"/>
                <a:ea typeface="Helvetica Neue"/>
                <a:cs typeface="Helvetica Neue"/>
                <a:sym typeface="Helvetica Neue"/>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70" name="Shape 70"/>
        <p:cNvGrpSpPr/>
        <p:nvPr/>
      </p:nvGrpSpPr>
      <p:grpSpPr>
        <a:xfrm>
          <a:off x="0" y="0"/>
          <a:ext cx="0" cy="0"/>
          <a:chOff x="0" y="0"/>
          <a:chExt cx="0" cy="0"/>
        </a:xfrm>
      </p:grpSpPr>
      <p:sp>
        <p:nvSpPr>
          <p:cNvPr id="71" name="Google Shape;71;p13"/>
          <p:cNvSpPr txBox="1"/>
          <p:nvPr>
            <p:ph type="title"/>
          </p:nvPr>
        </p:nvSpPr>
        <p:spPr>
          <a:xfrm>
            <a:off x="838200" y="365125"/>
            <a:ext cx="10515600" cy="1325700"/>
          </a:xfrm>
          <a:prstGeom prst="rect">
            <a:avLst/>
          </a:prstGeom>
          <a:noFill/>
          <a:ln>
            <a:noFill/>
          </a:ln>
        </p:spPr>
        <p:txBody>
          <a:bodyPr anchorCtr="0" anchor="ctr" bIns="91425" lIns="91425" spcFirstLastPara="1" rIns="91425" wrap="square" tIns="91425"/>
          <a:lstStyle>
            <a:lvl1pPr lvl="0" marR="0" rtl="0" algn="l">
              <a:lnSpc>
                <a:spcPct val="90000"/>
              </a:lnSpc>
              <a:spcBef>
                <a:spcPts val="0"/>
              </a:spcBef>
              <a:spcAft>
                <a:spcPts val="0"/>
              </a:spcAft>
              <a:buClr>
                <a:schemeClr val="dk1"/>
              </a:buClr>
              <a:buSzPts val="4400"/>
              <a:buFont typeface="Helvetica Neue"/>
              <a:buNone/>
              <a:defRPr b="0" i="0" sz="4400" u="none" cap="none" strike="noStrike">
                <a:solidFill>
                  <a:schemeClr val="dk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2" name="Google Shape;72;p13"/>
          <p:cNvSpPr txBox="1"/>
          <p:nvPr>
            <p:ph idx="1" type="body"/>
          </p:nvPr>
        </p:nvSpPr>
        <p:spPr>
          <a:xfrm>
            <a:off x="838200" y="1825625"/>
            <a:ext cx="10515600" cy="4118100"/>
          </a:xfrm>
          <a:prstGeom prst="rect">
            <a:avLst/>
          </a:prstGeom>
          <a:noFill/>
          <a:ln>
            <a:noFill/>
          </a:ln>
        </p:spPr>
        <p:txBody>
          <a:bodyPr anchorCtr="0" anchor="t" bIns="91425" lIns="91425" spcFirstLastPara="1" rIns="91425" wrap="square" tIns="91425"/>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Helvetica Neue"/>
                <a:ea typeface="Helvetica Neue"/>
                <a:cs typeface="Helvetica Neue"/>
                <a:sym typeface="Helvetica Neue"/>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Helvetica Neue"/>
                <a:ea typeface="Helvetica Neue"/>
                <a:cs typeface="Helvetica Neue"/>
                <a:sym typeface="Helvetica Neue"/>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Helvetica Neue"/>
                <a:ea typeface="Helvetica Neue"/>
                <a:cs typeface="Helvetica Neue"/>
                <a:sym typeface="Helvetica Neue"/>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 Id="rId3" Type="http://schemas.openxmlformats.org/officeDocument/2006/relationships/image" Target="../media/image37.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xml"/><Relationship Id="rId3" Type="http://schemas.openxmlformats.org/officeDocument/2006/relationships/image" Target="../media/image36.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1.xml"/><Relationship Id="rId3" Type="http://schemas.openxmlformats.org/officeDocument/2006/relationships/image" Target="../media/image40.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2.xml"/><Relationship Id="rId3" Type="http://schemas.openxmlformats.org/officeDocument/2006/relationships/image" Target="../media/image39.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 Id="rId3" Type="http://schemas.openxmlformats.org/officeDocument/2006/relationships/image" Target="../media/image42.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xml"/><Relationship Id="rId3" Type="http://schemas.openxmlformats.org/officeDocument/2006/relationships/image" Target="../media/image42.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8.xml"/><Relationship Id="rId3" Type="http://schemas.openxmlformats.org/officeDocument/2006/relationships/image" Target="../media/image4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9.xml"/><Relationship Id="rId3" Type="http://schemas.openxmlformats.org/officeDocument/2006/relationships/image" Target="../media/image47.png"/><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38.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0.xml"/><Relationship Id="rId3" Type="http://schemas.openxmlformats.org/officeDocument/2006/relationships/image" Target="../media/image48.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1.xml"/><Relationship Id="rId3" Type="http://schemas.openxmlformats.org/officeDocument/2006/relationships/image" Target="../media/image48.png"/><Relationship Id="rId4" Type="http://schemas.openxmlformats.org/officeDocument/2006/relationships/image" Target="../media/image3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3.xml"/><Relationship Id="rId3" Type="http://schemas.openxmlformats.org/officeDocument/2006/relationships/hyperlink" Target="https://dx.doi.org/10.6084/m9.figshare388271"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6.xml"/><Relationship Id="rId3" Type="http://schemas.openxmlformats.org/officeDocument/2006/relationships/image" Target="../media/image43.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7.xml"/><Relationship Id="rId3" Type="http://schemas.openxmlformats.org/officeDocument/2006/relationships/image" Target="../media/image43.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8.xml"/><Relationship Id="rId3" Type="http://schemas.openxmlformats.org/officeDocument/2006/relationships/image" Target="../media/image43.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46.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1.xml"/><Relationship Id="rId3" Type="http://schemas.openxmlformats.org/officeDocument/2006/relationships/image" Target="../media/image34.jp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2.xml"/><Relationship Id="rId3" Type="http://schemas.openxmlformats.org/officeDocument/2006/relationships/image" Target="../media/image41.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3.xml"/><Relationship Id="rId3" Type="http://schemas.openxmlformats.org/officeDocument/2006/relationships/image" Target="../media/image34.jp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45.jp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5.xml"/><Relationship Id="rId3" Type="http://schemas.openxmlformats.org/officeDocument/2006/relationships/image" Target="../media/image41.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6.xml"/><Relationship Id="rId3" Type="http://schemas.openxmlformats.org/officeDocument/2006/relationships/image" Target="../media/image50.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7.xml"/><Relationship Id="rId3" Type="http://schemas.openxmlformats.org/officeDocument/2006/relationships/image" Target="../media/image49.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9.xml"/><Relationship Id="rId3" Type="http://schemas.openxmlformats.org/officeDocument/2006/relationships/image" Target="../media/image34.jpg"/><Relationship Id="rId4" Type="http://schemas.openxmlformats.org/officeDocument/2006/relationships/image" Target="../media/image4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0.xml"/><Relationship Id="rId3" Type="http://schemas.openxmlformats.org/officeDocument/2006/relationships/image" Target="../media/image34.jpg"/><Relationship Id="rId4" Type="http://schemas.openxmlformats.org/officeDocument/2006/relationships/image" Target="../media/image44.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2.xml"/><Relationship Id="rId3" Type="http://schemas.openxmlformats.org/officeDocument/2006/relationships/image" Target="../media/image41.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3.xml"/><Relationship Id="rId3" Type="http://schemas.openxmlformats.org/officeDocument/2006/relationships/image" Target="../media/image53.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4.xml"/><Relationship Id="rId3" Type="http://schemas.openxmlformats.org/officeDocument/2006/relationships/image" Target="../media/image52.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 Id="rId3" Type="http://schemas.openxmlformats.org/officeDocument/2006/relationships/image" Target="../media/image51.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 Id="rId3" Type="http://schemas.openxmlformats.org/officeDocument/2006/relationships/image" Target="../media/image3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35.gif"/></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4" name="Shape 134"/>
        <p:cNvGrpSpPr/>
        <p:nvPr/>
      </p:nvGrpSpPr>
      <p:grpSpPr>
        <a:xfrm>
          <a:off x="0" y="0"/>
          <a:ext cx="0" cy="0"/>
          <a:chOff x="0" y="0"/>
          <a:chExt cx="0" cy="0"/>
        </a:xfrm>
      </p:grpSpPr>
      <p:sp>
        <p:nvSpPr>
          <p:cNvPr id="135" name="Google Shape;135;p25"/>
          <p:cNvSpPr txBox="1"/>
          <p:nvPr>
            <p:ph type="title"/>
          </p:nvPr>
        </p:nvSpPr>
        <p:spPr>
          <a:xfrm>
            <a:off x="838200" y="2766219"/>
            <a:ext cx="10515600" cy="1119981"/>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lt1"/>
              </a:buClr>
              <a:buSzPts val="4400"/>
              <a:buFont typeface="Helvetica Neue"/>
              <a:buNone/>
            </a:pPr>
            <a:r>
              <a:rPr lang="en-US" sz="4400"/>
              <a:t>Transcending structure: Applying shared markup vocabularies with your friends and enemies</a:t>
            </a:r>
            <a:endParaRPr/>
          </a:p>
        </p:txBody>
      </p:sp>
      <p:sp>
        <p:nvSpPr>
          <p:cNvPr id="136" name="Google Shape;136;p25"/>
          <p:cNvSpPr txBox="1"/>
          <p:nvPr>
            <p:ph idx="1" type="body"/>
          </p:nvPr>
        </p:nvSpPr>
        <p:spPr>
          <a:xfrm>
            <a:off x="745200" y="4816100"/>
            <a:ext cx="10515600" cy="9345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accent2"/>
              </a:buClr>
              <a:buSzPts val="2400"/>
              <a:buFont typeface="Arial"/>
              <a:buNone/>
            </a:pPr>
            <a:r>
              <a:rPr lang="en-US">
                <a:solidFill>
                  <a:srgbClr val="000000"/>
                </a:solidFill>
              </a:rPr>
              <a:t>Jeffrey Beck</a:t>
            </a:r>
            <a:endParaRPr>
              <a:solidFill>
                <a:srgbClr val="000000"/>
              </a:solidFill>
            </a:endParaRPr>
          </a:p>
          <a:p>
            <a:pPr indent="0" lvl="0" marL="0" marR="0" rtl="0" algn="l">
              <a:lnSpc>
                <a:spcPct val="90000"/>
              </a:lnSpc>
              <a:spcBef>
                <a:spcPts val="0"/>
              </a:spcBef>
              <a:spcAft>
                <a:spcPts val="0"/>
              </a:spcAft>
              <a:buClr>
                <a:schemeClr val="accent2"/>
              </a:buClr>
              <a:buSzPts val="2400"/>
              <a:buFont typeface="Arial"/>
              <a:buNone/>
            </a:pPr>
            <a:r>
              <a:rPr b="1" lang="en-US" sz="1600">
                <a:solidFill>
                  <a:schemeClr val="dk1"/>
                </a:solidFill>
                <a:latin typeface="Arial"/>
                <a:ea typeface="Arial"/>
                <a:cs typeface="Arial"/>
                <a:sym typeface="Arial"/>
              </a:rPr>
              <a:t>National Center for Biotechnology Information, National Library of Medicine, National Institutes of Health, Bethesda, MD 20894, USA</a:t>
            </a:r>
            <a:endParaRPr sz="2900">
              <a:solidFill>
                <a:srgbClr val="00000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1" name="Shape 201"/>
        <p:cNvGrpSpPr/>
        <p:nvPr/>
      </p:nvGrpSpPr>
      <p:grpSpPr>
        <a:xfrm>
          <a:off x="0" y="0"/>
          <a:ext cx="0" cy="0"/>
          <a:chOff x="0" y="0"/>
          <a:chExt cx="0" cy="0"/>
        </a:xfrm>
      </p:grpSpPr>
      <p:sp>
        <p:nvSpPr>
          <p:cNvPr id="202" name="Google Shape;202;p34"/>
          <p:cNvSpPr txBox="1"/>
          <p:nvPr>
            <p:ph type="title"/>
          </p:nvPr>
        </p:nvSpPr>
        <p:spPr>
          <a:xfrm>
            <a:off x="590309" y="450802"/>
            <a:ext cx="2808300" cy="16065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a:t>Some things about me</a:t>
            </a:r>
            <a:endParaRPr/>
          </a:p>
        </p:txBody>
      </p:sp>
      <p:sp>
        <p:nvSpPr>
          <p:cNvPr id="203" name="Google Shape;203;p34"/>
          <p:cNvSpPr txBox="1"/>
          <p:nvPr>
            <p:ph idx="1" type="body"/>
          </p:nvPr>
        </p:nvSpPr>
        <p:spPr>
          <a:xfrm>
            <a:off x="4084320" y="450803"/>
            <a:ext cx="7498200" cy="5418300"/>
          </a:xfrm>
          <a:prstGeom prst="rect">
            <a:avLst/>
          </a:prstGeom>
        </p:spPr>
        <p:txBody>
          <a:bodyPr anchorCtr="0" anchor="t" bIns="91425" lIns="91425" spcFirstLastPara="1" rIns="91425" wrap="square" tIns="91425">
            <a:noAutofit/>
          </a:bodyPr>
          <a:lstStyle/>
          <a:p>
            <a:pPr indent="0" lvl="0" marL="0" rtl="0">
              <a:spcBef>
                <a:spcPts val="1000"/>
              </a:spcBef>
              <a:spcAft>
                <a:spcPts val="0"/>
              </a:spcAft>
              <a:buNone/>
            </a:pPr>
            <a:r>
              <a:rPr lang="en-US"/>
              <a:t>Co-chair of NISO JATS Standing Committee.</a:t>
            </a:r>
            <a:endParaRPr/>
          </a:p>
          <a:p>
            <a:pPr indent="0" lvl="0" marL="0" rtl="0">
              <a:spcBef>
                <a:spcPts val="1000"/>
              </a:spcBef>
              <a:spcAft>
                <a:spcPts val="0"/>
              </a:spcAft>
              <a:buNone/>
            </a:pPr>
            <a:r>
              <a:t/>
            </a:r>
            <a:endParaRPr/>
          </a:p>
          <a:p>
            <a:pPr indent="0" lvl="0" marL="0" rtl="0">
              <a:spcBef>
                <a:spcPts val="1000"/>
              </a:spcBef>
              <a:spcAft>
                <a:spcPts val="0"/>
              </a:spcAft>
              <a:buNone/>
            </a:pPr>
            <a:r>
              <a:rPr lang="en-US"/>
              <a:t>The Markup Ecosystem I am most often associate with is JATS. </a:t>
            </a:r>
            <a:endParaRPr/>
          </a:p>
          <a:p>
            <a:pPr indent="0" lvl="0" marL="0" rtl="0">
              <a:spcBef>
                <a:spcPts val="1000"/>
              </a:spcBef>
              <a:spcAft>
                <a:spcPts val="0"/>
              </a:spcAft>
              <a:buNone/>
            </a:pPr>
            <a:r>
              <a:t/>
            </a:r>
            <a:endParaRPr/>
          </a:p>
          <a:p>
            <a:pPr indent="0" lvl="0" marL="0" rtl="0">
              <a:spcBef>
                <a:spcPts val="1000"/>
              </a:spcBef>
              <a:spcAft>
                <a:spcPts val="0"/>
              </a:spcAft>
              <a:buClr>
                <a:schemeClr val="dk1"/>
              </a:buClr>
              <a:buSzPts val="1100"/>
              <a:buFont typeface="Arial"/>
              <a:buNone/>
            </a:pPr>
            <a:r>
              <a:rPr lang="en-US"/>
              <a:t>NISO Z39.96-2015 JATS - Journal Article Tag Suite.</a:t>
            </a:r>
            <a:endParaRPr/>
          </a:p>
        </p:txBody>
      </p:sp>
      <p:sp>
        <p:nvSpPr>
          <p:cNvPr id="204" name="Google Shape;204;p34"/>
          <p:cNvSpPr txBox="1"/>
          <p:nvPr>
            <p:ph idx="2" type="body"/>
          </p:nvPr>
        </p:nvSpPr>
        <p:spPr>
          <a:xfrm>
            <a:off x="590309" y="2042160"/>
            <a:ext cx="2808300" cy="3826800"/>
          </a:xfrm>
          <a:prstGeom prst="rect">
            <a:avLst/>
          </a:prstGeom>
        </p:spPr>
        <p:txBody>
          <a:bodyPr anchorCtr="0" anchor="t" bIns="91425" lIns="91425" spcFirstLastPara="1" rIns="91425" wrap="square" tIns="91425">
            <a:noAutofit/>
          </a:bodyPr>
          <a:lstStyle/>
          <a:p>
            <a:pPr indent="0" lvl="0" marL="0">
              <a:spcBef>
                <a:spcPts val="1000"/>
              </a:spcBef>
              <a:spcAft>
                <a:spcPts val="0"/>
              </a:spcAft>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9" name="Shape 209"/>
        <p:cNvGrpSpPr/>
        <p:nvPr/>
      </p:nvGrpSpPr>
      <p:grpSpPr>
        <a:xfrm>
          <a:off x="0" y="0"/>
          <a:ext cx="0" cy="0"/>
          <a:chOff x="0" y="0"/>
          <a:chExt cx="0" cy="0"/>
        </a:xfrm>
      </p:grpSpPr>
      <p:sp>
        <p:nvSpPr>
          <p:cNvPr id="210" name="Google Shape;210;p35"/>
          <p:cNvSpPr txBox="1"/>
          <p:nvPr>
            <p:ph type="title"/>
          </p:nvPr>
        </p:nvSpPr>
        <p:spPr>
          <a:xfrm>
            <a:off x="590309" y="450802"/>
            <a:ext cx="2808300" cy="16065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a:t>So ...</a:t>
            </a:r>
            <a:endParaRPr/>
          </a:p>
        </p:txBody>
      </p:sp>
      <p:sp>
        <p:nvSpPr>
          <p:cNvPr id="211" name="Google Shape;211;p35"/>
          <p:cNvSpPr txBox="1"/>
          <p:nvPr>
            <p:ph idx="2" type="body"/>
          </p:nvPr>
        </p:nvSpPr>
        <p:spPr>
          <a:xfrm>
            <a:off x="590309" y="2042160"/>
            <a:ext cx="2808300" cy="3826800"/>
          </a:xfrm>
          <a:prstGeom prst="rect">
            <a:avLst/>
          </a:prstGeom>
        </p:spPr>
        <p:txBody>
          <a:bodyPr anchorCtr="0" anchor="t" bIns="91425" lIns="91425" spcFirstLastPara="1" rIns="91425" wrap="square" tIns="91425">
            <a:noAutofit/>
          </a:bodyPr>
          <a:lstStyle/>
          <a:p>
            <a:pPr indent="0" lvl="0" marL="0">
              <a:spcBef>
                <a:spcPts val="1000"/>
              </a:spcBef>
              <a:spcAft>
                <a:spcPts val="0"/>
              </a:spcAft>
              <a:buNone/>
            </a:pPr>
            <a:r>
              <a:t/>
            </a:r>
            <a:endParaRPr/>
          </a:p>
        </p:txBody>
      </p:sp>
      <p:pic>
        <p:nvPicPr>
          <p:cNvPr id="212" name="Google Shape;212;p35"/>
          <p:cNvPicPr preferRelativeResize="0"/>
          <p:nvPr/>
        </p:nvPicPr>
        <p:blipFill>
          <a:blip r:embed="rId3">
            <a:alphaModFix/>
          </a:blip>
          <a:stretch>
            <a:fillRect/>
          </a:stretch>
        </p:blipFill>
        <p:spPr>
          <a:xfrm>
            <a:off x="4317754" y="2066550"/>
            <a:ext cx="7003400" cy="24193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2"/>
                                        </p:tgtEl>
                                        <p:attrNameLst>
                                          <p:attrName>style.visibility</p:attrName>
                                        </p:attrNameLst>
                                      </p:cBhvr>
                                      <p:to>
                                        <p:strVal val="visible"/>
                                      </p:to>
                                    </p:set>
                                    <p:animEffect filter="fade" transition="in">
                                      <p:cBhvr>
                                        <p:cTn dur="800"/>
                                        <p:tgtEl>
                                          <p:spTgt spid="21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7" name="Shape 217"/>
        <p:cNvGrpSpPr/>
        <p:nvPr/>
      </p:nvGrpSpPr>
      <p:grpSpPr>
        <a:xfrm>
          <a:off x="0" y="0"/>
          <a:ext cx="0" cy="0"/>
          <a:chOff x="0" y="0"/>
          <a:chExt cx="0" cy="0"/>
        </a:xfrm>
      </p:grpSpPr>
      <p:sp>
        <p:nvSpPr>
          <p:cNvPr id="218" name="Google Shape;218;p36"/>
          <p:cNvSpPr txBox="1"/>
          <p:nvPr>
            <p:ph type="title"/>
          </p:nvPr>
        </p:nvSpPr>
        <p:spPr>
          <a:xfrm>
            <a:off x="339125" y="1526000"/>
            <a:ext cx="3042900" cy="13377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a:t>A brief history of JATS</a:t>
            </a:r>
            <a:endParaRPr/>
          </a:p>
        </p:txBody>
      </p:sp>
      <p:sp>
        <p:nvSpPr>
          <p:cNvPr id="219" name="Google Shape;219;p36"/>
          <p:cNvSpPr txBox="1"/>
          <p:nvPr>
            <p:ph idx="1" type="body"/>
          </p:nvPr>
        </p:nvSpPr>
        <p:spPr>
          <a:xfrm>
            <a:off x="3935950" y="186275"/>
            <a:ext cx="7867800" cy="6490500"/>
          </a:xfrm>
          <a:prstGeom prst="rect">
            <a:avLst/>
          </a:prstGeom>
        </p:spPr>
        <p:txBody>
          <a:bodyPr anchorCtr="0" anchor="t" bIns="91425" lIns="91425" spcFirstLastPara="1" rIns="91425" wrap="square" tIns="91425">
            <a:noAutofit/>
          </a:bodyPr>
          <a:lstStyle/>
          <a:p>
            <a:pPr indent="-431800" lvl="0" marL="457200" rtl="0">
              <a:spcBef>
                <a:spcPts val="1000"/>
              </a:spcBef>
              <a:spcAft>
                <a:spcPts val="0"/>
              </a:spcAft>
              <a:buSzPts val="3200"/>
              <a:buChar char="•"/>
            </a:pPr>
            <a:r>
              <a:rPr lang="en-US"/>
              <a:t>Started as the NLM DTD for journal articles in 2003. </a:t>
            </a:r>
            <a:endParaRPr/>
          </a:p>
          <a:p>
            <a:pPr indent="-431800" lvl="0" marL="457200" rtl="0">
              <a:spcBef>
                <a:spcPts val="0"/>
              </a:spcBef>
              <a:spcAft>
                <a:spcPts val="0"/>
              </a:spcAft>
              <a:buSzPts val="3200"/>
              <a:buChar char="•"/>
            </a:pPr>
            <a:r>
              <a:rPr lang="en-US"/>
              <a:t>Original work by Mulberry, Inera, and NCBI/NLM. </a:t>
            </a:r>
            <a:endParaRPr/>
          </a:p>
          <a:p>
            <a:pPr indent="-431800" lvl="0" marL="457200" rtl="0">
              <a:spcBef>
                <a:spcPts val="0"/>
              </a:spcBef>
              <a:spcAft>
                <a:spcPts val="0"/>
              </a:spcAft>
              <a:buSzPts val="3200"/>
              <a:buChar char="•"/>
            </a:pPr>
            <a:r>
              <a:rPr lang="en-US"/>
              <a:t>Based on or informed by journal article DTDs that come before  - like ISO 12083 and its descendants.</a:t>
            </a:r>
            <a:endParaRPr/>
          </a:p>
          <a:p>
            <a:pPr indent="-431800" lvl="0" marL="457200" rtl="0">
              <a:spcBef>
                <a:spcPts val="0"/>
              </a:spcBef>
              <a:spcAft>
                <a:spcPts val="0"/>
              </a:spcAft>
              <a:buSzPts val="3200"/>
              <a:buChar char="•"/>
            </a:pPr>
            <a:r>
              <a:rPr lang="en-US"/>
              <a:t>Was adopted rapidly; success attributed largely to timing. </a:t>
            </a:r>
            <a:endParaRPr/>
          </a:p>
          <a:p>
            <a:pPr indent="-431800" lvl="0" marL="457200" rtl="0">
              <a:spcBef>
                <a:spcPts val="0"/>
              </a:spcBef>
              <a:spcAft>
                <a:spcPts val="0"/>
              </a:spcAft>
              <a:buSzPts val="3200"/>
              <a:buChar char="•"/>
            </a:pPr>
            <a:r>
              <a:rPr lang="en-US"/>
              <a:t>Managed by NCBI/NLM until move to NISO in 2012.</a:t>
            </a:r>
            <a:endParaRPr/>
          </a:p>
          <a:p>
            <a:pPr indent="-431800" lvl="0" marL="457200">
              <a:spcBef>
                <a:spcPts val="0"/>
              </a:spcBef>
              <a:spcAft>
                <a:spcPts val="0"/>
              </a:spcAft>
              <a:buSzPts val="3200"/>
              <a:buChar char="•"/>
            </a:pPr>
            <a:r>
              <a:rPr lang="en-US"/>
              <a:t>Now managed by JATS Standing Committee under NISO.</a:t>
            </a:r>
            <a:endParaRPr/>
          </a:p>
        </p:txBody>
      </p:sp>
      <p:pic>
        <p:nvPicPr>
          <p:cNvPr id="220" name="Google Shape;220;p36"/>
          <p:cNvPicPr preferRelativeResize="0"/>
          <p:nvPr/>
        </p:nvPicPr>
        <p:blipFill>
          <a:blip r:embed="rId3">
            <a:alphaModFix/>
          </a:blip>
          <a:stretch>
            <a:fillRect/>
          </a:stretch>
        </p:blipFill>
        <p:spPr>
          <a:xfrm>
            <a:off x="175100" y="186275"/>
            <a:ext cx="3373950" cy="11655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9">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9">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9">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9">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9">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9">
                                            <p:txEl>
                                              <p:pRg end="5" st="5"/>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5" name="Shape 225"/>
        <p:cNvGrpSpPr/>
        <p:nvPr/>
      </p:nvGrpSpPr>
      <p:grpSpPr>
        <a:xfrm>
          <a:off x="0" y="0"/>
          <a:ext cx="0" cy="0"/>
          <a:chOff x="0" y="0"/>
          <a:chExt cx="0" cy="0"/>
        </a:xfrm>
      </p:grpSpPr>
      <p:sp>
        <p:nvSpPr>
          <p:cNvPr id="226" name="Google Shape;226;p37"/>
          <p:cNvSpPr txBox="1"/>
          <p:nvPr>
            <p:ph idx="3" type="body"/>
          </p:nvPr>
        </p:nvSpPr>
        <p:spPr>
          <a:xfrm>
            <a:off x="8168640" y="1681163"/>
            <a:ext cx="3186600" cy="823800"/>
          </a:xfrm>
          <a:prstGeom prst="rect">
            <a:avLst/>
          </a:prstGeom>
          <a:noFill/>
          <a:ln>
            <a:noFill/>
          </a:ln>
        </p:spPr>
        <p:txBody>
          <a:bodyPr anchorCtr="0" anchor="b" bIns="91425" lIns="91425" spcFirstLastPara="1" rIns="91425" wrap="square" tIns="91425">
            <a:noAutofit/>
          </a:bodyPr>
          <a:lstStyle/>
          <a:p>
            <a:pPr indent="0" lvl="0" marL="0" marR="0" rtl="0" algn="l">
              <a:lnSpc>
                <a:spcPct val="90000"/>
              </a:lnSpc>
              <a:spcBef>
                <a:spcPts val="1000"/>
              </a:spcBef>
              <a:spcAft>
                <a:spcPts val="0"/>
              </a:spcAft>
              <a:buClr>
                <a:schemeClr val="lt1"/>
              </a:buClr>
              <a:buSzPts val="2400"/>
              <a:buFont typeface="Arial"/>
              <a:buNone/>
            </a:pPr>
            <a:r>
              <a:rPr b="1" i="0" lang="en-US" sz="2400" u="none" cap="none" strike="noStrike">
                <a:solidFill>
                  <a:schemeClr val="lt1"/>
                </a:solidFill>
                <a:latin typeface="Helvetica Neue"/>
                <a:ea typeface="Helvetica Neue"/>
                <a:cs typeface="Helvetica Neue"/>
                <a:sym typeface="Helvetica Neue"/>
              </a:rPr>
              <a:t>Like any good story</a:t>
            </a:r>
            <a:endParaRPr b="1" i="0" sz="2400" u="none" cap="none" strike="noStrike">
              <a:solidFill>
                <a:schemeClr val="lt1"/>
              </a:solidFill>
              <a:latin typeface="Helvetica Neue"/>
              <a:ea typeface="Helvetica Neue"/>
              <a:cs typeface="Helvetica Neue"/>
              <a:sym typeface="Helvetica Neue"/>
            </a:endParaRPr>
          </a:p>
        </p:txBody>
      </p:sp>
      <p:sp>
        <p:nvSpPr>
          <p:cNvPr id="227" name="Google Shape;227;p37"/>
          <p:cNvSpPr txBox="1"/>
          <p:nvPr>
            <p:ph idx="4" type="body"/>
          </p:nvPr>
        </p:nvSpPr>
        <p:spPr>
          <a:xfrm>
            <a:off x="8168640" y="2505075"/>
            <a:ext cx="3186600" cy="34233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1000"/>
              </a:spcBef>
              <a:spcAft>
                <a:spcPts val="0"/>
              </a:spcAft>
              <a:buClr>
                <a:schemeClr val="lt1"/>
              </a:buClr>
              <a:buSzPts val="2800"/>
              <a:buFont typeface="Arial"/>
              <a:buNone/>
            </a:pPr>
            <a:r>
              <a:t/>
            </a:r>
            <a:endParaRPr b="0" i="0" sz="2800" u="none" cap="none" strike="noStrike">
              <a:solidFill>
                <a:schemeClr val="lt1"/>
              </a:solidFill>
              <a:latin typeface="Helvetica Neue"/>
              <a:ea typeface="Helvetica Neue"/>
              <a:cs typeface="Helvetica Neue"/>
              <a:sym typeface="Helvetica Neue"/>
            </a:endParaRPr>
          </a:p>
          <a:p>
            <a:pPr indent="0" lvl="0" marL="0" marR="0" rtl="0" algn="l">
              <a:lnSpc>
                <a:spcPct val="90000"/>
              </a:lnSpc>
              <a:spcBef>
                <a:spcPts val="1000"/>
              </a:spcBef>
              <a:spcAft>
                <a:spcPts val="0"/>
              </a:spcAft>
              <a:buClr>
                <a:schemeClr val="lt1"/>
              </a:buClr>
              <a:buSzPts val="2800"/>
              <a:buFont typeface="Arial"/>
              <a:buNone/>
            </a:pPr>
            <a:r>
              <a:t/>
            </a:r>
            <a:endParaRPr b="0" i="0" sz="2800" u="none" cap="none" strike="noStrike">
              <a:solidFill>
                <a:schemeClr val="lt1"/>
              </a:solidFill>
              <a:latin typeface="Helvetica Neue"/>
              <a:ea typeface="Helvetica Neue"/>
              <a:cs typeface="Helvetica Neue"/>
              <a:sym typeface="Helvetica Neue"/>
            </a:endParaRPr>
          </a:p>
          <a:p>
            <a:pPr indent="0" lvl="0" marL="0" marR="0" rtl="0" algn="l">
              <a:lnSpc>
                <a:spcPct val="90000"/>
              </a:lnSpc>
              <a:spcBef>
                <a:spcPts val="1000"/>
              </a:spcBef>
              <a:spcAft>
                <a:spcPts val="0"/>
              </a:spcAft>
              <a:buClr>
                <a:schemeClr val="lt1"/>
              </a:buClr>
              <a:buSzPts val="2800"/>
              <a:buFont typeface="Arial"/>
              <a:buNone/>
            </a:pPr>
            <a:r>
              <a:rPr b="0" i="0" lang="en-US" sz="2800" u="none" cap="none" strike="noStrike">
                <a:solidFill>
                  <a:schemeClr val="lt1"/>
                </a:solidFill>
                <a:latin typeface="Helvetica Neue"/>
                <a:ea typeface="Helvetica Neue"/>
                <a:cs typeface="Helvetica Neue"/>
                <a:sym typeface="Helvetica Neue"/>
              </a:rPr>
              <a:t>An article represented in JATS XML has 3 parts.</a:t>
            </a:r>
            <a:endParaRPr b="0" i="0" sz="2800" u="none" cap="none" strike="noStrike">
              <a:solidFill>
                <a:schemeClr val="lt1"/>
              </a:solidFill>
              <a:latin typeface="Helvetica Neue"/>
              <a:ea typeface="Helvetica Neue"/>
              <a:cs typeface="Helvetica Neue"/>
              <a:sym typeface="Helvetica Neue"/>
            </a:endParaRPr>
          </a:p>
        </p:txBody>
      </p:sp>
      <p:sp>
        <p:nvSpPr>
          <p:cNvPr id="228" name="Google Shape;228;p37"/>
          <p:cNvSpPr/>
          <p:nvPr/>
        </p:nvSpPr>
        <p:spPr>
          <a:xfrm>
            <a:off x="464750" y="568225"/>
            <a:ext cx="2561100" cy="5567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9" name="Google Shape;229;p37"/>
          <p:cNvSpPr/>
          <p:nvPr/>
        </p:nvSpPr>
        <p:spPr>
          <a:xfrm>
            <a:off x="642725" y="706675"/>
            <a:ext cx="2234700" cy="823800"/>
          </a:xfrm>
          <a:prstGeom prst="roundRect">
            <a:avLst>
              <a:gd fmla="val 16667" name="adj"/>
            </a:avLst>
          </a:prstGeom>
          <a:solidFill>
            <a:srgbClr val="FFD9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0" name="Google Shape;230;p37"/>
          <p:cNvSpPr txBox="1"/>
          <p:nvPr/>
        </p:nvSpPr>
        <p:spPr>
          <a:xfrm>
            <a:off x="3866225" y="855000"/>
            <a:ext cx="3915600" cy="721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300"/>
              <a:buFont typeface="Arial"/>
              <a:buNone/>
            </a:pPr>
            <a:r>
              <a:rPr b="0" i="0" lang="en-US" sz="2300" u="none" cap="none" strike="noStrike">
                <a:solidFill>
                  <a:srgbClr val="000000"/>
                </a:solidFill>
                <a:latin typeface="Arial"/>
                <a:ea typeface="Arial"/>
                <a:cs typeface="Arial"/>
                <a:sym typeface="Arial"/>
              </a:rPr>
              <a:t>Beginning </a:t>
            </a:r>
            <a:endParaRPr b="0" i="0" sz="2300" u="none" cap="none" strike="noStrik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5" name="Shape 235"/>
        <p:cNvGrpSpPr/>
        <p:nvPr/>
      </p:nvGrpSpPr>
      <p:grpSpPr>
        <a:xfrm>
          <a:off x="0" y="0"/>
          <a:ext cx="0" cy="0"/>
          <a:chOff x="0" y="0"/>
          <a:chExt cx="0" cy="0"/>
        </a:xfrm>
      </p:grpSpPr>
      <p:sp>
        <p:nvSpPr>
          <p:cNvPr id="236" name="Google Shape;236;p38"/>
          <p:cNvSpPr txBox="1"/>
          <p:nvPr>
            <p:ph idx="3" type="body"/>
          </p:nvPr>
        </p:nvSpPr>
        <p:spPr>
          <a:xfrm>
            <a:off x="8168640" y="1681163"/>
            <a:ext cx="3186600" cy="823800"/>
          </a:xfrm>
          <a:prstGeom prst="rect">
            <a:avLst/>
          </a:prstGeom>
          <a:noFill/>
          <a:ln>
            <a:noFill/>
          </a:ln>
        </p:spPr>
        <p:txBody>
          <a:bodyPr anchorCtr="0" anchor="b" bIns="91425" lIns="91425" spcFirstLastPara="1" rIns="91425" wrap="square" tIns="91425">
            <a:noAutofit/>
          </a:bodyPr>
          <a:lstStyle/>
          <a:p>
            <a:pPr indent="0" lvl="0" marL="0" marR="0" rtl="0" algn="l">
              <a:lnSpc>
                <a:spcPct val="90000"/>
              </a:lnSpc>
              <a:spcBef>
                <a:spcPts val="1000"/>
              </a:spcBef>
              <a:spcAft>
                <a:spcPts val="0"/>
              </a:spcAft>
              <a:buClr>
                <a:schemeClr val="lt1"/>
              </a:buClr>
              <a:buSzPts val="2400"/>
              <a:buFont typeface="Arial"/>
              <a:buNone/>
            </a:pPr>
            <a:r>
              <a:rPr b="1" i="0" lang="en-US" sz="2400" u="none" cap="none" strike="noStrike">
                <a:solidFill>
                  <a:schemeClr val="lt1"/>
                </a:solidFill>
                <a:latin typeface="Helvetica Neue"/>
                <a:ea typeface="Helvetica Neue"/>
                <a:cs typeface="Helvetica Neue"/>
                <a:sym typeface="Helvetica Neue"/>
              </a:rPr>
              <a:t>Like any good story</a:t>
            </a:r>
            <a:endParaRPr b="1" i="0" sz="2400" u="none" cap="none" strike="noStrike">
              <a:solidFill>
                <a:schemeClr val="lt1"/>
              </a:solidFill>
              <a:latin typeface="Helvetica Neue"/>
              <a:ea typeface="Helvetica Neue"/>
              <a:cs typeface="Helvetica Neue"/>
              <a:sym typeface="Helvetica Neue"/>
            </a:endParaRPr>
          </a:p>
        </p:txBody>
      </p:sp>
      <p:sp>
        <p:nvSpPr>
          <p:cNvPr id="237" name="Google Shape;237;p38"/>
          <p:cNvSpPr txBox="1"/>
          <p:nvPr>
            <p:ph idx="4" type="body"/>
          </p:nvPr>
        </p:nvSpPr>
        <p:spPr>
          <a:xfrm>
            <a:off x="8168640" y="2505075"/>
            <a:ext cx="3186600" cy="34233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1000"/>
              </a:spcBef>
              <a:spcAft>
                <a:spcPts val="0"/>
              </a:spcAft>
              <a:buClr>
                <a:schemeClr val="lt1"/>
              </a:buClr>
              <a:buSzPts val="2800"/>
              <a:buFont typeface="Arial"/>
              <a:buNone/>
            </a:pPr>
            <a:r>
              <a:t/>
            </a:r>
            <a:endParaRPr b="0" i="0" sz="2800" u="none" cap="none" strike="noStrike">
              <a:solidFill>
                <a:schemeClr val="lt1"/>
              </a:solidFill>
              <a:latin typeface="Helvetica Neue"/>
              <a:ea typeface="Helvetica Neue"/>
              <a:cs typeface="Helvetica Neue"/>
              <a:sym typeface="Helvetica Neue"/>
            </a:endParaRPr>
          </a:p>
          <a:p>
            <a:pPr indent="0" lvl="0" marL="0" marR="0" rtl="0" algn="l">
              <a:lnSpc>
                <a:spcPct val="90000"/>
              </a:lnSpc>
              <a:spcBef>
                <a:spcPts val="1000"/>
              </a:spcBef>
              <a:spcAft>
                <a:spcPts val="0"/>
              </a:spcAft>
              <a:buClr>
                <a:schemeClr val="lt1"/>
              </a:buClr>
              <a:buSzPts val="2800"/>
              <a:buFont typeface="Arial"/>
              <a:buNone/>
            </a:pPr>
            <a:r>
              <a:t/>
            </a:r>
            <a:endParaRPr b="0" i="0" sz="2800" u="none" cap="none" strike="noStrike">
              <a:solidFill>
                <a:schemeClr val="lt1"/>
              </a:solidFill>
              <a:latin typeface="Helvetica Neue"/>
              <a:ea typeface="Helvetica Neue"/>
              <a:cs typeface="Helvetica Neue"/>
              <a:sym typeface="Helvetica Neue"/>
            </a:endParaRPr>
          </a:p>
          <a:p>
            <a:pPr indent="0" lvl="0" marL="0" marR="0" rtl="0" algn="l">
              <a:lnSpc>
                <a:spcPct val="90000"/>
              </a:lnSpc>
              <a:spcBef>
                <a:spcPts val="1000"/>
              </a:spcBef>
              <a:spcAft>
                <a:spcPts val="0"/>
              </a:spcAft>
              <a:buClr>
                <a:schemeClr val="lt1"/>
              </a:buClr>
              <a:buSzPts val="2800"/>
              <a:buFont typeface="Arial"/>
              <a:buNone/>
            </a:pPr>
            <a:r>
              <a:rPr b="0" i="0" lang="en-US" sz="2800" u="none" cap="none" strike="noStrike">
                <a:solidFill>
                  <a:schemeClr val="lt1"/>
                </a:solidFill>
                <a:latin typeface="Helvetica Neue"/>
                <a:ea typeface="Helvetica Neue"/>
                <a:cs typeface="Helvetica Neue"/>
                <a:sym typeface="Helvetica Neue"/>
              </a:rPr>
              <a:t>An article represented in JATS XML has 3 parts.</a:t>
            </a:r>
            <a:endParaRPr b="0" i="0" sz="2800" u="none" cap="none" strike="noStrike">
              <a:solidFill>
                <a:schemeClr val="lt1"/>
              </a:solidFill>
              <a:latin typeface="Helvetica Neue"/>
              <a:ea typeface="Helvetica Neue"/>
              <a:cs typeface="Helvetica Neue"/>
              <a:sym typeface="Helvetica Neue"/>
            </a:endParaRPr>
          </a:p>
        </p:txBody>
      </p:sp>
      <p:sp>
        <p:nvSpPr>
          <p:cNvPr id="238" name="Google Shape;238;p38"/>
          <p:cNvSpPr/>
          <p:nvPr/>
        </p:nvSpPr>
        <p:spPr>
          <a:xfrm>
            <a:off x="464750" y="568225"/>
            <a:ext cx="2561100" cy="5567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9" name="Google Shape;239;p38"/>
          <p:cNvSpPr/>
          <p:nvPr/>
        </p:nvSpPr>
        <p:spPr>
          <a:xfrm>
            <a:off x="642725" y="706675"/>
            <a:ext cx="2234700" cy="823800"/>
          </a:xfrm>
          <a:prstGeom prst="roundRect">
            <a:avLst>
              <a:gd fmla="val 16667" name="adj"/>
            </a:avLst>
          </a:prstGeom>
          <a:solidFill>
            <a:srgbClr val="FFD9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0" name="Google Shape;240;p38"/>
          <p:cNvSpPr/>
          <p:nvPr/>
        </p:nvSpPr>
        <p:spPr>
          <a:xfrm>
            <a:off x="642725" y="1761775"/>
            <a:ext cx="2234700" cy="3219600"/>
          </a:xfrm>
          <a:prstGeom prst="roundRect">
            <a:avLst>
              <a:gd fmla="val 16667" name="adj"/>
            </a:avLst>
          </a:prstGeom>
          <a:solidFill>
            <a:srgbClr val="F4CC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1" name="Google Shape;241;p38"/>
          <p:cNvSpPr txBox="1"/>
          <p:nvPr/>
        </p:nvSpPr>
        <p:spPr>
          <a:xfrm>
            <a:off x="3866225" y="855000"/>
            <a:ext cx="3915600" cy="721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300"/>
              <a:buFont typeface="Arial"/>
              <a:buNone/>
            </a:pPr>
            <a:r>
              <a:rPr b="0" i="0" lang="en-US" sz="2300" u="none" cap="none" strike="noStrike">
                <a:solidFill>
                  <a:srgbClr val="000000"/>
                </a:solidFill>
                <a:latin typeface="Arial"/>
                <a:ea typeface="Arial"/>
                <a:cs typeface="Arial"/>
                <a:sym typeface="Arial"/>
              </a:rPr>
              <a:t>Beginning </a:t>
            </a:r>
            <a:endParaRPr b="0" i="0" sz="2300" u="none" cap="none" strike="noStrike">
              <a:solidFill>
                <a:srgbClr val="000000"/>
              </a:solidFill>
              <a:latin typeface="Arial"/>
              <a:ea typeface="Arial"/>
              <a:cs typeface="Arial"/>
              <a:sym typeface="Arial"/>
            </a:endParaRPr>
          </a:p>
        </p:txBody>
      </p:sp>
      <p:sp>
        <p:nvSpPr>
          <p:cNvPr id="242" name="Google Shape;242;p38"/>
          <p:cNvSpPr txBox="1"/>
          <p:nvPr/>
        </p:nvSpPr>
        <p:spPr>
          <a:xfrm>
            <a:off x="3866225" y="2949550"/>
            <a:ext cx="3915600" cy="721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300"/>
              <a:buFont typeface="Arial"/>
              <a:buNone/>
            </a:pPr>
            <a:r>
              <a:rPr b="0" i="0" lang="en-US" sz="2300" u="none" cap="none" strike="noStrike">
                <a:solidFill>
                  <a:srgbClr val="000000"/>
                </a:solidFill>
                <a:latin typeface="Arial"/>
                <a:ea typeface="Arial"/>
                <a:cs typeface="Arial"/>
                <a:sym typeface="Arial"/>
              </a:rPr>
              <a:t>Middle </a:t>
            </a:r>
            <a:endParaRPr b="0" i="0" sz="2300" u="none" cap="none" strike="noStrike">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7" name="Shape 247"/>
        <p:cNvGrpSpPr/>
        <p:nvPr/>
      </p:nvGrpSpPr>
      <p:grpSpPr>
        <a:xfrm>
          <a:off x="0" y="0"/>
          <a:ext cx="0" cy="0"/>
          <a:chOff x="0" y="0"/>
          <a:chExt cx="0" cy="0"/>
        </a:xfrm>
      </p:grpSpPr>
      <p:sp>
        <p:nvSpPr>
          <p:cNvPr id="248" name="Google Shape;248;p39"/>
          <p:cNvSpPr txBox="1"/>
          <p:nvPr>
            <p:ph idx="3" type="body"/>
          </p:nvPr>
        </p:nvSpPr>
        <p:spPr>
          <a:xfrm>
            <a:off x="8168640" y="1681163"/>
            <a:ext cx="3186600" cy="823800"/>
          </a:xfrm>
          <a:prstGeom prst="rect">
            <a:avLst/>
          </a:prstGeom>
          <a:noFill/>
          <a:ln>
            <a:noFill/>
          </a:ln>
        </p:spPr>
        <p:txBody>
          <a:bodyPr anchorCtr="0" anchor="b" bIns="91425" lIns="91425" spcFirstLastPara="1" rIns="91425" wrap="square" tIns="91425">
            <a:noAutofit/>
          </a:bodyPr>
          <a:lstStyle/>
          <a:p>
            <a:pPr indent="0" lvl="0" marL="0" marR="0" rtl="0" algn="l">
              <a:lnSpc>
                <a:spcPct val="90000"/>
              </a:lnSpc>
              <a:spcBef>
                <a:spcPts val="1000"/>
              </a:spcBef>
              <a:spcAft>
                <a:spcPts val="0"/>
              </a:spcAft>
              <a:buClr>
                <a:schemeClr val="lt1"/>
              </a:buClr>
              <a:buSzPts val="2400"/>
              <a:buFont typeface="Arial"/>
              <a:buNone/>
            </a:pPr>
            <a:r>
              <a:rPr b="1" i="0" lang="en-US" sz="2400" u="none" cap="none" strike="noStrike">
                <a:solidFill>
                  <a:schemeClr val="lt1"/>
                </a:solidFill>
                <a:latin typeface="Helvetica Neue"/>
                <a:ea typeface="Helvetica Neue"/>
                <a:cs typeface="Helvetica Neue"/>
                <a:sym typeface="Helvetica Neue"/>
              </a:rPr>
              <a:t>Like any good story</a:t>
            </a:r>
            <a:endParaRPr b="1" i="0" sz="2400" u="none" cap="none" strike="noStrike">
              <a:solidFill>
                <a:schemeClr val="lt1"/>
              </a:solidFill>
              <a:latin typeface="Helvetica Neue"/>
              <a:ea typeface="Helvetica Neue"/>
              <a:cs typeface="Helvetica Neue"/>
              <a:sym typeface="Helvetica Neue"/>
            </a:endParaRPr>
          </a:p>
        </p:txBody>
      </p:sp>
      <p:sp>
        <p:nvSpPr>
          <p:cNvPr id="249" name="Google Shape;249;p39"/>
          <p:cNvSpPr txBox="1"/>
          <p:nvPr>
            <p:ph idx="4" type="body"/>
          </p:nvPr>
        </p:nvSpPr>
        <p:spPr>
          <a:xfrm>
            <a:off x="8168640" y="2505075"/>
            <a:ext cx="3186600" cy="34233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1000"/>
              </a:spcBef>
              <a:spcAft>
                <a:spcPts val="0"/>
              </a:spcAft>
              <a:buClr>
                <a:schemeClr val="lt1"/>
              </a:buClr>
              <a:buSzPts val="2800"/>
              <a:buFont typeface="Arial"/>
              <a:buNone/>
            </a:pPr>
            <a:r>
              <a:t/>
            </a:r>
            <a:endParaRPr b="0" i="0" sz="2800" u="none" cap="none" strike="noStrike">
              <a:solidFill>
                <a:schemeClr val="lt1"/>
              </a:solidFill>
              <a:latin typeface="Helvetica Neue"/>
              <a:ea typeface="Helvetica Neue"/>
              <a:cs typeface="Helvetica Neue"/>
              <a:sym typeface="Helvetica Neue"/>
            </a:endParaRPr>
          </a:p>
          <a:p>
            <a:pPr indent="0" lvl="0" marL="0" marR="0" rtl="0" algn="l">
              <a:lnSpc>
                <a:spcPct val="90000"/>
              </a:lnSpc>
              <a:spcBef>
                <a:spcPts val="1000"/>
              </a:spcBef>
              <a:spcAft>
                <a:spcPts val="0"/>
              </a:spcAft>
              <a:buClr>
                <a:schemeClr val="lt1"/>
              </a:buClr>
              <a:buSzPts val="2800"/>
              <a:buFont typeface="Arial"/>
              <a:buNone/>
            </a:pPr>
            <a:r>
              <a:t/>
            </a:r>
            <a:endParaRPr b="0" i="0" sz="2800" u="none" cap="none" strike="noStrike">
              <a:solidFill>
                <a:schemeClr val="lt1"/>
              </a:solidFill>
              <a:latin typeface="Helvetica Neue"/>
              <a:ea typeface="Helvetica Neue"/>
              <a:cs typeface="Helvetica Neue"/>
              <a:sym typeface="Helvetica Neue"/>
            </a:endParaRPr>
          </a:p>
          <a:p>
            <a:pPr indent="0" lvl="0" marL="0" marR="0" rtl="0" algn="l">
              <a:lnSpc>
                <a:spcPct val="90000"/>
              </a:lnSpc>
              <a:spcBef>
                <a:spcPts val="1000"/>
              </a:spcBef>
              <a:spcAft>
                <a:spcPts val="0"/>
              </a:spcAft>
              <a:buClr>
                <a:schemeClr val="lt1"/>
              </a:buClr>
              <a:buSzPts val="2800"/>
              <a:buFont typeface="Arial"/>
              <a:buNone/>
            </a:pPr>
            <a:r>
              <a:rPr b="0" i="0" lang="en-US" sz="2800" u="none" cap="none" strike="noStrike">
                <a:solidFill>
                  <a:schemeClr val="lt1"/>
                </a:solidFill>
                <a:latin typeface="Helvetica Neue"/>
                <a:ea typeface="Helvetica Neue"/>
                <a:cs typeface="Helvetica Neue"/>
                <a:sym typeface="Helvetica Neue"/>
              </a:rPr>
              <a:t>An article represented in JATS XML has 3 parts.</a:t>
            </a:r>
            <a:endParaRPr b="0" i="0" sz="2800" u="none" cap="none" strike="noStrike">
              <a:solidFill>
                <a:schemeClr val="lt1"/>
              </a:solidFill>
              <a:latin typeface="Helvetica Neue"/>
              <a:ea typeface="Helvetica Neue"/>
              <a:cs typeface="Helvetica Neue"/>
              <a:sym typeface="Helvetica Neue"/>
            </a:endParaRPr>
          </a:p>
        </p:txBody>
      </p:sp>
      <p:sp>
        <p:nvSpPr>
          <p:cNvPr id="250" name="Google Shape;250;p39"/>
          <p:cNvSpPr/>
          <p:nvPr/>
        </p:nvSpPr>
        <p:spPr>
          <a:xfrm>
            <a:off x="464750" y="568225"/>
            <a:ext cx="2561100" cy="5567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1" name="Google Shape;251;p39"/>
          <p:cNvSpPr/>
          <p:nvPr/>
        </p:nvSpPr>
        <p:spPr>
          <a:xfrm>
            <a:off x="642725" y="706675"/>
            <a:ext cx="2234700" cy="823800"/>
          </a:xfrm>
          <a:prstGeom prst="roundRect">
            <a:avLst>
              <a:gd fmla="val 16667" name="adj"/>
            </a:avLst>
          </a:prstGeom>
          <a:solidFill>
            <a:srgbClr val="FFD9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2" name="Google Shape;252;p39"/>
          <p:cNvSpPr/>
          <p:nvPr/>
        </p:nvSpPr>
        <p:spPr>
          <a:xfrm>
            <a:off x="642725" y="1761775"/>
            <a:ext cx="2234700" cy="3219600"/>
          </a:xfrm>
          <a:prstGeom prst="roundRect">
            <a:avLst>
              <a:gd fmla="val 16667" name="adj"/>
            </a:avLst>
          </a:prstGeom>
          <a:solidFill>
            <a:srgbClr val="F4CC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3" name="Google Shape;253;p39"/>
          <p:cNvSpPr/>
          <p:nvPr/>
        </p:nvSpPr>
        <p:spPr>
          <a:xfrm>
            <a:off x="642725" y="5204025"/>
            <a:ext cx="2234700" cy="823800"/>
          </a:xfrm>
          <a:prstGeom prst="roundRect">
            <a:avLst>
              <a:gd fmla="val 16667" name="adj"/>
            </a:avLst>
          </a:prstGeom>
          <a:solidFill>
            <a:srgbClr val="9FC5E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4" name="Google Shape;254;p39"/>
          <p:cNvSpPr txBox="1"/>
          <p:nvPr/>
        </p:nvSpPr>
        <p:spPr>
          <a:xfrm>
            <a:off x="3866225" y="855000"/>
            <a:ext cx="3915600" cy="721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300"/>
              <a:buFont typeface="Arial"/>
              <a:buNone/>
            </a:pPr>
            <a:r>
              <a:rPr b="0" i="0" lang="en-US" sz="2300" u="none" cap="none" strike="noStrike">
                <a:solidFill>
                  <a:srgbClr val="000000"/>
                </a:solidFill>
                <a:latin typeface="Arial"/>
                <a:ea typeface="Arial"/>
                <a:cs typeface="Arial"/>
                <a:sym typeface="Arial"/>
              </a:rPr>
              <a:t>Beginning </a:t>
            </a:r>
            <a:endParaRPr b="0" i="0" sz="2300" u="none" cap="none" strike="noStrike">
              <a:solidFill>
                <a:srgbClr val="000000"/>
              </a:solidFill>
              <a:latin typeface="Arial"/>
              <a:ea typeface="Arial"/>
              <a:cs typeface="Arial"/>
              <a:sym typeface="Arial"/>
            </a:endParaRPr>
          </a:p>
        </p:txBody>
      </p:sp>
      <p:sp>
        <p:nvSpPr>
          <p:cNvPr id="255" name="Google Shape;255;p39"/>
          <p:cNvSpPr txBox="1"/>
          <p:nvPr/>
        </p:nvSpPr>
        <p:spPr>
          <a:xfrm>
            <a:off x="3747575" y="5306025"/>
            <a:ext cx="3915600" cy="721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300"/>
              <a:buFont typeface="Arial"/>
              <a:buNone/>
            </a:pPr>
            <a:r>
              <a:rPr b="0" i="0" lang="en-US" sz="2300" u="none" cap="none" strike="noStrike">
                <a:solidFill>
                  <a:srgbClr val="000000"/>
                </a:solidFill>
                <a:latin typeface="Arial"/>
                <a:ea typeface="Arial"/>
                <a:cs typeface="Arial"/>
                <a:sym typeface="Arial"/>
              </a:rPr>
              <a:t>End</a:t>
            </a:r>
            <a:endParaRPr b="0" i="0" sz="23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300"/>
              <a:buFont typeface="Arial"/>
              <a:buNone/>
            </a:pPr>
            <a:r>
              <a:rPr b="0" i="0" lang="en-US" sz="2300" u="none" cap="none" strike="noStrike">
                <a:solidFill>
                  <a:srgbClr val="000000"/>
                </a:solidFill>
                <a:latin typeface="Arial"/>
                <a:ea typeface="Arial"/>
                <a:cs typeface="Arial"/>
                <a:sym typeface="Arial"/>
              </a:rPr>
              <a:t> </a:t>
            </a:r>
            <a:endParaRPr b="0" i="0" sz="2300" u="none" cap="none" strike="noStrike">
              <a:solidFill>
                <a:srgbClr val="000000"/>
              </a:solidFill>
              <a:latin typeface="Arial"/>
              <a:ea typeface="Arial"/>
              <a:cs typeface="Arial"/>
              <a:sym typeface="Arial"/>
            </a:endParaRPr>
          </a:p>
        </p:txBody>
      </p:sp>
      <p:sp>
        <p:nvSpPr>
          <p:cNvPr id="256" name="Google Shape;256;p39"/>
          <p:cNvSpPr txBox="1"/>
          <p:nvPr/>
        </p:nvSpPr>
        <p:spPr>
          <a:xfrm>
            <a:off x="3866225" y="2949550"/>
            <a:ext cx="3915600" cy="721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300"/>
              <a:buFont typeface="Arial"/>
              <a:buNone/>
            </a:pPr>
            <a:r>
              <a:rPr b="0" i="0" lang="en-US" sz="2300" u="none" cap="none" strike="noStrike">
                <a:solidFill>
                  <a:srgbClr val="000000"/>
                </a:solidFill>
                <a:latin typeface="Arial"/>
                <a:ea typeface="Arial"/>
                <a:cs typeface="Arial"/>
                <a:sym typeface="Arial"/>
              </a:rPr>
              <a:t>Middle </a:t>
            </a:r>
            <a:endParaRPr b="0" i="0" sz="2300" u="none" cap="none" strike="noStrike">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1" name="Shape 261"/>
        <p:cNvGrpSpPr/>
        <p:nvPr/>
      </p:nvGrpSpPr>
      <p:grpSpPr>
        <a:xfrm>
          <a:off x="0" y="0"/>
          <a:ext cx="0" cy="0"/>
          <a:chOff x="0" y="0"/>
          <a:chExt cx="0" cy="0"/>
        </a:xfrm>
      </p:grpSpPr>
      <p:sp>
        <p:nvSpPr>
          <p:cNvPr id="262" name="Google Shape;262;p40"/>
          <p:cNvSpPr txBox="1"/>
          <p:nvPr>
            <p:ph idx="3" type="body"/>
          </p:nvPr>
        </p:nvSpPr>
        <p:spPr>
          <a:xfrm>
            <a:off x="8168640" y="1681163"/>
            <a:ext cx="3186600" cy="823800"/>
          </a:xfrm>
          <a:prstGeom prst="rect">
            <a:avLst/>
          </a:prstGeom>
          <a:noFill/>
          <a:ln>
            <a:noFill/>
          </a:ln>
        </p:spPr>
        <p:txBody>
          <a:bodyPr anchorCtr="0" anchor="b" bIns="91425" lIns="91425" spcFirstLastPara="1" rIns="91425" wrap="square" tIns="91425">
            <a:noAutofit/>
          </a:bodyPr>
          <a:lstStyle/>
          <a:p>
            <a:pPr indent="0" lvl="0" marL="0" marR="0" rtl="0" algn="l">
              <a:lnSpc>
                <a:spcPct val="90000"/>
              </a:lnSpc>
              <a:spcBef>
                <a:spcPts val="1000"/>
              </a:spcBef>
              <a:spcAft>
                <a:spcPts val="0"/>
              </a:spcAft>
              <a:buClr>
                <a:schemeClr val="lt1"/>
              </a:buClr>
              <a:buSzPts val="2400"/>
              <a:buFont typeface="Arial"/>
              <a:buNone/>
            </a:pPr>
            <a:r>
              <a:rPr b="1" i="0" lang="en-US" sz="2400" u="none" cap="none" strike="noStrike">
                <a:solidFill>
                  <a:schemeClr val="lt1"/>
                </a:solidFill>
                <a:latin typeface="Helvetica Neue"/>
                <a:ea typeface="Helvetica Neue"/>
                <a:cs typeface="Helvetica Neue"/>
                <a:sym typeface="Helvetica Neue"/>
              </a:rPr>
              <a:t>Like any good story</a:t>
            </a:r>
            <a:endParaRPr b="1" i="0" sz="2400" u="none" cap="none" strike="noStrike">
              <a:solidFill>
                <a:schemeClr val="lt1"/>
              </a:solidFill>
              <a:latin typeface="Helvetica Neue"/>
              <a:ea typeface="Helvetica Neue"/>
              <a:cs typeface="Helvetica Neue"/>
              <a:sym typeface="Helvetica Neue"/>
            </a:endParaRPr>
          </a:p>
        </p:txBody>
      </p:sp>
      <p:sp>
        <p:nvSpPr>
          <p:cNvPr id="263" name="Google Shape;263;p40"/>
          <p:cNvSpPr txBox="1"/>
          <p:nvPr>
            <p:ph idx="4" type="body"/>
          </p:nvPr>
        </p:nvSpPr>
        <p:spPr>
          <a:xfrm>
            <a:off x="8168640" y="2505075"/>
            <a:ext cx="3186600" cy="34233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1000"/>
              </a:spcBef>
              <a:spcAft>
                <a:spcPts val="0"/>
              </a:spcAft>
              <a:buClr>
                <a:schemeClr val="lt1"/>
              </a:buClr>
              <a:buSzPts val="2800"/>
              <a:buFont typeface="Arial"/>
              <a:buNone/>
            </a:pPr>
            <a:r>
              <a:t/>
            </a:r>
            <a:endParaRPr b="0" i="0" sz="2800" u="none" cap="none" strike="noStrike">
              <a:solidFill>
                <a:schemeClr val="lt1"/>
              </a:solidFill>
              <a:latin typeface="Helvetica Neue"/>
              <a:ea typeface="Helvetica Neue"/>
              <a:cs typeface="Helvetica Neue"/>
              <a:sym typeface="Helvetica Neue"/>
            </a:endParaRPr>
          </a:p>
          <a:p>
            <a:pPr indent="0" lvl="0" marL="0" marR="0" rtl="0" algn="l">
              <a:lnSpc>
                <a:spcPct val="90000"/>
              </a:lnSpc>
              <a:spcBef>
                <a:spcPts val="1000"/>
              </a:spcBef>
              <a:spcAft>
                <a:spcPts val="0"/>
              </a:spcAft>
              <a:buClr>
                <a:schemeClr val="lt1"/>
              </a:buClr>
              <a:buSzPts val="2800"/>
              <a:buFont typeface="Arial"/>
              <a:buNone/>
            </a:pPr>
            <a:r>
              <a:t/>
            </a:r>
            <a:endParaRPr b="0" i="0" sz="2800" u="none" cap="none" strike="noStrike">
              <a:solidFill>
                <a:schemeClr val="lt1"/>
              </a:solidFill>
              <a:latin typeface="Helvetica Neue"/>
              <a:ea typeface="Helvetica Neue"/>
              <a:cs typeface="Helvetica Neue"/>
              <a:sym typeface="Helvetica Neue"/>
            </a:endParaRPr>
          </a:p>
          <a:p>
            <a:pPr indent="0" lvl="0" marL="0" marR="0" rtl="0" algn="l">
              <a:lnSpc>
                <a:spcPct val="90000"/>
              </a:lnSpc>
              <a:spcBef>
                <a:spcPts val="1000"/>
              </a:spcBef>
              <a:spcAft>
                <a:spcPts val="0"/>
              </a:spcAft>
              <a:buClr>
                <a:schemeClr val="lt1"/>
              </a:buClr>
              <a:buSzPts val="2800"/>
              <a:buFont typeface="Arial"/>
              <a:buNone/>
            </a:pPr>
            <a:r>
              <a:rPr b="0" i="0" lang="en-US" sz="2800" u="none" cap="none" strike="noStrike">
                <a:solidFill>
                  <a:schemeClr val="lt1"/>
                </a:solidFill>
                <a:latin typeface="Helvetica Neue"/>
                <a:ea typeface="Helvetica Neue"/>
                <a:cs typeface="Helvetica Neue"/>
                <a:sym typeface="Helvetica Neue"/>
              </a:rPr>
              <a:t>An article represented in JATS XML has 3 parts.</a:t>
            </a:r>
            <a:endParaRPr b="0" i="0" sz="2800" u="none" cap="none" strike="noStrike">
              <a:solidFill>
                <a:schemeClr val="lt1"/>
              </a:solidFill>
              <a:latin typeface="Helvetica Neue"/>
              <a:ea typeface="Helvetica Neue"/>
              <a:cs typeface="Helvetica Neue"/>
              <a:sym typeface="Helvetica Neue"/>
            </a:endParaRPr>
          </a:p>
        </p:txBody>
      </p:sp>
      <p:sp>
        <p:nvSpPr>
          <p:cNvPr id="264" name="Google Shape;264;p40"/>
          <p:cNvSpPr/>
          <p:nvPr/>
        </p:nvSpPr>
        <p:spPr>
          <a:xfrm>
            <a:off x="464750" y="568225"/>
            <a:ext cx="2561100" cy="5567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5" name="Google Shape;265;p40"/>
          <p:cNvSpPr/>
          <p:nvPr/>
        </p:nvSpPr>
        <p:spPr>
          <a:xfrm>
            <a:off x="642725" y="706675"/>
            <a:ext cx="2234700" cy="823800"/>
          </a:xfrm>
          <a:prstGeom prst="roundRect">
            <a:avLst>
              <a:gd fmla="val 16667" name="adj"/>
            </a:avLst>
          </a:prstGeom>
          <a:solidFill>
            <a:srgbClr val="FFD9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6" name="Google Shape;266;p40"/>
          <p:cNvSpPr/>
          <p:nvPr/>
        </p:nvSpPr>
        <p:spPr>
          <a:xfrm>
            <a:off x="642725" y="1761775"/>
            <a:ext cx="2234700" cy="3219600"/>
          </a:xfrm>
          <a:prstGeom prst="roundRect">
            <a:avLst>
              <a:gd fmla="val 16667" name="adj"/>
            </a:avLst>
          </a:prstGeom>
          <a:solidFill>
            <a:srgbClr val="F4CC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7" name="Google Shape;267;p40"/>
          <p:cNvSpPr/>
          <p:nvPr/>
        </p:nvSpPr>
        <p:spPr>
          <a:xfrm>
            <a:off x="642725" y="5204025"/>
            <a:ext cx="2234700" cy="823800"/>
          </a:xfrm>
          <a:prstGeom prst="roundRect">
            <a:avLst>
              <a:gd fmla="val 16667" name="adj"/>
            </a:avLst>
          </a:prstGeom>
          <a:solidFill>
            <a:srgbClr val="9FC5E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8" name="Google Shape;268;p40"/>
          <p:cNvSpPr txBox="1"/>
          <p:nvPr/>
        </p:nvSpPr>
        <p:spPr>
          <a:xfrm>
            <a:off x="3866225" y="855000"/>
            <a:ext cx="3915600" cy="721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300"/>
              <a:buFont typeface="Arial"/>
              <a:buNone/>
            </a:pPr>
            <a:r>
              <a:rPr b="0" i="0" lang="en-US" sz="2300" u="none" cap="none" strike="noStrike">
                <a:solidFill>
                  <a:srgbClr val="000000"/>
                </a:solidFill>
                <a:latin typeface="Arial"/>
                <a:ea typeface="Arial"/>
                <a:cs typeface="Arial"/>
                <a:sym typeface="Arial"/>
              </a:rPr>
              <a:t>&lt;front&gt;</a:t>
            </a:r>
            <a:endParaRPr b="0" i="0" sz="2300" u="none" cap="none" strike="noStrike">
              <a:solidFill>
                <a:srgbClr val="000000"/>
              </a:solidFill>
              <a:latin typeface="Arial"/>
              <a:ea typeface="Arial"/>
              <a:cs typeface="Arial"/>
              <a:sym typeface="Arial"/>
            </a:endParaRPr>
          </a:p>
        </p:txBody>
      </p:sp>
      <p:sp>
        <p:nvSpPr>
          <p:cNvPr id="269" name="Google Shape;269;p40"/>
          <p:cNvSpPr txBox="1"/>
          <p:nvPr/>
        </p:nvSpPr>
        <p:spPr>
          <a:xfrm>
            <a:off x="3747575" y="5306025"/>
            <a:ext cx="3915600" cy="721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300"/>
              <a:buFont typeface="Arial"/>
              <a:buNone/>
            </a:pPr>
            <a:r>
              <a:rPr b="0" i="0" lang="en-US" sz="2300" u="none" cap="none" strike="noStrike">
                <a:solidFill>
                  <a:srgbClr val="000000"/>
                </a:solidFill>
                <a:latin typeface="Arial"/>
                <a:ea typeface="Arial"/>
                <a:cs typeface="Arial"/>
                <a:sym typeface="Arial"/>
              </a:rPr>
              <a:t>&lt;back&gt;</a:t>
            </a:r>
            <a:endParaRPr b="0" i="0" sz="23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300"/>
              <a:buFont typeface="Arial"/>
              <a:buNone/>
            </a:pPr>
            <a:r>
              <a:rPr b="0" i="0" lang="en-US" sz="2300" u="none" cap="none" strike="noStrike">
                <a:solidFill>
                  <a:srgbClr val="000000"/>
                </a:solidFill>
                <a:latin typeface="Arial"/>
                <a:ea typeface="Arial"/>
                <a:cs typeface="Arial"/>
                <a:sym typeface="Arial"/>
              </a:rPr>
              <a:t> </a:t>
            </a:r>
            <a:endParaRPr b="0" i="0" sz="2300" u="none" cap="none" strike="noStrike">
              <a:solidFill>
                <a:srgbClr val="000000"/>
              </a:solidFill>
              <a:latin typeface="Arial"/>
              <a:ea typeface="Arial"/>
              <a:cs typeface="Arial"/>
              <a:sym typeface="Arial"/>
            </a:endParaRPr>
          </a:p>
        </p:txBody>
      </p:sp>
      <p:sp>
        <p:nvSpPr>
          <p:cNvPr id="270" name="Google Shape;270;p40"/>
          <p:cNvSpPr txBox="1"/>
          <p:nvPr/>
        </p:nvSpPr>
        <p:spPr>
          <a:xfrm>
            <a:off x="3866225" y="2949550"/>
            <a:ext cx="3915600" cy="721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300"/>
              <a:buFont typeface="Arial"/>
              <a:buNone/>
            </a:pPr>
            <a:r>
              <a:rPr b="0" i="0" lang="en-US" sz="2300" u="none" cap="none" strike="noStrike">
                <a:solidFill>
                  <a:srgbClr val="000000"/>
                </a:solidFill>
                <a:latin typeface="Arial"/>
                <a:ea typeface="Arial"/>
                <a:cs typeface="Arial"/>
                <a:sym typeface="Arial"/>
              </a:rPr>
              <a:t>&lt;body&gt; </a:t>
            </a:r>
            <a:endParaRPr b="0" i="0" sz="2300" u="none" cap="none" strike="noStrike">
              <a:solidFill>
                <a:srgbClr val="000000"/>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5" name="Shape 275"/>
        <p:cNvGrpSpPr/>
        <p:nvPr/>
      </p:nvGrpSpPr>
      <p:grpSpPr>
        <a:xfrm>
          <a:off x="0" y="0"/>
          <a:ext cx="0" cy="0"/>
          <a:chOff x="0" y="0"/>
          <a:chExt cx="0" cy="0"/>
        </a:xfrm>
      </p:grpSpPr>
      <p:sp>
        <p:nvSpPr>
          <p:cNvPr id="276" name="Google Shape;276;p41"/>
          <p:cNvSpPr txBox="1"/>
          <p:nvPr>
            <p:ph idx="3" type="body"/>
          </p:nvPr>
        </p:nvSpPr>
        <p:spPr>
          <a:xfrm>
            <a:off x="8168640" y="1681163"/>
            <a:ext cx="3186600" cy="823800"/>
          </a:xfrm>
          <a:prstGeom prst="rect">
            <a:avLst/>
          </a:prstGeom>
          <a:noFill/>
          <a:ln>
            <a:noFill/>
          </a:ln>
        </p:spPr>
        <p:txBody>
          <a:bodyPr anchorCtr="0" anchor="b" bIns="91425" lIns="91425" spcFirstLastPara="1" rIns="91425" wrap="square" tIns="91425">
            <a:noAutofit/>
          </a:bodyPr>
          <a:lstStyle/>
          <a:p>
            <a:pPr indent="0" lvl="0" marL="0" marR="0" rtl="0" algn="l">
              <a:lnSpc>
                <a:spcPct val="90000"/>
              </a:lnSpc>
              <a:spcBef>
                <a:spcPts val="1000"/>
              </a:spcBef>
              <a:spcAft>
                <a:spcPts val="0"/>
              </a:spcAft>
              <a:buClr>
                <a:schemeClr val="lt1"/>
              </a:buClr>
              <a:buSzPts val="2400"/>
              <a:buFont typeface="Arial"/>
              <a:buNone/>
            </a:pPr>
            <a:r>
              <a:rPr b="1" i="0" lang="en-US" sz="2400" u="none" cap="none" strike="noStrike">
                <a:solidFill>
                  <a:schemeClr val="lt1"/>
                </a:solidFill>
                <a:latin typeface="Helvetica Neue"/>
                <a:ea typeface="Helvetica Neue"/>
                <a:cs typeface="Helvetica Neue"/>
                <a:sym typeface="Helvetica Neue"/>
              </a:rPr>
              <a:t>Metadata Inside!</a:t>
            </a:r>
            <a:endParaRPr b="1" i="0" sz="2400" u="none" cap="none" strike="noStrike">
              <a:solidFill>
                <a:schemeClr val="lt1"/>
              </a:solidFill>
              <a:latin typeface="Helvetica Neue"/>
              <a:ea typeface="Helvetica Neue"/>
              <a:cs typeface="Helvetica Neue"/>
              <a:sym typeface="Helvetica Neue"/>
            </a:endParaRPr>
          </a:p>
        </p:txBody>
      </p:sp>
      <p:sp>
        <p:nvSpPr>
          <p:cNvPr id="277" name="Google Shape;277;p41"/>
          <p:cNvSpPr txBox="1"/>
          <p:nvPr>
            <p:ph idx="4" type="body"/>
          </p:nvPr>
        </p:nvSpPr>
        <p:spPr>
          <a:xfrm>
            <a:off x="8168640" y="2505075"/>
            <a:ext cx="3186600" cy="34233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1000"/>
              </a:spcBef>
              <a:spcAft>
                <a:spcPts val="0"/>
              </a:spcAft>
              <a:buClr>
                <a:schemeClr val="lt1"/>
              </a:buClr>
              <a:buSzPts val="2800"/>
              <a:buFont typeface="Arial"/>
              <a:buNone/>
            </a:pPr>
            <a:r>
              <a:t/>
            </a:r>
            <a:endParaRPr b="0" i="0" sz="2800" u="none" cap="none" strike="noStrike">
              <a:solidFill>
                <a:schemeClr val="lt1"/>
              </a:solidFill>
              <a:latin typeface="Helvetica Neue"/>
              <a:ea typeface="Helvetica Neue"/>
              <a:cs typeface="Helvetica Neue"/>
              <a:sym typeface="Helvetica Neue"/>
            </a:endParaRPr>
          </a:p>
          <a:p>
            <a:pPr indent="0" lvl="0" marL="0" marR="0" rtl="0" algn="l">
              <a:lnSpc>
                <a:spcPct val="90000"/>
              </a:lnSpc>
              <a:spcBef>
                <a:spcPts val="1000"/>
              </a:spcBef>
              <a:spcAft>
                <a:spcPts val="0"/>
              </a:spcAft>
              <a:buClr>
                <a:schemeClr val="lt1"/>
              </a:buClr>
              <a:buSzPts val="2800"/>
              <a:buFont typeface="Arial"/>
              <a:buNone/>
            </a:pPr>
            <a:r>
              <a:t/>
            </a:r>
            <a:endParaRPr b="0" i="0" sz="2800" u="none" cap="none" strike="noStrike">
              <a:solidFill>
                <a:schemeClr val="lt1"/>
              </a:solidFill>
              <a:latin typeface="Helvetica Neue"/>
              <a:ea typeface="Helvetica Neue"/>
              <a:cs typeface="Helvetica Neue"/>
              <a:sym typeface="Helvetica Neue"/>
            </a:endParaRPr>
          </a:p>
          <a:p>
            <a:pPr indent="0" lvl="0" marL="0" marR="0" rtl="0" algn="l">
              <a:lnSpc>
                <a:spcPct val="90000"/>
              </a:lnSpc>
              <a:spcBef>
                <a:spcPts val="1000"/>
              </a:spcBef>
              <a:spcAft>
                <a:spcPts val="0"/>
              </a:spcAft>
              <a:buClr>
                <a:schemeClr val="lt1"/>
              </a:buClr>
              <a:buSzPts val="2800"/>
              <a:buFont typeface="Arial"/>
              <a:buNone/>
            </a:pPr>
            <a:r>
              <a:rPr b="0" i="0" lang="en-US" sz="2800" u="none" cap="none" strike="noStrike">
                <a:solidFill>
                  <a:schemeClr val="lt1"/>
                </a:solidFill>
                <a:latin typeface="Helvetica Neue"/>
                <a:ea typeface="Helvetica Neue"/>
                <a:cs typeface="Helvetica Neue"/>
                <a:sym typeface="Helvetica Neue"/>
              </a:rPr>
              <a:t>Identifying and Locating metadata are kept in the &lt;front&gt;</a:t>
            </a:r>
            <a:endParaRPr b="0" i="0" sz="2800" u="none" cap="none" strike="noStrike">
              <a:solidFill>
                <a:schemeClr val="lt1"/>
              </a:solidFill>
              <a:latin typeface="Helvetica Neue"/>
              <a:ea typeface="Helvetica Neue"/>
              <a:cs typeface="Helvetica Neue"/>
              <a:sym typeface="Helvetica Neue"/>
            </a:endParaRPr>
          </a:p>
        </p:txBody>
      </p:sp>
      <p:sp>
        <p:nvSpPr>
          <p:cNvPr id="278" name="Google Shape;278;p41"/>
          <p:cNvSpPr/>
          <p:nvPr/>
        </p:nvSpPr>
        <p:spPr>
          <a:xfrm>
            <a:off x="464750" y="568225"/>
            <a:ext cx="2561100" cy="5567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9" name="Google Shape;279;p41"/>
          <p:cNvSpPr/>
          <p:nvPr/>
        </p:nvSpPr>
        <p:spPr>
          <a:xfrm>
            <a:off x="642725" y="706675"/>
            <a:ext cx="2234700" cy="823800"/>
          </a:xfrm>
          <a:prstGeom prst="roundRect">
            <a:avLst>
              <a:gd fmla="val 16667" name="adj"/>
            </a:avLst>
          </a:prstGeom>
          <a:solidFill>
            <a:srgbClr val="FFD9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900"/>
              <a:buFont typeface="Arial"/>
              <a:buNone/>
            </a:pPr>
            <a:r>
              <a:rPr b="0" i="0" lang="en-US" sz="1900" u="none" cap="none" strike="noStrike">
                <a:solidFill>
                  <a:srgbClr val="000000"/>
                </a:solidFill>
                <a:latin typeface="Arial"/>
                <a:ea typeface="Arial"/>
                <a:cs typeface="Arial"/>
                <a:sym typeface="Arial"/>
              </a:rPr>
              <a:t>Metadata Inside!</a:t>
            </a:r>
            <a:endParaRPr b="0" i="0" sz="1900" u="none" cap="none" strike="noStrike">
              <a:solidFill>
                <a:srgbClr val="000000"/>
              </a:solidFill>
              <a:latin typeface="Arial"/>
              <a:ea typeface="Arial"/>
              <a:cs typeface="Arial"/>
              <a:sym typeface="Arial"/>
            </a:endParaRPr>
          </a:p>
        </p:txBody>
      </p:sp>
      <p:sp>
        <p:nvSpPr>
          <p:cNvPr id="280" name="Google Shape;280;p41"/>
          <p:cNvSpPr/>
          <p:nvPr/>
        </p:nvSpPr>
        <p:spPr>
          <a:xfrm>
            <a:off x="642725" y="1761775"/>
            <a:ext cx="2234700" cy="3219600"/>
          </a:xfrm>
          <a:prstGeom prst="roundRect">
            <a:avLst>
              <a:gd fmla="val 16667" name="adj"/>
            </a:avLst>
          </a:prstGeom>
          <a:solidFill>
            <a:srgbClr val="F4CCC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1" name="Google Shape;281;p41"/>
          <p:cNvSpPr/>
          <p:nvPr/>
        </p:nvSpPr>
        <p:spPr>
          <a:xfrm>
            <a:off x="642725" y="5204025"/>
            <a:ext cx="2234700" cy="823800"/>
          </a:xfrm>
          <a:prstGeom prst="roundRect">
            <a:avLst>
              <a:gd fmla="val 16667" name="adj"/>
            </a:avLst>
          </a:prstGeom>
          <a:solidFill>
            <a:srgbClr val="9FC5E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2" name="Google Shape;282;p41"/>
          <p:cNvSpPr txBox="1"/>
          <p:nvPr/>
        </p:nvSpPr>
        <p:spPr>
          <a:xfrm>
            <a:off x="3866225" y="855000"/>
            <a:ext cx="3915600" cy="721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300"/>
              <a:buFont typeface="Arial"/>
              <a:buNone/>
            </a:pPr>
            <a:r>
              <a:rPr b="0" i="0" lang="en-US" sz="2300" u="none" cap="none" strike="noStrike">
                <a:solidFill>
                  <a:srgbClr val="000000"/>
                </a:solidFill>
                <a:latin typeface="Arial"/>
                <a:ea typeface="Arial"/>
                <a:cs typeface="Arial"/>
                <a:sym typeface="Arial"/>
              </a:rPr>
              <a:t>&lt;front&gt;</a:t>
            </a:r>
            <a:endParaRPr b="0" i="0" sz="2300" u="none" cap="none" strike="noStrike">
              <a:solidFill>
                <a:srgbClr val="000000"/>
              </a:solidFill>
              <a:latin typeface="Arial"/>
              <a:ea typeface="Arial"/>
              <a:cs typeface="Arial"/>
              <a:sym typeface="Arial"/>
            </a:endParaRPr>
          </a:p>
        </p:txBody>
      </p:sp>
      <p:sp>
        <p:nvSpPr>
          <p:cNvPr id="283" name="Google Shape;283;p41"/>
          <p:cNvSpPr txBox="1"/>
          <p:nvPr/>
        </p:nvSpPr>
        <p:spPr>
          <a:xfrm>
            <a:off x="3747575" y="5306025"/>
            <a:ext cx="3915600" cy="721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300"/>
              <a:buFont typeface="Arial"/>
              <a:buNone/>
            </a:pPr>
            <a:r>
              <a:rPr b="0" i="0" lang="en-US" sz="2300" u="none" cap="none" strike="noStrike">
                <a:solidFill>
                  <a:srgbClr val="000000"/>
                </a:solidFill>
                <a:latin typeface="Arial"/>
                <a:ea typeface="Arial"/>
                <a:cs typeface="Arial"/>
                <a:sym typeface="Arial"/>
              </a:rPr>
              <a:t>&lt;back&gt;</a:t>
            </a:r>
            <a:endParaRPr b="0" i="0" sz="23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300"/>
              <a:buFont typeface="Arial"/>
              <a:buNone/>
            </a:pPr>
            <a:r>
              <a:rPr b="0" i="0" lang="en-US" sz="2300" u="none" cap="none" strike="noStrike">
                <a:solidFill>
                  <a:srgbClr val="000000"/>
                </a:solidFill>
                <a:latin typeface="Arial"/>
                <a:ea typeface="Arial"/>
                <a:cs typeface="Arial"/>
                <a:sym typeface="Arial"/>
              </a:rPr>
              <a:t> </a:t>
            </a:r>
            <a:endParaRPr b="0" i="0" sz="2300" u="none" cap="none" strike="noStrike">
              <a:solidFill>
                <a:srgbClr val="000000"/>
              </a:solidFill>
              <a:latin typeface="Arial"/>
              <a:ea typeface="Arial"/>
              <a:cs typeface="Arial"/>
              <a:sym typeface="Arial"/>
            </a:endParaRPr>
          </a:p>
        </p:txBody>
      </p:sp>
      <p:sp>
        <p:nvSpPr>
          <p:cNvPr id="284" name="Google Shape;284;p41"/>
          <p:cNvSpPr txBox="1"/>
          <p:nvPr/>
        </p:nvSpPr>
        <p:spPr>
          <a:xfrm>
            <a:off x="3866225" y="2949550"/>
            <a:ext cx="3915600" cy="721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300"/>
              <a:buFont typeface="Arial"/>
              <a:buNone/>
            </a:pPr>
            <a:r>
              <a:rPr b="0" i="0" lang="en-US" sz="2300" u="none" cap="none" strike="noStrike">
                <a:solidFill>
                  <a:srgbClr val="000000"/>
                </a:solidFill>
                <a:latin typeface="Arial"/>
                <a:ea typeface="Arial"/>
                <a:cs typeface="Arial"/>
                <a:sym typeface="Arial"/>
              </a:rPr>
              <a:t>&lt;body&gt; </a:t>
            </a:r>
            <a:endParaRPr b="0" i="0" sz="2300" u="none" cap="none" strike="noStrike">
              <a:solidFill>
                <a:srgbClr val="000000"/>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9" name="Shape 289"/>
        <p:cNvGrpSpPr/>
        <p:nvPr/>
      </p:nvGrpSpPr>
      <p:grpSpPr>
        <a:xfrm>
          <a:off x="0" y="0"/>
          <a:ext cx="0" cy="0"/>
          <a:chOff x="0" y="0"/>
          <a:chExt cx="0" cy="0"/>
        </a:xfrm>
      </p:grpSpPr>
      <p:sp>
        <p:nvSpPr>
          <p:cNvPr id="290" name="Google Shape;290;p42"/>
          <p:cNvSpPr txBox="1"/>
          <p:nvPr>
            <p:ph idx="3" type="body"/>
          </p:nvPr>
        </p:nvSpPr>
        <p:spPr>
          <a:xfrm>
            <a:off x="8168640" y="1681163"/>
            <a:ext cx="3186600" cy="823800"/>
          </a:xfrm>
          <a:prstGeom prst="rect">
            <a:avLst/>
          </a:prstGeom>
          <a:noFill/>
          <a:ln>
            <a:noFill/>
          </a:ln>
        </p:spPr>
        <p:txBody>
          <a:bodyPr anchorCtr="0" anchor="b" bIns="91425" lIns="91425" spcFirstLastPara="1" rIns="91425" wrap="square" tIns="91425">
            <a:noAutofit/>
          </a:bodyPr>
          <a:lstStyle/>
          <a:p>
            <a:pPr indent="0" lvl="0" marL="0" marR="0" rtl="0" algn="l">
              <a:lnSpc>
                <a:spcPct val="90000"/>
              </a:lnSpc>
              <a:spcBef>
                <a:spcPts val="1000"/>
              </a:spcBef>
              <a:spcAft>
                <a:spcPts val="0"/>
              </a:spcAft>
              <a:buClr>
                <a:schemeClr val="lt1"/>
              </a:buClr>
              <a:buSzPts val="2400"/>
              <a:buFont typeface="Arial"/>
              <a:buNone/>
            </a:pPr>
            <a:r>
              <a:rPr b="1" i="0" lang="en-US" sz="2400" u="none" cap="none" strike="noStrike">
                <a:solidFill>
                  <a:schemeClr val="lt1"/>
                </a:solidFill>
                <a:latin typeface="Helvetica Neue"/>
                <a:ea typeface="Helvetica Neue"/>
                <a:cs typeface="Helvetica Neue"/>
                <a:sym typeface="Helvetica Neue"/>
              </a:rPr>
              <a:t>Expanding &lt;front&gt;</a:t>
            </a:r>
            <a:endParaRPr b="1" i="0" sz="2400" u="none" cap="none" strike="noStrike">
              <a:solidFill>
                <a:schemeClr val="lt1"/>
              </a:solidFill>
              <a:latin typeface="Helvetica Neue"/>
              <a:ea typeface="Helvetica Neue"/>
              <a:cs typeface="Helvetica Neue"/>
              <a:sym typeface="Helvetica Neue"/>
            </a:endParaRPr>
          </a:p>
        </p:txBody>
      </p:sp>
      <p:sp>
        <p:nvSpPr>
          <p:cNvPr id="291" name="Google Shape;291;p42"/>
          <p:cNvSpPr txBox="1"/>
          <p:nvPr>
            <p:ph idx="4" type="body"/>
          </p:nvPr>
        </p:nvSpPr>
        <p:spPr>
          <a:xfrm>
            <a:off x="8168640" y="2505075"/>
            <a:ext cx="3186600" cy="34233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1000"/>
              </a:spcBef>
              <a:spcAft>
                <a:spcPts val="0"/>
              </a:spcAft>
              <a:buClr>
                <a:schemeClr val="lt1"/>
              </a:buClr>
              <a:buSzPts val="2800"/>
              <a:buFont typeface="Arial"/>
              <a:buNone/>
            </a:pPr>
            <a:r>
              <a:t/>
            </a:r>
            <a:endParaRPr b="0" i="0" sz="2800" u="none" cap="none" strike="noStrike">
              <a:solidFill>
                <a:schemeClr val="lt1"/>
              </a:solidFill>
              <a:latin typeface="Helvetica Neue"/>
              <a:ea typeface="Helvetica Neue"/>
              <a:cs typeface="Helvetica Neue"/>
              <a:sym typeface="Helvetica Neue"/>
            </a:endParaRPr>
          </a:p>
        </p:txBody>
      </p:sp>
      <p:sp>
        <p:nvSpPr>
          <p:cNvPr id="292" name="Google Shape;292;p42"/>
          <p:cNvSpPr/>
          <p:nvPr/>
        </p:nvSpPr>
        <p:spPr>
          <a:xfrm>
            <a:off x="593275" y="588000"/>
            <a:ext cx="3480600" cy="5616300"/>
          </a:xfrm>
          <a:prstGeom prst="roundRect">
            <a:avLst>
              <a:gd fmla="val 16667" name="adj"/>
            </a:avLst>
          </a:prstGeom>
          <a:solidFill>
            <a:srgbClr val="FFD96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3" name="Google Shape;293;p42"/>
          <p:cNvSpPr/>
          <p:nvPr/>
        </p:nvSpPr>
        <p:spPr>
          <a:xfrm>
            <a:off x="919600" y="904425"/>
            <a:ext cx="2768700" cy="1275600"/>
          </a:xfrm>
          <a:prstGeom prst="roundRect">
            <a:avLst>
              <a:gd fmla="val 16667" name="adj"/>
            </a:avLst>
          </a:prstGeom>
          <a:solidFill>
            <a:srgbClr val="5B0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4" name="Google Shape;294;p42"/>
          <p:cNvSpPr/>
          <p:nvPr/>
        </p:nvSpPr>
        <p:spPr>
          <a:xfrm>
            <a:off x="926625" y="2496400"/>
            <a:ext cx="2768700" cy="3480600"/>
          </a:xfrm>
          <a:prstGeom prst="roundRect">
            <a:avLst>
              <a:gd fmla="val 16667" name="adj"/>
            </a:avLst>
          </a:prstGeom>
          <a:solidFill>
            <a:srgbClr val="9FC5E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5" name="Google Shape;295;p42"/>
          <p:cNvSpPr txBox="1"/>
          <p:nvPr/>
        </p:nvSpPr>
        <p:spPr>
          <a:xfrm>
            <a:off x="4568300" y="1013200"/>
            <a:ext cx="3015900" cy="879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300"/>
              <a:buFont typeface="Arial"/>
              <a:buNone/>
            </a:pPr>
            <a:r>
              <a:rPr b="0" i="0" lang="en-US" sz="2300" u="none" cap="none" strike="noStrike">
                <a:solidFill>
                  <a:srgbClr val="000000"/>
                </a:solidFill>
                <a:latin typeface="Arial"/>
                <a:ea typeface="Arial"/>
                <a:cs typeface="Arial"/>
                <a:sym typeface="Arial"/>
              </a:rPr>
              <a:t>Journal Metadata</a:t>
            </a:r>
            <a:endParaRPr b="0" i="0" sz="23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300"/>
              <a:buFont typeface="Arial"/>
              <a:buNone/>
            </a:pPr>
            <a:r>
              <a:rPr b="0" i="0" lang="en-US" sz="2300" u="none" cap="none" strike="noStrike">
                <a:solidFill>
                  <a:srgbClr val="000000"/>
                </a:solidFill>
                <a:latin typeface="Arial"/>
                <a:ea typeface="Arial"/>
                <a:cs typeface="Arial"/>
                <a:sym typeface="Arial"/>
              </a:rPr>
              <a:t>&lt;journal-meta/&gt;</a:t>
            </a:r>
            <a:endParaRPr b="0" i="0" sz="2300" u="none" cap="none" strike="noStrike">
              <a:solidFill>
                <a:srgbClr val="000000"/>
              </a:solidFill>
              <a:latin typeface="Arial"/>
              <a:ea typeface="Arial"/>
              <a:cs typeface="Arial"/>
              <a:sym typeface="Arial"/>
            </a:endParaRPr>
          </a:p>
        </p:txBody>
      </p:sp>
      <p:sp>
        <p:nvSpPr>
          <p:cNvPr id="296" name="Google Shape;296;p42"/>
          <p:cNvSpPr txBox="1"/>
          <p:nvPr/>
        </p:nvSpPr>
        <p:spPr>
          <a:xfrm>
            <a:off x="4661375" y="3726600"/>
            <a:ext cx="3015900" cy="879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300"/>
              <a:buFont typeface="Arial"/>
              <a:buNone/>
            </a:pPr>
            <a:r>
              <a:rPr b="0" i="0" lang="en-US" sz="2300" u="none" cap="none" strike="noStrike">
                <a:solidFill>
                  <a:srgbClr val="000000"/>
                </a:solidFill>
                <a:latin typeface="Arial"/>
                <a:ea typeface="Arial"/>
                <a:cs typeface="Arial"/>
                <a:sym typeface="Arial"/>
              </a:rPr>
              <a:t>Article Metadata</a:t>
            </a:r>
            <a:endParaRPr b="0" i="0" sz="23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300"/>
              <a:buFont typeface="Arial"/>
              <a:buNone/>
            </a:pPr>
            <a:r>
              <a:rPr b="0" i="0" lang="en-US" sz="2300" u="none" cap="none" strike="noStrike">
                <a:solidFill>
                  <a:srgbClr val="000000"/>
                </a:solidFill>
                <a:latin typeface="Arial"/>
                <a:ea typeface="Arial"/>
                <a:cs typeface="Arial"/>
                <a:sym typeface="Arial"/>
              </a:rPr>
              <a:t>&lt;article-meta/&gt;</a:t>
            </a:r>
            <a:endParaRPr b="0" i="0" sz="2300" u="none" cap="none" strike="noStrike">
              <a:solidFill>
                <a:srgbClr val="000000"/>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1" name="Shape 301"/>
        <p:cNvGrpSpPr/>
        <p:nvPr/>
      </p:nvGrpSpPr>
      <p:grpSpPr>
        <a:xfrm>
          <a:off x="0" y="0"/>
          <a:ext cx="0" cy="0"/>
          <a:chOff x="0" y="0"/>
          <a:chExt cx="0" cy="0"/>
        </a:xfrm>
      </p:grpSpPr>
      <p:sp>
        <p:nvSpPr>
          <p:cNvPr id="302" name="Google Shape;302;p43"/>
          <p:cNvSpPr txBox="1"/>
          <p:nvPr>
            <p:ph type="title"/>
          </p:nvPr>
        </p:nvSpPr>
        <p:spPr>
          <a:xfrm>
            <a:off x="590309" y="450802"/>
            <a:ext cx="2808300" cy="16065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sz="5500"/>
              <a:t>&lt;body&gt;</a:t>
            </a:r>
            <a:endParaRPr sz="5500"/>
          </a:p>
        </p:txBody>
      </p:sp>
      <p:sp>
        <p:nvSpPr>
          <p:cNvPr id="303" name="Google Shape;303;p43"/>
          <p:cNvSpPr txBox="1"/>
          <p:nvPr>
            <p:ph idx="1" type="body"/>
          </p:nvPr>
        </p:nvSpPr>
        <p:spPr>
          <a:xfrm>
            <a:off x="4084320" y="450803"/>
            <a:ext cx="7498200" cy="5418300"/>
          </a:xfrm>
          <a:prstGeom prst="rect">
            <a:avLst/>
          </a:prstGeom>
        </p:spPr>
        <p:txBody>
          <a:bodyPr anchorCtr="0" anchor="t" bIns="91425" lIns="91425" spcFirstLastPara="1" rIns="91425" wrap="square" tIns="91425">
            <a:noAutofit/>
          </a:bodyPr>
          <a:lstStyle/>
          <a:p>
            <a:pPr indent="-431800" lvl="0" marL="457200" rtl="0">
              <a:spcBef>
                <a:spcPts val="1000"/>
              </a:spcBef>
              <a:spcAft>
                <a:spcPts val="0"/>
              </a:spcAft>
              <a:buSzPts val="3200"/>
              <a:buChar char="•"/>
            </a:pPr>
            <a:r>
              <a:rPr lang="en-US"/>
              <a:t>allows paragraphs and recursive sections.</a:t>
            </a:r>
            <a:endParaRPr/>
          </a:p>
          <a:p>
            <a:pPr indent="0" lvl="0" marL="457200" rtl="0">
              <a:spcBef>
                <a:spcPts val="1000"/>
              </a:spcBef>
              <a:spcAft>
                <a:spcPts val="0"/>
              </a:spcAft>
              <a:buNone/>
            </a:pPr>
            <a:r>
              <a:t/>
            </a:r>
            <a:endParaRPr/>
          </a:p>
          <a:p>
            <a:pPr indent="-431800" lvl="0" marL="457200">
              <a:spcBef>
                <a:spcPts val="1000"/>
              </a:spcBef>
              <a:spcAft>
                <a:spcPts val="0"/>
              </a:spcAft>
              <a:buSzPts val="3200"/>
              <a:buChar char="•"/>
            </a:pPr>
            <a:r>
              <a:rPr lang="en-US"/>
              <a:t>allows block-level things like figures, tables, display quotes, and display formula</a:t>
            </a:r>
            <a:endParaRPr/>
          </a:p>
        </p:txBody>
      </p:sp>
      <p:sp>
        <p:nvSpPr>
          <p:cNvPr id="304" name="Google Shape;304;p43"/>
          <p:cNvSpPr txBox="1"/>
          <p:nvPr>
            <p:ph idx="2" type="body"/>
          </p:nvPr>
        </p:nvSpPr>
        <p:spPr>
          <a:xfrm>
            <a:off x="590309" y="2042160"/>
            <a:ext cx="2808300" cy="3826800"/>
          </a:xfrm>
          <a:prstGeom prst="rect">
            <a:avLst/>
          </a:prstGeom>
        </p:spPr>
        <p:txBody>
          <a:bodyPr anchorCtr="0" anchor="t" bIns="91425" lIns="91425" spcFirstLastPara="1" rIns="91425" wrap="square" tIns="91425">
            <a:noAutofit/>
          </a:bodyPr>
          <a:lstStyle/>
          <a:p>
            <a:pPr indent="0" lvl="0" marL="0">
              <a:spcBef>
                <a:spcPts val="1000"/>
              </a:spcBef>
              <a:spcAft>
                <a:spcPts val="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3">
                                            <p:txEl>
                                              <p:pRg end="0" st="0"/>
                                            </p:txEl>
                                          </p:spTgt>
                                        </p:tgtEl>
                                        <p:attrNameLst>
                                          <p:attrName>style.visibility</p:attrName>
                                        </p:attrNameLst>
                                      </p:cBhvr>
                                      <p:to>
                                        <p:strVal val="visible"/>
                                      </p:to>
                                    </p:set>
                                    <p:animEffect filter="fade" transition="in">
                                      <p:cBhvr>
                                        <p:cTn dur="1"/>
                                        <p:tgtEl>
                                          <p:spTgt spid="303">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3">
                                            <p:txEl>
                                              <p:pRg end="1" st="1"/>
                                            </p:txEl>
                                          </p:spTgt>
                                        </p:tgtEl>
                                        <p:attrNameLst>
                                          <p:attrName>style.visibility</p:attrName>
                                        </p:attrNameLst>
                                      </p:cBhvr>
                                      <p:to>
                                        <p:strVal val="visible"/>
                                      </p:to>
                                    </p:set>
                                    <p:animEffect filter="fade" transition="in">
                                      <p:cBhvr>
                                        <p:cTn dur="1"/>
                                        <p:tgtEl>
                                          <p:spTgt spid="303">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3">
                                            <p:txEl>
                                              <p:pRg end="2" st="2"/>
                                            </p:txEl>
                                          </p:spTgt>
                                        </p:tgtEl>
                                        <p:attrNameLst>
                                          <p:attrName>style.visibility</p:attrName>
                                        </p:attrNameLst>
                                      </p:cBhvr>
                                      <p:to>
                                        <p:strVal val="visible"/>
                                      </p:to>
                                    </p:set>
                                    <p:animEffect filter="fade" transition="in">
                                      <p:cBhvr>
                                        <p:cTn dur="1"/>
                                        <p:tgtEl>
                                          <p:spTgt spid="303">
                                            <p:txEl>
                                              <p:pRg end="2" st="2"/>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1" name="Shape 141"/>
        <p:cNvGrpSpPr/>
        <p:nvPr/>
      </p:nvGrpSpPr>
      <p:grpSpPr>
        <a:xfrm>
          <a:off x="0" y="0"/>
          <a:ext cx="0" cy="0"/>
          <a:chOff x="0" y="0"/>
          <a:chExt cx="0" cy="0"/>
        </a:xfrm>
      </p:grpSpPr>
      <p:sp>
        <p:nvSpPr>
          <p:cNvPr id="142" name="Google Shape;142;p26"/>
          <p:cNvSpPr txBox="1"/>
          <p:nvPr>
            <p:ph type="title"/>
          </p:nvPr>
        </p:nvSpPr>
        <p:spPr>
          <a:xfrm>
            <a:off x="590309" y="450802"/>
            <a:ext cx="2808300" cy="16065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a:t>Goals of the talk</a:t>
            </a:r>
            <a:endParaRPr/>
          </a:p>
        </p:txBody>
      </p:sp>
      <p:sp>
        <p:nvSpPr>
          <p:cNvPr id="143" name="Google Shape;143;p26"/>
          <p:cNvSpPr txBox="1"/>
          <p:nvPr>
            <p:ph idx="2" type="body"/>
          </p:nvPr>
        </p:nvSpPr>
        <p:spPr>
          <a:xfrm>
            <a:off x="3945475" y="-237050"/>
            <a:ext cx="7552200" cy="6000900"/>
          </a:xfrm>
          <a:prstGeom prst="rect">
            <a:avLst/>
          </a:prstGeom>
        </p:spPr>
        <p:txBody>
          <a:bodyPr anchorCtr="0" anchor="t" bIns="91425" lIns="91425" spcFirstLastPara="1" rIns="91425" wrap="square" tIns="91425">
            <a:noAutofit/>
          </a:bodyPr>
          <a:lstStyle/>
          <a:p>
            <a:pPr indent="0" lvl="0" marL="0" rtl="0">
              <a:spcBef>
                <a:spcPts val="1000"/>
              </a:spcBef>
              <a:spcAft>
                <a:spcPts val="0"/>
              </a:spcAft>
              <a:buClr>
                <a:schemeClr val="dk1"/>
              </a:buClr>
              <a:buSzPts val="1100"/>
              <a:buFont typeface="Arial"/>
              <a:buNone/>
            </a:pPr>
            <a:r>
              <a:rPr lang="en-US" sz="2300">
                <a:solidFill>
                  <a:schemeClr val="dk1"/>
                </a:solidFill>
              </a:rPr>
              <a:t>Tell them what you are going to say. Say it. Tell them what you said.     Tell them what you are going to say. Say it. Tell them what you said.     Tell them what you are going to say. Say it. Tell them what you said.     Tell them what you are going to say. Say it. Tell them what you said.     Tell them what you are going to say. Say it. Tell them what you said.     Tell them what you are going to say. Say it. Tell them what you said.     Tell them what you are going to say. Say it. Tell them what you said.     Tell them what you are going to say. Say it. Tell them what you said.     Tell them what you are going to say. Say it. Tell them what you said.     Tell them what you are going to say. Say it. Tell them what you said.     Tell them what you are going to say. Say it. Tell them what you said.     Tell them what you are going to say. Say it. Tell them what you said.     Tell them what you are going to say. Say it. Tell them what you said.     Tell them what you are going to say. Say it. Tell them what you said. Tell them what you are going to say. Say it. Tell them what you said.     Tell them what you are going to say. Say it. Tell them what you said.         </a:t>
            </a:r>
            <a:endParaRPr sz="2300">
              <a:solidFill>
                <a:srgbClr val="00000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9" name="Shape 309"/>
        <p:cNvGrpSpPr/>
        <p:nvPr/>
      </p:nvGrpSpPr>
      <p:grpSpPr>
        <a:xfrm>
          <a:off x="0" y="0"/>
          <a:ext cx="0" cy="0"/>
          <a:chOff x="0" y="0"/>
          <a:chExt cx="0" cy="0"/>
        </a:xfrm>
      </p:grpSpPr>
      <p:sp>
        <p:nvSpPr>
          <p:cNvPr id="310" name="Google Shape;310;p44"/>
          <p:cNvSpPr txBox="1"/>
          <p:nvPr>
            <p:ph type="title"/>
          </p:nvPr>
        </p:nvSpPr>
        <p:spPr>
          <a:xfrm>
            <a:off x="590309" y="450802"/>
            <a:ext cx="2808300" cy="16065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lang="en-US" sz="5500"/>
              <a:t>&lt;back&gt;</a:t>
            </a:r>
            <a:endParaRPr sz="5500"/>
          </a:p>
        </p:txBody>
      </p:sp>
      <p:sp>
        <p:nvSpPr>
          <p:cNvPr id="311" name="Google Shape;311;p44"/>
          <p:cNvSpPr txBox="1"/>
          <p:nvPr>
            <p:ph idx="1" type="body"/>
          </p:nvPr>
        </p:nvSpPr>
        <p:spPr>
          <a:xfrm>
            <a:off x="4084320" y="450803"/>
            <a:ext cx="7498200" cy="5418300"/>
          </a:xfrm>
          <a:prstGeom prst="rect">
            <a:avLst/>
          </a:prstGeom>
        </p:spPr>
        <p:txBody>
          <a:bodyPr anchorCtr="0" anchor="t" bIns="91425" lIns="91425" spcFirstLastPara="1" rIns="91425" wrap="square" tIns="91425">
            <a:noAutofit/>
          </a:bodyPr>
          <a:lstStyle/>
          <a:p>
            <a:pPr indent="-431800" lvl="0" marL="457200" rtl="0">
              <a:spcBef>
                <a:spcPts val="1000"/>
              </a:spcBef>
              <a:spcAft>
                <a:spcPts val="0"/>
              </a:spcAft>
              <a:buSzPts val="3200"/>
              <a:buChar char="•"/>
            </a:pPr>
            <a:r>
              <a:rPr lang="en-US"/>
              <a:t>allows reference lists, appendicies, and acknowledgments.</a:t>
            </a:r>
            <a:endParaRPr/>
          </a:p>
          <a:p>
            <a:pPr indent="0" lvl="0" marL="457200" rtl="0">
              <a:spcBef>
                <a:spcPts val="1000"/>
              </a:spcBef>
              <a:spcAft>
                <a:spcPts val="0"/>
              </a:spcAft>
              <a:buNone/>
            </a:pPr>
            <a:r>
              <a:t/>
            </a:r>
            <a:endParaRPr/>
          </a:p>
          <a:p>
            <a:pPr indent="-431800" lvl="0" marL="457200" rtl="0">
              <a:spcBef>
                <a:spcPts val="1000"/>
              </a:spcBef>
              <a:spcAft>
                <a:spcPts val="0"/>
              </a:spcAft>
              <a:buSzPts val="3200"/>
              <a:buChar char="•"/>
            </a:pPr>
            <a:r>
              <a:rPr lang="en-US"/>
              <a:t>allows for places to collect footnotes and display objects.</a:t>
            </a:r>
            <a:endParaRPr/>
          </a:p>
        </p:txBody>
      </p:sp>
      <p:sp>
        <p:nvSpPr>
          <p:cNvPr id="312" name="Google Shape;312;p44"/>
          <p:cNvSpPr txBox="1"/>
          <p:nvPr>
            <p:ph idx="2" type="body"/>
          </p:nvPr>
        </p:nvSpPr>
        <p:spPr>
          <a:xfrm>
            <a:off x="590309" y="2042160"/>
            <a:ext cx="2808300" cy="3826800"/>
          </a:xfrm>
          <a:prstGeom prst="rect">
            <a:avLst/>
          </a:prstGeom>
        </p:spPr>
        <p:txBody>
          <a:bodyPr anchorCtr="0" anchor="t" bIns="91425" lIns="91425" spcFirstLastPara="1" rIns="91425" wrap="square" tIns="91425">
            <a:noAutofit/>
          </a:bodyPr>
          <a:lstStyle/>
          <a:p>
            <a:pPr indent="0" lvl="0" marL="0" rtl="0">
              <a:spcBef>
                <a:spcPts val="1000"/>
              </a:spcBef>
              <a:spcAft>
                <a:spcPts val="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1">
                                            <p:txEl>
                                              <p:pRg end="0" st="0"/>
                                            </p:txEl>
                                          </p:spTgt>
                                        </p:tgtEl>
                                        <p:attrNameLst>
                                          <p:attrName>style.visibility</p:attrName>
                                        </p:attrNameLst>
                                      </p:cBhvr>
                                      <p:to>
                                        <p:strVal val="visible"/>
                                      </p:to>
                                    </p:set>
                                    <p:animEffect filter="fade" transition="in">
                                      <p:cBhvr>
                                        <p:cTn dur="1"/>
                                        <p:tgtEl>
                                          <p:spTgt spid="311">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1">
                                            <p:txEl>
                                              <p:pRg end="1" st="1"/>
                                            </p:txEl>
                                          </p:spTgt>
                                        </p:tgtEl>
                                        <p:attrNameLst>
                                          <p:attrName>style.visibility</p:attrName>
                                        </p:attrNameLst>
                                      </p:cBhvr>
                                      <p:to>
                                        <p:strVal val="visible"/>
                                      </p:to>
                                    </p:set>
                                    <p:animEffect filter="fade" transition="in">
                                      <p:cBhvr>
                                        <p:cTn dur="1"/>
                                        <p:tgtEl>
                                          <p:spTgt spid="311">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1">
                                            <p:txEl>
                                              <p:pRg end="2" st="2"/>
                                            </p:txEl>
                                          </p:spTgt>
                                        </p:tgtEl>
                                        <p:attrNameLst>
                                          <p:attrName>style.visibility</p:attrName>
                                        </p:attrNameLst>
                                      </p:cBhvr>
                                      <p:to>
                                        <p:strVal val="visible"/>
                                      </p:to>
                                    </p:set>
                                    <p:animEffect filter="fade" transition="in">
                                      <p:cBhvr>
                                        <p:cTn dur="1"/>
                                        <p:tgtEl>
                                          <p:spTgt spid="311">
                                            <p:txEl>
                                              <p:pRg end="2" st="2"/>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7" name="Shape 317"/>
        <p:cNvGrpSpPr/>
        <p:nvPr/>
      </p:nvGrpSpPr>
      <p:grpSpPr>
        <a:xfrm>
          <a:off x="0" y="0"/>
          <a:ext cx="0" cy="0"/>
          <a:chOff x="0" y="0"/>
          <a:chExt cx="0" cy="0"/>
        </a:xfrm>
      </p:grpSpPr>
      <p:sp>
        <p:nvSpPr>
          <p:cNvPr id="318" name="Google Shape;318;p45"/>
          <p:cNvSpPr txBox="1"/>
          <p:nvPr>
            <p:ph type="title"/>
          </p:nvPr>
        </p:nvSpPr>
        <p:spPr>
          <a:xfrm>
            <a:off x="831850" y="1709738"/>
            <a:ext cx="10515600" cy="28527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t/>
            </a:r>
            <a:endParaRPr/>
          </a:p>
        </p:txBody>
      </p:sp>
      <p:sp>
        <p:nvSpPr>
          <p:cNvPr id="319" name="Google Shape;319;p45"/>
          <p:cNvSpPr txBox="1"/>
          <p:nvPr>
            <p:ph idx="1" type="body"/>
          </p:nvPr>
        </p:nvSpPr>
        <p:spPr>
          <a:xfrm>
            <a:off x="831850" y="4589463"/>
            <a:ext cx="10515600" cy="1217100"/>
          </a:xfrm>
          <a:prstGeom prst="rect">
            <a:avLst/>
          </a:prstGeom>
        </p:spPr>
        <p:txBody>
          <a:bodyPr anchorCtr="0" anchor="t" bIns="91425" lIns="91425" spcFirstLastPara="1" rIns="91425" wrap="square" tIns="91425">
            <a:noAutofit/>
          </a:bodyPr>
          <a:lstStyle/>
          <a:p>
            <a:pPr indent="0" lvl="0" marL="0">
              <a:spcBef>
                <a:spcPts val="1000"/>
              </a:spcBef>
              <a:spcAft>
                <a:spcPts val="0"/>
              </a:spcAft>
              <a:buNone/>
            </a:pPr>
            <a:r>
              <a:t/>
            </a:r>
            <a:endParaRPr/>
          </a:p>
        </p:txBody>
      </p:sp>
      <p:pic>
        <p:nvPicPr>
          <p:cNvPr id="320" name="Google Shape;320;p45"/>
          <p:cNvPicPr preferRelativeResize="0"/>
          <p:nvPr/>
        </p:nvPicPr>
        <p:blipFill>
          <a:blip r:embed="rId3">
            <a:alphaModFix/>
          </a:blip>
          <a:stretch>
            <a:fillRect/>
          </a:stretch>
        </p:blipFill>
        <p:spPr>
          <a:xfrm>
            <a:off x="762000" y="0"/>
            <a:ext cx="9144000" cy="68580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5" name="Shape 325"/>
        <p:cNvGrpSpPr/>
        <p:nvPr/>
      </p:nvGrpSpPr>
      <p:grpSpPr>
        <a:xfrm>
          <a:off x="0" y="0"/>
          <a:ext cx="0" cy="0"/>
          <a:chOff x="0" y="0"/>
          <a:chExt cx="0" cy="0"/>
        </a:xfrm>
      </p:grpSpPr>
      <p:sp>
        <p:nvSpPr>
          <p:cNvPr id="326" name="Google Shape;326;p46"/>
          <p:cNvSpPr txBox="1"/>
          <p:nvPr>
            <p:ph type="title"/>
          </p:nvPr>
        </p:nvSpPr>
        <p:spPr>
          <a:xfrm>
            <a:off x="831850" y="1709738"/>
            <a:ext cx="10515600" cy="28527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t/>
            </a:r>
            <a:endParaRPr/>
          </a:p>
        </p:txBody>
      </p:sp>
      <p:sp>
        <p:nvSpPr>
          <p:cNvPr id="327" name="Google Shape;327;p46"/>
          <p:cNvSpPr txBox="1"/>
          <p:nvPr>
            <p:ph idx="1" type="body"/>
          </p:nvPr>
        </p:nvSpPr>
        <p:spPr>
          <a:xfrm>
            <a:off x="831850" y="4589463"/>
            <a:ext cx="10515600" cy="1217100"/>
          </a:xfrm>
          <a:prstGeom prst="rect">
            <a:avLst/>
          </a:prstGeom>
        </p:spPr>
        <p:txBody>
          <a:bodyPr anchorCtr="0" anchor="t" bIns="91425" lIns="91425" spcFirstLastPara="1" rIns="91425" wrap="square" tIns="91425">
            <a:noAutofit/>
          </a:bodyPr>
          <a:lstStyle/>
          <a:p>
            <a:pPr indent="0" lvl="0" marL="0" rtl="0">
              <a:spcBef>
                <a:spcPts val="1000"/>
              </a:spcBef>
              <a:spcAft>
                <a:spcPts val="0"/>
              </a:spcAft>
              <a:buNone/>
            </a:pPr>
            <a:r>
              <a:t/>
            </a:r>
            <a:endParaRPr/>
          </a:p>
        </p:txBody>
      </p:sp>
      <p:pic>
        <p:nvPicPr>
          <p:cNvPr id="328" name="Google Shape;328;p46"/>
          <p:cNvPicPr preferRelativeResize="0"/>
          <p:nvPr/>
        </p:nvPicPr>
        <p:blipFill>
          <a:blip r:embed="rId3">
            <a:alphaModFix/>
          </a:blip>
          <a:stretch>
            <a:fillRect/>
          </a:stretch>
        </p:blipFill>
        <p:spPr>
          <a:xfrm>
            <a:off x="1308454" y="243104"/>
            <a:ext cx="8858225" cy="589477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3" name="Shape 333"/>
        <p:cNvGrpSpPr/>
        <p:nvPr/>
      </p:nvGrpSpPr>
      <p:grpSpPr>
        <a:xfrm>
          <a:off x="0" y="0"/>
          <a:ext cx="0" cy="0"/>
          <a:chOff x="0" y="0"/>
          <a:chExt cx="0" cy="0"/>
        </a:xfrm>
      </p:grpSpPr>
      <p:sp>
        <p:nvSpPr>
          <p:cNvPr id="334" name="Google Shape;334;p47"/>
          <p:cNvSpPr txBox="1"/>
          <p:nvPr>
            <p:ph type="title"/>
          </p:nvPr>
        </p:nvSpPr>
        <p:spPr>
          <a:xfrm>
            <a:off x="458409" y="302427"/>
            <a:ext cx="2808300" cy="16065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sz="3600"/>
              <a:t>Public Comments</a:t>
            </a:r>
            <a:endParaRPr sz="3600"/>
          </a:p>
        </p:txBody>
      </p:sp>
      <p:sp>
        <p:nvSpPr>
          <p:cNvPr id="335" name="Google Shape;335;p47"/>
          <p:cNvSpPr txBox="1"/>
          <p:nvPr>
            <p:ph idx="2" type="body"/>
          </p:nvPr>
        </p:nvSpPr>
        <p:spPr>
          <a:xfrm>
            <a:off x="590309" y="2042160"/>
            <a:ext cx="2808300" cy="3826800"/>
          </a:xfrm>
          <a:prstGeom prst="rect">
            <a:avLst/>
          </a:prstGeom>
        </p:spPr>
        <p:txBody>
          <a:bodyPr anchorCtr="0" anchor="t" bIns="91425" lIns="91425" spcFirstLastPara="1" rIns="91425" wrap="square" tIns="91425">
            <a:noAutofit/>
          </a:bodyPr>
          <a:lstStyle/>
          <a:p>
            <a:pPr indent="0" lvl="0" marL="0">
              <a:spcBef>
                <a:spcPts val="1000"/>
              </a:spcBef>
              <a:spcAft>
                <a:spcPts val="0"/>
              </a:spcAft>
              <a:buNone/>
            </a:pPr>
            <a:r>
              <a:t/>
            </a:r>
            <a:endParaRPr/>
          </a:p>
        </p:txBody>
      </p:sp>
      <p:pic>
        <p:nvPicPr>
          <p:cNvPr id="336" name="Google Shape;336;p47"/>
          <p:cNvPicPr preferRelativeResize="0"/>
          <p:nvPr/>
        </p:nvPicPr>
        <p:blipFill>
          <a:blip r:embed="rId3">
            <a:alphaModFix amt="77000"/>
          </a:blip>
          <a:stretch>
            <a:fillRect/>
          </a:stretch>
        </p:blipFill>
        <p:spPr>
          <a:xfrm>
            <a:off x="3666379" y="0"/>
            <a:ext cx="10281992" cy="68580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1" name="Shape 341"/>
        <p:cNvGrpSpPr/>
        <p:nvPr/>
      </p:nvGrpSpPr>
      <p:grpSpPr>
        <a:xfrm>
          <a:off x="0" y="0"/>
          <a:ext cx="0" cy="0"/>
          <a:chOff x="0" y="0"/>
          <a:chExt cx="0" cy="0"/>
        </a:xfrm>
      </p:grpSpPr>
      <p:sp>
        <p:nvSpPr>
          <p:cNvPr id="342" name="Google Shape;342;p48"/>
          <p:cNvSpPr txBox="1"/>
          <p:nvPr>
            <p:ph type="title"/>
          </p:nvPr>
        </p:nvSpPr>
        <p:spPr>
          <a:xfrm>
            <a:off x="458409" y="302427"/>
            <a:ext cx="2808300" cy="16065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lang="en-US" sz="3600"/>
              <a:t>Public Comments</a:t>
            </a:r>
            <a:endParaRPr sz="3600"/>
          </a:p>
        </p:txBody>
      </p:sp>
      <p:sp>
        <p:nvSpPr>
          <p:cNvPr id="343" name="Google Shape;343;p48"/>
          <p:cNvSpPr txBox="1"/>
          <p:nvPr>
            <p:ph idx="2" type="body"/>
          </p:nvPr>
        </p:nvSpPr>
        <p:spPr>
          <a:xfrm>
            <a:off x="590309" y="2042160"/>
            <a:ext cx="2808300" cy="3826800"/>
          </a:xfrm>
          <a:prstGeom prst="rect">
            <a:avLst/>
          </a:prstGeom>
        </p:spPr>
        <p:txBody>
          <a:bodyPr anchorCtr="0" anchor="t" bIns="91425" lIns="91425" spcFirstLastPara="1" rIns="91425" wrap="square" tIns="91425">
            <a:noAutofit/>
          </a:bodyPr>
          <a:lstStyle/>
          <a:p>
            <a:pPr indent="0" lvl="0" marL="0" rtl="0">
              <a:spcBef>
                <a:spcPts val="1000"/>
              </a:spcBef>
              <a:spcAft>
                <a:spcPts val="0"/>
              </a:spcAft>
              <a:buNone/>
            </a:pPr>
            <a:r>
              <a:t/>
            </a:r>
            <a:endParaRPr/>
          </a:p>
        </p:txBody>
      </p:sp>
      <p:pic>
        <p:nvPicPr>
          <p:cNvPr id="344" name="Google Shape;344;p48"/>
          <p:cNvPicPr preferRelativeResize="0"/>
          <p:nvPr/>
        </p:nvPicPr>
        <p:blipFill>
          <a:blip r:embed="rId3">
            <a:alphaModFix amt="36000"/>
          </a:blip>
          <a:stretch>
            <a:fillRect/>
          </a:stretch>
        </p:blipFill>
        <p:spPr>
          <a:xfrm>
            <a:off x="3666379" y="0"/>
            <a:ext cx="10281992" cy="6858000"/>
          </a:xfrm>
          <a:prstGeom prst="rect">
            <a:avLst/>
          </a:prstGeom>
          <a:noFill/>
          <a:ln>
            <a:noFill/>
          </a:ln>
        </p:spPr>
      </p:pic>
      <p:sp>
        <p:nvSpPr>
          <p:cNvPr id="345" name="Google Shape;345;p48"/>
          <p:cNvSpPr txBox="1"/>
          <p:nvPr/>
        </p:nvSpPr>
        <p:spPr>
          <a:xfrm>
            <a:off x="4352200" y="560500"/>
            <a:ext cx="6610800" cy="5423700"/>
          </a:xfrm>
          <a:prstGeom prst="rect">
            <a:avLst/>
          </a:prstGeom>
          <a:noFill/>
          <a:ln>
            <a:noFill/>
          </a:ln>
        </p:spPr>
        <p:txBody>
          <a:bodyPr anchorCtr="0" anchor="t" bIns="91425" lIns="91425" spcFirstLastPara="1" rIns="91425" wrap="square" tIns="91425">
            <a:noAutofit/>
          </a:bodyPr>
          <a:lstStyle/>
          <a:p>
            <a:pPr indent="-412750" lvl="0" marL="457200" rtl="0">
              <a:spcBef>
                <a:spcPts val="0"/>
              </a:spcBef>
              <a:spcAft>
                <a:spcPts val="0"/>
              </a:spcAft>
              <a:buSzPts val="2900"/>
              <a:buAutoNum type="arabicPeriod"/>
            </a:pPr>
            <a:r>
              <a:rPr lang="en-US" sz="2900"/>
              <a:t>Most comments are for fixing or expanding models of existing objects. </a:t>
            </a:r>
            <a:endParaRPr sz="2900"/>
          </a:p>
          <a:p>
            <a:pPr indent="0" lvl="0" marL="457200" rtl="0">
              <a:spcBef>
                <a:spcPts val="0"/>
              </a:spcBef>
              <a:spcAft>
                <a:spcPts val="0"/>
              </a:spcAft>
              <a:buNone/>
            </a:pPr>
            <a:r>
              <a:t/>
            </a:r>
            <a:endParaRPr sz="2900"/>
          </a:p>
          <a:p>
            <a:pPr indent="-412750" lvl="0" marL="457200" rtl="0">
              <a:spcBef>
                <a:spcPts val="0"/>
              </a:spcBef>
              <a:spcAft>
                <a:spcPts val="0"/>
              </a:spcAft>
              <a:buSzPts val="2900"/>
              <a:buAutoNum type="arabicPeriod"/>
            </a:pPr>
            <a:r>
              <a:rPr lang="en-US" sz="2900"/>
              <a:t>As a “mature” vocabulary, we don’t get too many requests for completely new structures. </a:t>
            </a:r>
            <a:endParaRPr sz="2900"/>
          </a:p>
          <a:p>
            <a:pPr indent="0" lvl="0" marL="457200" rtl="0">
              <a:spcBef>
                <a:spcPts val="0"/>
              </a:spcBef>
              <a:spcAft>
                <a:spcPts val="0"/>
              </a:spcAft>
              <a:buNone/>
            </a:pPr>
            <a:r>
              <a:t/>
            </a:r>
            <a:endParaRPr sz="2900"/>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0" name="Shape 350"/>
        <p:cNvGrpSpPr/>
        <p:nvPr/>
      </p:nvGrpSpPr>
      <p:grpSpPr>
        <a:xfrm>
          <a:off x="0" y="0"/>
          <a:ext cx="0" cy="0"/>
          <a:chOff x="0" y="0"/>
          <a:chExt cx="0" cy="0"/>
        </a:xfrm>
      </p:grpSpPr>
      <p:sp>
        <p:nvSpPr>
          <p:cNvPr id="351" name="Google Shape;351;p49"/>
          <p:cNvSpPr txBox="1"/>
          <p:nvPr>
            <p:ph type="title"/>
          </p:nvPr>
        </p:nvSpPr>
        <p:spPr>
          <a:xfrm>
            <a:off x="590309" y="1218802"/>
            <a:ext cx="2808300" cy="16065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a:t>But there have been changes in publishing</a:t>
            </a:r>
            <a:endParaRPr/>
          </a:p>
        </p:txBody>
      </p:sp>
      <p:sp>
        <p:nvSpPr>
          <p:cNvPr id="352" name="Google Shape;352;p49"/>
          <p:cNvSpPr txBox="1"/>
          <p:nvPr>
            <p:ph idx="1" type="body"/>
          </p:nvPr>
        </p:nvSpPr>
        <p:spPr>
          <a:xfrm>
            <a:off x="4084320" y="450803"/>
            <a:ext cx="7498200" cy="5418300"/>
          </a:xfrm>
          <a:prstGeom prst="rect">
            <a:avLst/>
          </a:prstGeom>
        </p:spPr>
        <p:txBody>
          <a:bodyPr anchorCtr="0" anchor="t" bIns="91425" lIns="91425" spcFirstLastPara="1" rIns="91425" wrap="square" tIns="91425">
            <a:noAutofit/>
          </a:bodyPr>
          <a:lstStyle/>
          <a:p>
            <a:pPr indent="0" lvl="0" marL="0" rtl="0">
              <a:spcBef>
                <a:spcPts val="1000"/>
              </a:spcBef>
              <a:spcAft>
                <a:spcPts val="0"/>
              </a:spcAft>
              <a:buNone/>
            </a:pPr>
            <a:r>
              <a:rPr lang="en-US"/>
              <a:t>The value of electronic publishing and indexing is increased if some specific content/metadata is/are easy to identify and exploit. </a:t>
            </a:r>
            <a:endParaRPr/>
          </a:p>
          <a:p>
            <a:pPr indent="0" lvl="0" marL="0" rtl="0">
              <a:spcBef>
                <a:spcPts val="1000"/>
              </a:spcBef>
              <a:spcAft>
                <a:spcPts val="0"/>
              </a:spcAft>
              <a:buNone/>
            </a:pPr>
            <a:r>
              <a:t/>
            </a:r>
            <a:endParaRPr/>
          </a:p>
          <a:p>
            <a:pPr indent="0" lvl="0" marL="0">
              <a:spcBef>
                <a:spcPts val="1000"/>
              </a:spcBef>
              <a:spcAft>
                <a:spcPts val="0"/>
              </a:spcAft>
              <a:buNone/>
            </a:pPr>
            <a:r>
              <a:rPr lang="en-US"/>
              <a:t>Tagging of Funding information, which was traditionally handled as footnote or </a:t>
            </a:r>
            <a:r>
              <a:rPr lang="en-US"/>
              <a:t>acknowledgment</a:t>
            </a:r>
            <a:r>
              <a:rPr lang="en-US"/>
              <a:t> text.</a:t>
            </a:r>
            <a:endParaRPr/>
          </a:p>
        </p:txBody>
      </p:sp>
      <p:sp>
        <p:nvSpPr>
          <p:cNvPr id="353" name="Google Shape;353;p49"/>
          <p:cNvSpPr txBox="1"/>
          <p:nvPr>
            <p:ph idx="2" type="body"/>
          </p:nvPr>
        </p:nvSpPr>
        <p:spPr>
          <a:xfrm>
            <a:off x="590309" y="2042160"/>
            <a:ext cx="2808300" cy="3826800"/>
          </a:xfrm>
          <a:prstGeom prst="rect">
            <a:avLst/>
          </a:prstGeom>
        </p:spPr>
        <p:txBody>
          <a:bodyPr anchorCtr="0" anchor="t" bIns="91425" lIns="91425" spcFirstLastPara="1" rIns="91425" wrap="square" tIns="91425">
            <a:noAutofit/>
          </a:bodyPr>
          <a:lstStyle/>
          <a:p>
            <a:pPr indent="0" lvl="0" marL="0">
              <a:spcBef>
                <a:spcPts val="1000"/>
              </a:spcBef>
              <a:spcAft>
                <a:spcPts val="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2">
                                            <p:txEl>
                                              <p:pRg end="0" st="0"/>
                                            </p:txEl>
                                          </p:spTgt>
                                        </p:tgtEl>
                                        <p:attrNameLst>
                                          <p:attrName>style.visibility</p:attrName>
                                        </p:attrNameLst>
                                      </p:cBhvr>
                                      <p:to>
                                        <p:strVal val="visible"/>
                                      </p:to>
                                    </p:set>
                                    <p:animEffect filter="fade" transition="in">
                                      <p:cBhvr>
                                        <p:cTn dur="400"/>
                                        <p:tgtEl>
                                          <p:spTgt spid="352">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2">
                                            <p:txEl>
                                              <p:pRg end="1" st="1"/>
                                            </p:txEl>
                                          </p:spTgt>
                                        </p:tgtEl>
                                        <p:attrNameLst>
                                          <p:attrName>style.visibility</p:attrName>
                                        </p:attrNameLst>
                                      </p:cBhvr>
                                      <p:to>
                                        <p:strVal val="visible"/>
                                      </p:to>
                                    </p:set>
                                    <p:animEffect filter="fade" transition="in">
                                      <p:cBhvr>
                                        <p:cTn dur="400"/>
                                        <p:tgtEl>
                                          <p:spTgt spid="352">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2">
                                            <p:txEl>
                                              <p:pRg end="2" st="2"/>
                                            </p:txEl>
                                          </p:spTgt>
                                        </p:tgtEl>
                                        <p:attrNameLst>
                                          <p:attrName>style.visibility</p:attrName>
                                        </p:attrNameLst>
                                      </p:cBhvr>
                                      <p:to>
                                        <p:strVal val="visible"/>
                                      </p:to>
                                    </p:set>
                                    <p:animEffect filter="fade" transition="in">
                                      <p:cBhvr>
                                        <p:cTn dur="400"/>
                                        <p:tgtEl>
                                          <p:spTgt spid="352">
                                            <p:txEl>
                                              <p:pRg end="2" st="2"/>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8" name="Shape 358"/>
        <p:cNvGrpSpPr/>
        <p:nvPr/>
      </p:nvGrpSpPr>
      <p:grpSpPr>
        <a:xfrm>
          <a:off x="0" y="0"/>
          <a:ext cx="0" cy="0"/>
          <a:chOff x="0" y="0"/>
          <a:chExt cx="0" cy="0"/>
        </a:xfrm>
      </p:grpSpPr>
      <p:sp>
        <p:nvSpPr>
          <p:cNvPr id="359" name="Google Shape;359;p50"/>
          <p:cNvSpPr txBox="1"/>
          <p:nvPr>
            <p:ph type="title"/>
          </p:nvPr>
        </p:nvSpPr>
        <p:spPr>
          <a:xfrm>
            <a:off x="131875" y="450800"/>
            <a:ext cx="3266700" cy="917400"/>
          </a:xfrm>
          <a:prstGeom prst="rect">
            <a:avLst/>
          </a:prstGeom>
          <a:noFill/>
          <a:ln>
            <a:noFill/>
          </a:ln>
        </p:spPr>
        <p:txBody>
          <a:bodyPr anchorCtr="0" anchor="b" bIns="91425" lIns="91425" spcFirstLastPara="1" rIns="91425" wrap="square" tIns="91425">
            <a:noAutofit/>
          </a:bodyPr>
          <a:lstStyle/>
          <a:p>
            <a:pPr indent="0" lvl="0" marL="0" marR="0" rtl="0" algn="l">
              <a:lnSpc>
                <a:spcPct val="90000"/>
              </a:lnSpc>
              <a:spcBef>
                <a:spcPts val="0"/>
              </a:spcBef>
              <a:spcAft>
                <a:spcPts val="0"/>
              </a:spcAft>
              <a:buClr>
                <a:schemeClr val="lt1"/>
              </a:buClr>
              <a:buSzPts val="3200"/>
              <a:buFont typeface="Helvetica Neue"/>
              <a:buNone/>
            </a:pPr>
            <a:r>
              <a:rPr lang="en-US"/>
              <a:t>&lt;funding-group&gt;</a:t>
            </a:r>
            <a:endParaRPr b="0" i="0" sz="3200" u="none" cap="none" strike="noStrike">
              <a:solidFill>
                <a:schemeClr val="lt1"/>
              </a:solidFill>
              <a:latin typeface="Helvetica Neue"/>
              <a:ea typeface="Helvetica Neue"/>
              <a:cs typeface="Helvetica Neue"/>
              <a:sym typeface="Helvetica Neue"/>
            </a:endParaRPr>
          </a:p>
        </p:txBody>
      </p:sp>
      <p:sp>
        <p:nvSpPr>
          <p:cNvPr id="360" name="Google Shape;360;p50"/>
          <p:cNvSpPr txBox="1"/>
          <p:nvPr/>
        </p:nvSpPr>
        <p:spPr>
          <a:xfrm>
            <a:off x="3778050" y="254625"/>
            <a:ext cx="7398000" cy="5953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&lt;funding-group specific-use="Crossref"&gt;</a:t>
            </a:r>
            <a:br>
              <a:rPr b="0" i="0" lang="en-US" sz="1400" u="none" cap="none" strike="noStrike">
                <a:solidFill>
                  <a:srgbClr val="000000"/>
                </a:solidFill>
                <a:latin typeface="Arial"/>
                <a:ea typeface="Arial"/>
                <a:cs typeface="Arial"/>
                <a:sym typeface="Arial"/>
              </a:rPr>
            </a:br>
            <a:r>
              <a:rPr b="0" i="0" lang="en-US" sz="1400" u="none" cap="none" strike="noStrike">
                <a:solidFill>
                  <a:srgbClr val="000000"/>
                </a:solidFill>
                <a:latin typeface="Arial"/>
                <a:ea typeface="Arial"/>
                <a:cs typeface="Arial"/>
                <a:sym typeface="Arial"/>
              </a:rPr>
              <a:t>  &lt;award-group&gt;</a:t>
            </a:r>
            <a:br>
              <a:rPr b="0" i="0" lang="en-US" sz="1400" u="none" cap="none" strike="noStrike">
                <a:solidFill>
                  <a:srgbClr val="000000"/>
                </a:solidFill>
                <a:latin typeface="Arial"/>
                <a:ea typeface="Arial"/>
                <a:cs typeface="Arial"/>
                <a:sym typeface="Arial"/>
              </a:rPr>
            </a:br>
            <a:r>
              <a:rPr b="0" i="0" lang="en-US" sz="1400" u="none" cap="none" strike="noStrike">
                <a:solidFill>
                  <a:srgbClr val="000000"/>
                </a:solidFill>
                <a:latin typeface="Arial"/>
                <a:ea typeface="Arial"/>
                <a:cs typeface="Arial"/>
                <a:sym typeface="Arial"/>
              </a:rPr>
              <a:t>   &lt;funding-source id="gs1" country="US"&gt;</a:t>
            </a:r>
            <a:br>
              <a:rPr b="0" i="0" lang="en-US" sz="1400" u="none" cap="none" strike="noStrike">
                <a:solidFill>
                  <a:srgbClr val="000000"/>
                </a:solidFill>
                <a:latin typeface="Arial"/>
                <a:ea typeface="Arial"/>
                <a:cs typeface="Arial"/>
                <a:sym typeface="Arial"/>
              </a:rPr>
            </a:br>
            <a:r>
              <a:rPr b="0" i="0" lang="en-US" sz="1400" u="none" cap="none" strike="noStrike">
                <a:solidFill>
                  <a:srgbClr val="000000"/>
                </a:solidFill>
                <a:latin typeface="Arial"/>
                <a:ea typeface="Arial"/>
                <a:cs typeface="Arial"/>
                <a:sym typeface="Arial"/>
              </a:rPr>
              <a:t>    &lt;institution-wrap&gt;</a:t>
            </a:r>
            <a:br>
              <a:rPr b="0" i="0" lang="en-US" sz="1400" u="none" cap="none" strike="noStrike">
                <a:solidFill>
                  <a:srgbClr val="000000"/>
                </a:solidFill>
                <a:latin typeface="Arial"/>
                <a:ea typeface="Arial"/>
                <a:cs typeface="Arial"/>
                <a:sym typeface="Arial"/>
              </a:rPr>
            </a:br>
            <a:r>
              <a:rPr b="0" i="0" lang="en-US" sz="1400" u="none" cap="none" strike="noStrike">
                <a:solidFill>
                  <a:srgbClr val="000000"/>
                </a:solidFill>
                <a:latin typeface="Arial"/>
                <a:ea typeface="Arial"/>
                <a:cs typeface="Arial"/>
                <a:sym typeface="Arial"/>
              </a:rPr>
              <a:t>     &lt;institution&gt;National Institutes of Health&lt;/institution&gt;</a:t>
            </a:r>
            <a:br>
              <a:rPr b="0" i="0" lang="en-US" sz="1400" u="none" cap="none" strike="noStrike">
                <a:solidFill>
                  <a:srgbClr val="000000"/>
                </a:solidFill>
                <a:latin typeface="Arial"/>
                <a:ea typeface="Arial"/>
                <a:cs typeface="Arial"/>
                <a:sym typeface="Arial"/>
              </a:rPr>
            </a:br>
            <a:r>
              <a:rPr b="0" i="0" lang="en-US" sz="1400" u="none" cap="none" strike="noStrike">
                <a:solidFill>
                  <a:srgbClr val="000000"/>
                </a:solidFill>
                <a:latin typeface="Arial"/>
                <a:ea typeface="Arial"/>
                <a:cs typeface="Arial"/>
                <a:sym typeface="Arial"/>
              </a:rPr>
              <a:t>     &lt;institution-id institution-id-type="doi"</a:t>
            </a:r>
            <a:br>
              <a:rPr b="0" i="0" lang="en-US" sz="1400" u="none" cap="none" strike="noStrike">
                <a:solidFill>
                  <a:srgbClr val="000000"/>
                </a:solidFill>
                <a:latin typeface="Arial"/>
                <a:ea typeface="Arial"/>
                <a:cs typeface="Arial"/>
                <a:sym typeface="Arial"/>
              </a:rPr>
            </a:br>
            <a:r>
              <a:rPr b="0" i="0" lang="en-US" sz="1400" u="none" cap="none" strike="noStrike">
                <a:solidFill>
                  <a:srgbClr val="000000"/>
                </a:solidFill>
                <a:latin typeface="Arial"/>
                <a:ea typeface="Arial"/>
                <a:cs typeface="Arial"/>
                <a:sym typeface="Arial"/>
              </a:rPr>
              <a:t>       vocab="open-funder-registry"</a:t>
            </a:r>
            <a:br>
              <a:rPr b="0" i="0" lang="en-US" sz="1400" u="none" cap="none" strike="noStrike">
                <a:solidFill>
                  <a:srgbClr val="000000"/>
                </a:solidFill>
                <a:latin typeface="Arial"/>
                <a:ea typeface="Arial"/>
                <a:cs typeface="Arial"/>
                <a:sym typeface="Arial"/>
              </a:rPr>
            </a:br>
            <a:r>
              <a:rPr b="0" i="0" lang="en-US" sz="1400" u="none" cap="none" strike="noStrike">
                <a:solidFill>
                  <a:srgbClr val="000000"/>
                </a:solidFill>
                <a:latin typeface="Arial"/>
                <a:ea typeface="Arial"/>
                <a:cs typeface="Arial"/>
                <a:sym typeface="Arial"/>
              </a:rPr>
              <a:t>       vocab-identifier="10.13039/open_funder_registry"&gt;10.13039/100000002&lt;/institution-id&gt;</a:t>
            </a:r>
            <a:br>
              <a:rPr b="0" i="0" lang="en-US" sz="1400" u="none" cap="none" strike="noStrike">
                <a:solidFill>
                  <a:srgbClr val="000000"/>
                </a:solidFill>
                <a:latin typeface="Arial"/>
                <a:ea typeface="Arial"/>
                <a:cs typeface="Arial"/>
                <a:sym typeface="Arial"/>
              </a:rPr>
            </a:br>
            <a:r>
              <a:rPr b="0" i="0" lang="en-US" sz="1400" u="none" cap="none" strike="noStrike">
                <a:solidFill>
                  <a:srgbClr val="000000"/>
                </a:solidFill>
                <a:latin typeface="Arial"/>
                <a:ea typeface="Arial"/>
                <a:cs typeface="Arial"/>
                <a:sym typeface="Arial"/>
              </a:rPr>
              <a:t>    &lt;/institution-wrap&gt;</a:t>
            </a:r>
            <a:br>
              <a:rPr b="0" i="0" lang="en-US" sz="1400" u="none" cap="none" strike="noStrike">
                <a:solidFill>
                  <a:srgbClr val="000000"/>
                </a:solidFill>
                <a:latin typeface="Arial"/>
                <a:ea typeface="Arial"/>
                <a:cs typeface="Arial"/>
                <a:sym typeface="Arial"/>
              </a:rPr>
            </a:br>
            <a:r>
              <a:rPr b="0" i="0" lang="en-US" sz="1400" u="none" cap="none" strike="noStrike">
                <a:solidFill>
                  <a:srgbClr val="000000"/>
                </a:solidFill>
                <a:latin typeface="Arial"/>
                <a:ea typeface="Arial"/>
                <a:cs typeface="Arial"/>
                <a:sym typeface="Arial"/>
              </a:rPr>
              <a:t>   &lt;/funding-source&gt;</a:t>
            </a:r>
            <a:br>
              <a:rPr b="0" i="0" lang="en-US" sz="1400" u="none" cap="none" strike="noStrike">
                <a:solidFill>
                  <a:srgbClr val="000000"/>
                </a:solidFill>
                <a:latin typeface="Arial"/>
                <a:ea typeface="Arial"/>
                <a:cs typeface="Arial"/>
                <a:sym typeface="Arial"/>
              </a:rPr>
            </a:br>
            <a:r>
              <a:rPr b="0" i="0" lang="en-US" sz="1400" u="none" cap="none" strike="noStrike">
                <a:solidFill>
                  <a:srgbClr val="000000"/>
                </a:solidFill>
                <a:latin typeface="Arial"/>
                <a:ea typeface="Arial"/>
                <a:cs typeface="Arial"/>
                <a:sym typeface="Arial"/>
              </a:rPr>
              <a:t>   &lt;award-id&gt;GM18458&lt;/award-id&gt;</a:t>
            </a:r>
            <a:br>
              <a:rPr b="0" i="0" lang="en-US" sz="1400" u="none" cap="none" strike="noStrike">
                <a:solidFill>
                  <a:srgbClr val="000000"/>
                </a:solidFill>
                <a:latin typeface="Arial"/>
                <a:ea typeface="Arial"/>
                <a:cs typeface="Arial"/>
                <a:sym typeface="Arial"/>
              </a:rPr>
            </a:br>
            <a:r>
              <a:rPr b="0" i="0" lang="en-US" sz="1400" u="none" cap="none" strike="noStrike">
                <a:solidFill>
                  <a:srgbClr val="000000"/>
                </a:solidFill>
                <a:latin typeface="Arial"/>
                <a:ea typeface="Arial"/>
                <a:cs typeface="Arial"/>
                <a:sym typeface="Arial"/>
              </a:rPr>
              <a:t>  &lt;/award-group&gt;</a:t>
            </a:r>
            <a:br>
              <a:rPr b="0" i="0" lang="en-US" sz="1400" u="none" cap="none" strike="noStrike">
                <a:solidFill>
                  <a:srgbClr val="000000"/>
                </a:solidFill>
                <a:latin typeface="Arial"/>
                <a:ea typeface="Arial"/>
                <a:cs typeface="Arial"/>
                <a:sym typeface="Arial"/>
              </a:rPr>
            </a:br>
            <a:br>
              <a:rPr b="0" i="0" lang="en-US" sz="1400" u="none" cap="none" strike="noStrike">
                <a:solidFill>
                  <a:srgbClr val="000000"/>
                </a:solidFill>
                <a:latin typeface="Arial"/>
                <a:ea typeface="Arial"/>
                <a:cs typeface="Arial"/>
                <a:sym typeface="Arial"/>
              </a:rPr>
            </a:br>
            <a:r>
              <a:rPr b="0" i="0" lang="en-US" sz="1400" u="none" cap="none" strike="noStrike">
                <a:solidFill>
                  <a:srgbClr val="000000"/>
                </a:solidFill>
                <a:latin typeface="Arial"/>
                <a:ea typeface="Arial"/>
                <a:cs typeface="Arial"/>
                <a:sym typeface="Arial"/>
              </a:rPr>
              <a:t>  &lt;award-group&gt;</a:t>
            </a:r>
            <a:br>
              <a:rPr b="0" i="0" lang="en-US" sz="1400" u="none" cap="none" strike="noStrike">
                <a:solidFill>
                  <a:srgbClr val="000000"/>
                </a:solidFill>
                <a:latin typeface="Arial"/>
                <a:ea typeface="Arial"/>
                <a:cs typeface="Arial"/>
                <a:sym typeface="Arial"/>
              </a:rPr>
            </a:br>
            <a:r>
              <a:rPr b="0" i="0" lang="en-US" sz="1400" u="none" cap="none" strike="noStrike">
                <a:solidFill>
                  <a:srgbClr val="000000"/>
                </a:solidFill>
                <a:latin typeface="Arial"/>
                <a:ea typeface="Arial"/>
                <a:cs typeface="Arial"/>
                <a:sym typeface="Arial"/>
              </a:rPr>
              <a:t>   &lt;funding-source id="gs2" country="US"&gt;</a:t>
            </a:r>
            <a:br>
              <a:rPr b="0" i="0" lang="en-US" sz="1400" u="none" cap="none" strike="noStrike">
                <a:solidFill>
                  <a:srgbClr val="000000"/>
                </a:solidFill>
                <a:latin typeface="Arial"/>
                <a:ea typeface="Arial"/>
                <a:cs typeface="Arial"/>
                <a:sym typeface="Arial"/>
              </a:rPr>
            </a:br>
            <a:r>
              <a:rPr b="0" i="0" lang="en-US" sz="1400" u="none" cap="none" strike="noStrike">
                <a:solidFill>
                  <a:srgbClr val="000000"/>
                </a:solidFill>
                <a:latin typeface="Arial"/>
                <a:ea typeface="Arial"/>
                <a:cs typeface="Arial"/>
                <a:sym typeface="Arial"/>
              </a:rPr>
              <a:t>    &lt;institution-wrap&gt;</a:t>
            </a:r>
            <a:br>
              <a:rPr b="0" i="0" lang="en-US" sz="1400" u="none" cap="none" strike="noStrike">
                <a:solidFill>
                  <a:srgbClr val="000000"/>
                </a:solidFill>
                <a:latin typeface="Arial"/>
                <a:ea typeface="Arial"/>
                <a:cs typeface="Arial"/>
                <a:sym typeface="Arial"/>
              </a:rPr>
            </a:br>
            <a:r>
              <a:rPr b="0" i="0" lang="en-US" sz="1400" u="none" cap="none" strike="noStrike">
                <a:solidFill>
                  <a:srgbClr val="000000"/>
                </a:solidFill>
                <a:latin typeface="Arial"/>
                <a:ea typeface="Arial"/>
                <a:cs typeface="Arial"/>
                <a:sym typeface="Arial"/>
              </a:rPr>
              <a:t>     &lt;institution&gt;National Science Foundation&lt;/institution&gt;</a:t>
            </a:r>
            <a:br>
              <a:rPr b="0" i="0" lang="en-US" sz="1400" u="none" cap="none" strike="noStrike">
                <a:solidFill>
                  <a:srgbClr val="000000"/>
                </a:solidFill>
                <a:latin typeface="Arial"/>
                <a:ea typeface="Arial"/>
                <a:cs typeface="Arial"/>
                <a:sym typeface="Arial"/>
              </a:rPr>
            </a:br>
            <a:r>
              <a:rPr b="0" i="0" lang="en-US" sz="1400" u="none" cap="none" strike="noStrike">
                <a:solidFill>
                  <a:srgbClr val="000000"/>
                </a:solidFill>
                <a:latin typeface="Arial"/>
                <a:ea typeface="Arial"/>
                <a:cs typeface="Arial"/>
                <a:sym typeface="Arial"/>
              </a:rPr>
              <a:t>     &lt;institution-id institution-id-type="doi"</a:t>
            </a:r>
            <a:br>
              <a:rPr b="0" i="0" lang="en-US" sz="1400" u="none" cap="none" strike="noStrike">
                <a:solidFill>
                  <a:srgbClr val="000000"/>
                </a:solidFill>
                <a:latin typeface="Arial"/>
                <a:ea typeface="Arial"/>
                <a:cs typeface="Arial"/>
                <a:sym typeface="Arial"/>
              </a:rPr>
            </a:br>
            <a:r>
              <a:rPr b="0" i="0" lang="en-US" sz="1400" u="none" cap="none" strike="noStrike">
                <a:solidFill>
                  <a:srgbClr val="000000"/>
                </a:solidFill>
                <a:latin typeface="Arial"/>
                <a:ea typeface="Arial"/>
                <a:cs typeface="Arial"/>
                <a:sym typeface="Arial"/>
              </a:rPr>
              <a:t>       vocab="open-funder-registry"</a:t>
            </a:r>
            <a:br>
              <a:rPr b="0" i="0" lang="en-US" sz="1400" u="none" cap="none" strike="noStrike">
                <a:solidFill>
                  <a:srgbClr val="000000"/>
                </a:solidFill>
                <a:latin typeface="Arial"/>
                <a:ea typeface="Arial"/>
                <a:cs typeface="Arial"/>
                <a:sym typeface="Arial"/>
              </a:rPr>
            </a:br>
            <a:r>
              <a:rPr b="0" i="0" lang="en-US" sz="1400" u="none" cap="none" strike="noStrike">
                <a:solidFill>
                  <a:srgbClr val="000000"/>
                </a:solidFill>
                <a:latin typeface="Arial"/>
                <a:ea typeface="Arial"/>
                <a:cs typeface="Arial"/>
                <a:sym typeface="Arial"/>
              </a:rPr>
              <a:t>       vocab-identifier="10.13039/open_funder_registry"&gt;10.13039/100000001&lt;/institution-id&gt;</a:t>
            </a:r>
            <a:br>
              <a:rPr b="0" i="0" lang="en-US" sz="1400" u="none" cap="none" strike="noStrike">
                <a:solidFill>
                  <a:srgbClr val="000000"/>
                </a:solidFill>
                <a:latin typeface="Arial"/>
                <a:ea typeface="Arial"/>
                <a:cs typeface="Arial"/>
                <a:sym typeface="Arial"/>
              </a:rPr>
            </a:br>
            <a:r>
              <a:rPr b="0" i="0" lang="en-US" sz="1400" u="none" cap="none" strike="noStrike">
                <a:solidFill>
                  <a:srgbClr val="000000"/>
                </a:solidFill>
                <a:latin typeface="Arial"/>
                <a:ea typeface="Arial"/>
                <a:cs typeface="Arial"/>
                <a:sym typeface="Arial"/>
              </a:rPr>
              <a:t>    &lt;/institution-wrap&gt;</a:t>
            </a:r>
            <a:br>
              <a:rPr b="0" i="0" lang="en-US" sz="1400" u="none" cap="none" strike="noStrike">
                <a:solidFill>
                  <a:srgbClr val="000000"/>
                </a:solidFill>
                <a:latin typeface="Arial"/>
                <a:ea typeface="Arial"/>
                <a:cs typeface="Arial"/>
                <a:sym typeface="Arial"/>
              </a:rPr>
            </a:br>
            <a:r>
              <a:rPr b="0" i="0" lang="en-US" sz="1400" u="none" cap="none" strike="noStrike">
                <a:solidFill>
                  <a:srgbClr val="000000"/>
                </a:solidFill>
                <a:latin typeface="Arial"/>
                <a:ea typeface="Arial"/>
                <a:cs typeface="Arial"/>
                <a:sym typeface="Arial"/>
              </a:rPr>
              <a:t>   &lt;/funding-source&gt;</a:t>
            </a:r>
            <a:br>
              <a:rPr b="0" i="0" lang="en-US" sz="1400" u="none" cap="none" strike="noStrike">
                <a:solidFill>
                  <a:srgbClr val="000000"/>
                </a:solidFill>
                <a:latin typeface="Arial"/>
                <a:ea typeface="Arial"/>
                <a:cs typeface="Arial"/>
                <a:sym typeface="Arial"/>
              </a:rPr>
            </a:br>
            <a:r>
              <a:rPr b="0" i="0" lang="en-US" sz="1400" u="none" cap="none" strike="noStrike">
                <a:solidFill>
                  <a:srgbClr val="000000"/>
                </a:solidFill>
                <a:latin typeface="Arial"/>
                <a:ea typeface="Arial"/>
                <a:cs typeface="Arial"/>
                <a:sym typeface="Arial"/>
              </a:rPr>
              <a:t>   &lt;award-id&gt;DMS-0204674&lt;/award-id&gt;</a:t>
            </a:r>
            <a:br>
              <a:rPr b="0" i="0" lang="en-US" sz="1400" u="none" cap="none" strike="noStrike">
                <a:solidFill>
                  <a:srgbClr val="000000"/>
                </a:solidFill>
                <a:latin typeface="Arial"/>
                <a:ea typeface="Arial"/>
                <a:cs typeface="Arial"/>
                <a:sym typeface="Arial"/>
              </a:rPr>
            </a:br>
            <a:r>
              <a:rPr b="0" i="0" lang="en-US" sz="1400" u="none" cap="none" strike="noStrike">
                <a:solidFill>
                  <a:srgbClr val="000000"/>
                </a:solidFill>
                <a:latin typeface="Arial"/>
                <a:ea typeface="Arial"/>
                <a:cs typeface="Arial"/>
                <a:sym typeface="Arial"/>
              </a:rPr>
              <a:t>   &lt;award-id&gt;DMS-0244638&lt;/award-id&gt;</a:t>
            </a:r>
            <a:br>
              <a:rPr b="0" i="0" lang="en-US" sz="1400" u="none" cap="none" strike="noStrike">
                <a:solidFill>
                  <a:srgbClr val="000000"/>
                </a:solidFill>
                <a:latin typeface="Arial"/>
                <a:ea typeface="Arial"/>
                <a:cs typeface="Arial"/>
                <a:sym typeface="Arial"/>
              </a:rPr>
            </a:br>
            <a:r>
              <a:rPr b="0" i="0" lang="en-US" sz="1400" u="none" cap="none" strike="noStrike">
                <a:solidFill>
                  <a:srgbClr val="000000"/>
                </a:solidFill>
                <a:latin typeface="Arial"/>
                <a:ea typeface="Arial"/>
                <a:cs typeface="Arial"/>
                <a:sym typeface="Arial"/>
              </a:rPr>
              <a:t>  &lt;/award-group&gt;</a:t>
            </a:r>
            <a:br>
              <a:rPr b="0" i="0" lang="en-US" sz="1400" u="none" cap="none" strike="noStrike">
                <a:solidFill>
                  <a:srgbClr val="000000"/>
                </a:solidFill>
                <a:latin typeface="Arial"/>
                <a:ea typeface="Arial"/>
                <a:cs typeface="Arial"/>
                <a:sym typeface="Arial"/>
              </a:rPr>
            </a:br>
            <a:r>
              <a:rPr b="0" i="0" lang="en-US" sz="1400" u="none" cap="none" strike="noStrike">
                <a:solidFill>
                  <a:srgbClr val="000000"/>
                </a:solidFill>
                <a:latin typeface="Arial"/>
                <a:ea typeface="Arial"/>
                <a:cs typeface="Arial"/>
                <a:sym typeface="Arial"/>
              </a:rPr>
              <a:t> &lt;/funding-group&gt;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5" name="Shape 365"/>
        <p:cNvGrpSpPr/>
        <p:nvPr/>
      </p:nvGrpSpPr>
      <p:grpSpPr>
        <a:xfrm>
          <a:off x="0" y="0"/>
          <a:ext cx="0" cy="0"/>
          <a:chOff x="0" y="0"/>
          <a:chExt cx="0" cy="0"/>
        </a:xfrm>
      </p:grpSpPr>
      <p:sp>
        <p:nvSpPr>
          <p:cNvPr id="366" name="Google Shape;366;p51"/>
          <p:cNvSpPr txBox="1"/>
          <p:nvPr>
            <p:ph type="title"/>
          </p:nvPr>
        </p:nvSpPr>
        <p:spPr>
          <a:xfrm>
            <a:off x="590300" y="450796"/>
            <a:ext cx="2808300" cy="48081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a:t>Conflict of Interest Statements </a:t>
            </a:r>
            <a:endParaRPr/>
          </a:p>
          <a:p>
            <a:pPr indent="0" lvl="0" marL="0">
              <a:spcBef>
                <a:spcPts val="0"/>
              </a:spcBef>
              <a:spcAft>
                <a:spcPts val="0"/>
              </a:spcAft>
              <a:buNone/>
            </a:pPr>
            <a:r>
              <a:t/>
            </a:r>
            <a:endParaRPr/>
          </a:p>
          <a:p>
            <a:pPr indent="0" lvl="0" marL="0">
              <a:spcBef>
                <a:spcPts val="0"/>
              </a:spcBef>
              <a:spcAft>
                <a:spcPts val="0"/>
              </a:spcAft>
              <a:buNone/>
            </a:pPr>
            <a:r>
              <a:rPr lang="en-US"/>
              <a:t>&amp;</a:t>
            </a:r>
            <a:endParaRPr/>
          </a:p>
          <a:p>
            <a:pPr indent="0" lvl="0" marL="0">
              <a:spcBef>
                <a:spcPts val="0"/>
              </a:spcBef>
              <a:spcAft>
                <a:spcPts val="0"/>
              </a:spcAft>
              <a:buNone/>
            </a:pPr>
            <a:r>
              <a:t/>
            </a:r>
            <a:endParaRPr/>
          </a:p>
          <a:p>
            <a:pPr indent="0" lvl="0" marL="0">
              <a:spcBef>
                <a:spcPts val="0"/>
              </a:spcBef>
              <a:spcAft>
                <a:spcPts val="0"/>
              </a:spcAft>
              <a:buNone/>
            </a:pPr>
            <a:r>
              <a:rPr lang="en-US"/>
              <a:t>Data Availability Statements</a:t>
            </a:r>
            <a:endParaRPr/>
          </a:p>
        </p:txBody>
      </p:sp>
      <p:sp>
        <p:nvSpPr>
          <p:cNvPr id="367" name="Google Shape;367;p51"/>
          <p:cNvSpPr txBox="1"/>
          <p:nvPr>
            <p:ph idx="1" type="body"/>
          </p:nvPr>
        </p:nvSpPr>
        <p:spPr>
          <a:xfrm>
            <a:off x="4084320" y="450803"/>
            <a:ext cx="7498200" cy="5418300"/>
          </a:xfrm>
          <a:prstGeom prst="rect">
            <a:avLst/>
          </a:prstGeom>
        </p:spPr>
        <p:txBody>
          <a:bodyPr anchorCtr="0" anchor="t" bIns="91425" lIns="91425" spcFirstLastPara="1" rIns="91425" wrap="square" tIns="91425">
            <a:noAutofit/>
          </a:bodyPr>
          <a:lstStyle/>
          <a:p>
            <a:pPr indent="0" lvl="0" marL="0" rtl="0">
              <a:spcBef>
                <a:spcPts val="1000"/>
              </a:spcBef>
              <a:spcAft>
                <a:spcPts val="0"/>
              </a:spcAft>
              <a:buNone/>
            </a:pPr>
            <a:r>
              <a:rPr lang="en-US"/>
              <a:t>As publishers and aggregators want to be able to identify specific metadata in articles, we do get requests to add content-specific structures.</a:t>
            </a:r>
            <a:endParaRPr/>
          </a:p>
          <a:p>
            <a:pPr indent="0" lvl="0" marL="0" rtl="0">
              <a:spcBef>
                <a:spcPts val="1000"/>
              </a:spcBef>
              <a:spcAft>
                <a:spcPts val="0"/>
              </a:spcAft>
              <a:buNone/>
            </a:pPr>
            <a:r>
              <a:t/>
            </a:r>
            <a:endParaRPr/>
          </a:p>
          <a:p>
            <a:pPr indent="0" lvl="0" marL="0">
              <a:spcBef>
                <a:spcPts val="1000"/>
              </a:spcBef>
              <a:spcAft>
                <a:spcPts val="0"/>
              </a:spcAft>
              <a:buNone/>
            </a:pPr>
            <a:r>
              <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2" name="Shape 372"/>
        <p:cNvGrpSpPr/>
        <p:nvPr/>
      </p:nvGrpSpPr>
      <p:grpSpPr>
        <a:xfrm>
          <a:off x="0" y="0"/>
          <a:ext cx="0" cy="0"/>
          <a:chOff x="0" y="0"/>
          <a:chExt cx="0" cy="0"/>
        </a:xfrm>
      </p:grpSpPr>
      <p:pic>
        <p:nvPicPr>
          <p:cNvPr id="373" name="Google Shape;373;p52"/>
          <p:cNvPicPr preferRelativeResize="0"/>
          <p:nvPr/>
        </p:nvPicPr>
        <p:blipFill>
          <a:blip r:embed="rId3">
            <a:alphaModFix/>
          </a:blip>
          <a:stretch>
            <a:fillRect/>
          </a:stretch>
        </p:blipFill>
        <p:spPr>
          <a:xfrm>
            <a:off x="457200" y="0"/>
            <a:ext cx="10901374" cy="6701099"/>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8" name="Shape 378"/>
        <p:cNvGrpSpPr/>
        <p:nvPr/>
      </p:nvGrpSpPr>
      <p:grpSpPr>
        <a:xfrm>
          <a:off x="0" y="0"/>
          <a:ext cx="0" cy="0"/>
          <a:chOff x="0" y="0"/>
          <a:chExt cx="0" cy="0"/>
        </a:xfrm>
      </p:grpSpPr>
      <p:pic>
        <p:nvPicPr>
          <p:cNvPr id="379" name="Google Shape;379;p53"/>
          <p:cNvPicPr preferRelativeResize="0"/>
          <p:nvPr/>
        </p:nvPicPr>
        <p:blipFill>
          <a:blip r:embed="rId3">
            <a:alphaModFix/>
          </a:blip>
          <a:stretch>
            <a:fillRect/>
          </a:stretch>
        </p:blipFill>
        <p:spPr>
          <a:xfrm>
            <a:off x="457200" y="0"/>
            <a:ext cx="10901374" cy="6701099"/>
          </a:xfrm>
          <a:prstGeom prst="rect">
            <a:avLst/>
          </a:prstGeom>
          <a:noFill/>
          <a:ln>
            <a:noFill/>
          </a:ln>
        </p:spPr>
      </p:pic>
      <p:pic>
        <p:nvPicPr>
          <p:cNvPr id="380" name="Google Shape;380;p53"/>
          <p:cNvPicPr preferRelativeResize="0"/>
          <p:nvPr/>
        </p:nvPicPr>
        <p:blipFill>
          <a:blip r:embed="rId4">
            <a:alphaModFix/>
          </a:blip>
          <a:stretch>
            <a:fillRect/>
          </a:stretch>
        </p:blipFill>
        <p:spPr>
          <a:xfrm>
            <a:off x="2369553" y="1646728"/>
            <a:ext cx="8998550" cy="2301400"/>
          </a:xfrm>
          <a:prstGeom prst="rect">
            <a:avLst/>
          </a:prstGeom>
          <a:noFill/>
          <a:ln cap="flat" cmpd="sng" w="19050">
            <a:solidFill>
              <a:srgbClr val="000000"/>
            </a:solidFill>
            <a:prstDash val="solid"/>
            <a:round/>
            <a:headEnd len="sm" w="sm" type="none"/>
            <a:tailEnd len="sm" w="sm" type="none"/>
          </a:ln>
          <a:effectLst>
            <a:outerShdw blurRad="57150" rotWithShape="0" algn="bl" dir="2520000" dist="238125">
              <a:srgbClr val="000000">
                <a:alpha val="48000"/>
              </a:srgbClr>
            </a:outerShdw>
          </a:effectLst>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8" name="Shape 148"/>
        <p:cNvGrpSpPr/>
        <p:nvPr/>
      </p:nvGrpSpPr>
      <p:grpSpPr>
        <a:xfrm>
          <a:off x="0" y="0"/>
          <a:ext cx="0" cy="0"/>
          <a:chOff x="0" y="0"/>
          <a:chExt cx="0" cy="0"/>
        </a:xfrm>
      </p:grpSpPr>
      <p:sp>
        <p:nvSpPr>
          <p:cNvPr id="149" name="Google Shape;149;p27"/>
          <p:cNvSpPr txBox="1"/>
          <p:nvPr>
            <p:ph type="title"/>
          </p:nvPr>
        </p:nvSpPr>
        <p:spPr>
          <a:xfrm>
            <a:off x="590309" y="450802"/>
            <a:ext cx="2808300" cy="16065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lang="en-US"/>
              <a:t>Goals of the talk</a:t>
            </a:r>
            <a:endParaRPr/>
          </a:p>
        </p:txBody>
      </p:sp>
      <p:sp>
        <p:nvSpPr>
          <p:cNvPr id="150" name="Google Shape;150;p27"/>
          <p:cNvSpPr txBox="1"/>
          <p:nvPr>
            <p:ph idx="2" type="body"/>
          </p:nvPr>
        </p:nvSpPr>
        <p:spPr>
          <a:xfrm>
            <a:off x="270925" y="2042150"/>
            <a:ext cx="3386700" cy="4121700"/>
          </a:xfrm>
          <a:prstGeom prst="rect">
            <a:avLst/>
          </a:prstGeom>
        </p:spPr>
        <p:txBody>
          <a:bodyPr anchorCtr="0" anchor="t" bIns="91425" lIns="91425" spcFirstLastPara="1" rIns="91425" wrap="square" tIns="91425">
            <a:noAutofit/>
          </a:bodyPr>
          <a:lstStyle/>
          <a:p>
            <a:pPr indent="-374650" lvl="0" marL="457200" rtl="0">
              <a:spcBef>
                <a:spcPts val="1000"/>
              </a:spcBef>
              <a:spcAft>
                <a:spcPts val="0"/>
              </a:spcAft>
              <a:buSzPts val="2300"/>
              <a:buAutoNum type="arabicPeriod"/>
            </a:pPr>
            <a:r>
              <a:rPr lang="en-US" sz="2300"/>
              <a:t>A gentle introduction to thie Symposium</a:t>
            </a:r>
            <a:endParaRPr sz="2300"/>
          </a:p>
          <a:p>
            <a:pPr indent="0" lvl="0" marL="457200" rtl="0">
              <a:spcBef>
                <a:spcPts val="1000"/>
              </a:spcBef>
              <a:spcAft>
                <a:spcPts val="0"/>
              </a:spcAft>
              <a:buNone/>
            </a:pPr>
            <a:r>
              <a:t/>
            </a:r>
            <a:endParaRPr sz="2300"/>
          </a:p>
          <a:p>
            <a:pPr indent="0" lvl="0" marL="457200" rtl="0">
              <a:spcBef>
                <a:spcPts val="1000"/>
              </a:spcBef>
              <a:spcAft>
                <a:spcPts val="0"/>
              </a:spcAft>
              <a:buNone/>
            </a:pPr>
            <a:r>
              <a:t/>
            </a:r>
            <a:endParaRPr sz="2300"/>
          </a:p>
        </p:txBody>
      </p:sp>
      <p:pic>
        <p:nvPicPr>
          <p:cNvPr id="151" name="Google Shape;151;p27"/>
          <p:cNvPicPr preferRelativeResize="0"/>
          <p:nvPr/>
        </p:nvPicPr>
        <p:blipFill>
          <a:blip r:embed="rId3">
            <a:alphaModFix/>
          </a:blip>
          <a:stretch>
            <a:fillRect/>
          </a:stretch>
        </p:blipFill>
        <p:spPr>
          <a:xfrm>
            <a:off x="3657625" y="0"/>
            <a:ext cx="10287024" cy="685800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5" name="Shape 385"/>
        <p:cNvGrpSpPr/>
        <p:nvPr/>
      </p:nvGrpSpPr>
      <p:grpSpPr>
        <a:xfrm>
          <a:off x="0" y="0"/>
          <a:ext cx="0" cy="0"/>
          <a:chOff x="0" y="0"/>
          <a:chExt cx="0" cy="0"/>
        </a:xfrm>
      </p:grpSpPr>
      <p:pic>
        <p:nvPicPr>
          <p:cNvPr id="386" name="Google Shape;386;p54"/>
          <p:cNvPicPr preferRelativeResize="0"/>
          <p:nvPr/>
        </p:nvPicPr>
        <p:blipFill>
          <a:blip r:embed="rId3">
            <a:alphaModFix/>
          </a:blip>
          <a:stretch>
            <a:fillRect/>
          </a:stretch>
        </p:blipFill>
        <p:spPr>
          <a:xfrm>
            <a:off x="164850" y="366700"/>
            <a:ext cx="11706951" cy="5788775"/>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1" name="Shape 391"/>
        <p:cNvGrpSpPr/>
        <p:nvPr/>
      </p:nvGrpSpPr>
      <p:grpSpPr>
        <a:xfrm>
          <a:off x="0" y="0"/>
          <a:ext cx="0" cy="0"/>
          <a:chOff x="0" y="0"/>
          <a:chExt cx="0" cy="0"/>
        </a:xfrm>
      </p:grpSpPr>
      <p:pic>
        <p:nvPicPr>
          <p:cNvPr id="392" name="Google Shape;392;p55"/>
          <p:cNvPicPr preferRelativeResize="0"/>
          <p:nvPr/>
        </p:nvPicPr>
        <p:blipFill>
          <a:blip r:embed="rId3">
            <a:alphaModFix/>
          </a:blip>
          <a:stretch>
            <a:fillRect/>
          </a:stretch>
        </p:blipFill>
        <p:spPr>
          <a:xfrm>
            <a:off x="164850" y="366700"/>
            <a:ext cx="11706951" cy="5788775"/>
          </a:xfrm>
          <a:prstGeom prst="rect">
            <a:avLst/>
          </a:prstGeom>
          <a:noFill/>
          <a:ln>
            <a:noFill/>
          </a:ln>
        </p:spPr>
      </p:pic>
      <p:pic>
        <p:nvPicPr>
          <p:cNvPr id="393" name="Google Shape;393;p55"/>
          <p:cNvPicPr preferRelativeResize="0"/>
          <p:nvPr/>
        </p:nvPicPr>
        <p:blipFill>
          <a:blip r:embed="rId4">
            <a:alphaModFix/>
          </a:blip>
          <a:stretch>
            <a:fillRect/>
          </a:stretch>
        </p:blipFill>
        <p:spPr>
          <a:xfrm>
            <a:off x="1388825" y="1048975"/>
            <a:ext cx="10024150" cy="764450"/>
          </a:xfrm>
          <a:prstGeom prst="rect">
            <a:avLst/>
          </a:prstGeom>
          <a:noFill/>
          <a:ln cap="flat" cmpd="sng" w="19050">
            <a:solidFill>
              <a:schemeClr val="dk2"/>
            </a:solidFill>
            <a:prstDash val="solid"/>
            <a:round/>
            <a:headEnd len="sm" w="sm" type="none"/>
            <a:tailEnd len="sm" w="sm" type="none"/>
          </a:ln>
          <a:effectLst>
            <a:outerShdw blurRad="57150" rotWithShape="0" algn="bl" dir="2700000" dist="209550">
              <a:srgbClr val="000000">
                <a:alpha val="71000"/>
              </a:srgbClr>
            </a:outerShdw>
          </a:effectLst>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8" name="Shape 398"/>
        <p:cNvGrpSpPr/>
        <p:nvPr/>
      </p:nvGrpSpPr>
      <p:grpSpPr>
        <a:xfrm>
          <a:off x="0" y="0"/>
          <a:ext cx="0" cy="0"/>
          <a:chOff x="0" y="0"/>
          <a:chExt cx="0" cy="0"/>
        </a:xfrm>
      </p:grpSpPr>
      <p:sp>
        <p:nvSpPr>
          <p:cNvPr id="399" name="Google Shape;399;p56"/>
          <p:cNvSpPr txBox="1"/>
          <p:nvPr>
            <p:ph type="title"/>
          </p:nvPr>
        </p:nvSpPr>
        <p:spPr>
          <a:xfrm>
            <a:off x="590309" y="450802"/>
            <a:ext cx="2808300" cy="16065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a:t>Generalized Content Objects</a:t>
            </a:r>
            <a:endParaRPr/>
          </a:p>
        </p:txBody>
      </p:sp>
      <p:sp>
        <p:nvSpPr>
          <p:cNvPr id="400" name="Google Shape;400;p56"/>
          <p:cNvSpPr txBox="1"/>
          <p:nvPr>
            <p:ph idx="1" type="body"/>
          </p:nvPr>
        </p:nvSpPr>
        <p:spPr>
          <a:xfrm>
            <a:off x="4084320" y="450803"/>
            <a:ext cx="7498200" cy="5418300"/>
          </a:xfrm>
          <a:prstGeom prst="rect">
            <a:avLst/>
          </a:prstGeom>
        </p:spPr>
        <p:txBody>
          <a:bodyPr anchorCtr="0" anchor="t" bIns="91425" lIns="91425" spcFirstLastPara="1" rIns="91425" wrap="square" tIns="91425">
            <a:noAutofit/>
          </a:bodyPr>
          <a:lstStyle/>
          <a:p>
            <a:pPr indent="0" lvl="0" marL="0" rtl="0">
              <a:spcBef>
                <a:spcPts val="1000"/>
              </a:spcBef>
              <a:spcAft>
                <a:spcPts val="0"/>
              </a:spcAft>
              <a:buNone/>
            </a:pPr>
            <a:r>
              <a:rPr lang="en-US"/>
              <a:t>Attributes:</a:t>
            </a:r>
            <a:endParaRPr/>
          </a:p>
          <a:p>
            <a:pPr indent="-431800" lvl="0" marL="457200" rtl="0">
              <a:spcBef>
                <a:spcPts val="1000"/>
              </a:spcBef>
              <a:spcAft>
                <a:spcPts val="0"/>
              </a:spcAft>
              <a:buSzPts val="3200"/>
              <a:buChar char="•"/>
            </a:pPr>
            <a:r>
              <a:rPr lang="en-US"/>
              <a:t>@content-type (or element-specific type attribute)</a:t>
            </a:r>
            <a:endParaRPr/>
          </a:p>
          <a:p>
            <a:pPr indent="-431800" lvl="0" marL="457200" rtl="0">
              <a:spcBef>
                <a:spcPts val="0"/>
              </a:spcBef>
              <a:spcAft>
                <a:spcPts val="0"/>
              </a:spcAft>
              <a:buSzPts val="3200"/>
              <a:buChar char="•"/>
            </a:pPr>
            <a:r>
              <a:rPr lang="en-US"/>
              <a:t>@specific-use</a:t>
            </a:r>
            <a:endParaRPr/>
          </a:p>
          <a:p>
            <a:pPr indent="0" lvl="0" marL="0" rtl="0">
              <a:spcBef>
                <a:spcPts val="1000"/>
              </a:spcBef>
              <a:spcAft>
                <a:spcPts val="0"/>
              </a:spcAft>
              <a:buNone/>
            </a:pPr>
            <a:r>
              <a:t/>
            </a:r>
            <a:endParaRPr/>
          </a:p>
          <a:p>
            <a:pPr indent="0" lvl="0" marL="0">
              <a:spcBef>
                <a:spcPts val="1000"/>
              </a:spcBef>
              <a:spcAft>
                <a:spcPts val="0"/>
              </a:spcAft>
              <a:buNone/>
            </a:pPr>
            <a:r>
              <a:rPr lang="en-US"/>
              <a:t>Can be used on &lt;p&gt;, &lt;sec&gt;, and &lt;notes&gt; to make content-specific objects. </a:t>
            </a:r>
            <a:endParaRPr/>
          </a:p>
        </p:txBody>
      </p:sp>
      <p:sp>
        <p:nvSpPr>
          <p:cNvPr id="401" name="Google Shape;401;p56"/>
          <p:cNvSpPr txBox="1"/>
          <p:nvPr>
            <p:ph idx="2" type="body"/>
          </p:nvPr>
        </p:nvSpPr>
        <p:spPr>
          <a:xfrm>
            <a:off x="590309" y="2042160"/>
            <a:ext cx="2808300" cy="3826800"/>
          </a:xfrm>
          <a:prstGeom prst="rect">
            <a:avLst/>
          </a:prstGeom>
        </p:spPr>
        <p:txBody>
          <a:bodyPr anchorCtr="0" anchor="t" bIns="91425" lIns="91425" spcFirstLastPara="1" rIns="91425" wrap="square" tIns="91425">
            <a:noAutofit/>
          </a:bodyPr>
          <a:lstStyle/>
          <a:p>
            <a:pPr indent="0" lvl="0" marL="0">
              <a:spcBef>
                <a:spcPts val="1000"/>
              </a:spcBef>
              <a:spcAft>
                <a:spcPts val="0"/>
              </a:spcAft>
              <a:buNone/>
            </a:pPr>
            <a:r>
              <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6" name="Shape 406"/>
        <p:cNvGrpSpPr/>
        <p:nvPr/>
      </p:nvGrpSpPr>
      <p:grpSpPr>
        <a:xfrm>
          <a:off x="0" y="0"/>
          <a:ext cx="0" cy="0"/>
          <a:chOff x="0" y="0"/>
          <a:chExt cx="0" cy="0"/>
        </a:xfrm>
      </p:grpSpPr>
      <p:sp>
        <p:nvSpPr>
          <p:cNvPr id="407" name="Google Shape;407;p57"/>
          <p:cNvSpPr txBox="1"/>
          <p:nvPr>
            <p:ph type="title"/>
          </p:nvPr>
        </p:nvSpPr>
        <p:spPr>
          <a:xfrm>
            <a:off x="590309" y="450802"/>
            <a:ext cx="2808300" cy="16065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lang="en-US"/>
              <a:t>Generalized Content Objects</a:t>
            </a:r>
            <a:endParaRPr/>
          </a:p>
        </p:txBody>
      </p:sp>
      <p:sp>
        <p:nvSpPr>
          <p:cNvPr id="408" name="Google Shape;408;p57"/>
          <p:cNvSpPr txBox="1"/>
          <p:nvPr>
            <p:ph idx="1" type="body"/>
          </p:nvPr>
        </p:nvSpPr>
        <p:spPr>
          <a:xfrm>
            <a:off x="3676275" y="450800"/>
            <a:ext cx="8515800" cy="5764200"/>
          </a:xfrm>
          <a:prstGeom prst="rect">
            <a:avLst/>
          </a:prstGeom>
        </p:spPr>
        <p:txBody>
          <a:bodyPr anchorCtr="0" anchor="t" bIns="91425" lIns="91425" spcFirstLastPara="1" rIns="91425" wrap="square" tIns="91425">
            <a:noAutofit/>
          </a:bodyPr>
          <a:lstStyle/>
          <a:p>
            <a:pPr indent="0" lvl="0" marL="0" rtl="0">
              <a:spcBef>
                <a:spcPts val="1000"/>
              </a:spcBef>
              <a:spcAft>
                <a:spcPts val="0"/>
              </a:spcAft>
              <a:buNone/>
            </a:pPr>
            <a:r>
              <a:rPr lang="en-US"/>
              <a:t>&lt;sec sec-type=”data-availability”&gt;</a:t>
            </a:r>
            <a:endParaRPr/>
          </a:p>
          <a:p>
            <a:pPr indent="0" lvl="0" marL="0" rtl="0">
              <a:spcBef>
                <a:spcPts val="1000"/>
              </a:spcBef>
              <a:spcAft>
                <a:spcPts val="0"/>
              </a:spcAft>
              <a:buNone/>
            </a:pPr>
            <a:r>
              <a:rPr lang="en-US"/>
              <a:t>  &lt;label&gt;Data Availability Statement:&lt;/label&gt;</a:t>
            </a:r>
            <a:endParaRPr/>
          </a:p>
          <a:p>
            <a:pPr indent="0" lvl="0" marL="0" rtl="0">
              <a:spcBef>
                <a:spcPts val="1000"/>
              </a:spcBef>
              <a:spcAft>
                <a:spcPts val="0"/>
              </a:spcAft>
              <a:buNone/>
            </a:pPr>
            <a:r>
              <a:rPr lang="en-US"/>
              <a:t>   &lt;p&gt;All data and code files are available from the Figshare database {accession DOI: &lt;url&gt;</a:t>
            </a:r>
            <a:r>
              <a:rPr lang="en-US" u="sng">
                <a:solidFill>
                  <a:schemeClr val="hlink"/>
                </a:solidFill>
                <a:hlinkClick r:id="rId3"/>
              </a:rPr>
              <a:t>https://dx.doi.org/10.6084/m9.figshare388271</a:t>
            </a:r>
            <a:r>
              <a:rPr lang="en-US"/>
              <a:t>).&lt;/url&gt;</a:t>
            </a:r>
            <a:endParaRPr/>
          </a:p>
          <a:p>
            <a:pPr indent="0" lvl="0" marL="0" rtl="0">
              <a:spcBef>
                <a:spcPts val="1000"/>
              </a:spcBef>
              <a:spcAft>
                <a:spcPts val="0"/>
              </a:spcAft>
              <a:buNone/>
            </a:pPr>
            <a:r>
              <a:rPr lang="en-US"/>
              <a:t>  &lt;/p&gt;</a:t>
            </a:r>
            <a:endParaRPr/>
          </a:p>
          <a:p>
            <a:pPr indent="0" lvl="0" marL="0" rtl="0">
              <a:spcBef>
                <a:spcPts val="1000"/>
              </a:spcBef>
              <a:spcAft>
                <a:spcPts val="0"/>
              </a:spcAft>
              <a:buNone/>
            </a:pPr>
            <a:r>
              <a:rPr lang="en-US"/>
              <a:t>&lt;/sec&gt;</a:t>
            </a:r>
            <a:endParaRPr/>
          </a:p>
        </p:txBody>
      </p:sp>
      <p:sp>
        <p:nvSpPr>
          <p:cNvPr id="409" name="Google Shape;409;p57"/>
          <p:cNvSpPr txBox="1"/>
          <p:nvPr>
            <p:ph idx="2" type="body"/>
          </p:nvPr>
        </p:nvSpPr>
        <p:spPr>
          <a:xfrm>
            <a:off x="590309" y="2042160"/>
            <a:ext cx="2808300" cy="3826800"/>
          </a:xfrm>
          <a:prstGeom prst="rect">
            <a:avLst/>
          </a:prstGeom>
        </p:spPr>
        <p:txBody>
          <a:bodyPr anchorCtr="0" anchor="t" bIns="91425" lIns="91425" spcFirstLastPara="1" rIns="91425" wrap="square" tIns="91425">
            <a:noAutofit/>
          </a:bodyPr>
          <a:lstStyle/>
          <a:p>
            <a:pPr indent="0" lvl="0" marL="0" rtl="0">
              <a:spcBef>
                <a:spcPts val="1000"/>
              </a:spcBef>
              <a:spcAft>
                <a:spcPts val="0"/>
              </a:spcAft>
              <a:buNone/>
            </a:pPr>
            <a:r>
              <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4" name="Shape 414"/>
        <p:cNvGrpSpPr/>
        <p:nvPr/>
      </p:nvGrpSpPr>
      <p:grpSpPr>
        <a:xfrm>
          <a:off x="0" y="0"/>
          <a:ext cx="0" cy="0"/>
          <a:chOff x="0" y="0"/>
          <a:chExt cx="0" cy="0"/>
        </a:xfrm>
      </p:grpSpPr>
      <p:sp>
        <p:nvSpPr>
          <p:cNvPr id="415" name="Google Shape;415;p58"/>
          <p:cNvSpPr txBox="1"/>
          <p:nvPr>
            <p:ph type="title"/>
          </p:nvPr>
        </p:nvSpPr>
        <p:spPr>
          <a:xfrm>
            <a:off x="590309" y="450802"/>
            <a:ext cx="2808300" cy="16065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lang="en-US"/>
              <a:t>Generalized Content Objects</a:t>
            </a:r>
            <a:endParaRPr/>
          </a:p>
        </p:txBody>
      </p:sp>
      <p:sp>
        <p:nvSpPr>
          <p:cNvPr id="416" name="Google Shape;416;p58"/>
          <p:cNvSpPr txBox="1"/>
          <p:nvPr>
            <p:ph idx="1" type="body"/>
          </p:nvPr>
        </p:nvSpPr>
        <p:spPr>
          <a:xfrm>
            <a:off x="3676275" y="450800"/>
            <a:ext cx="8515800" cy="5764200"/>
          </a:xfrm>
          <a:prstGeom prst="rect">
            <a:avLst/>
          </a:prstGeom>
        </p:spPr>
        <p:txBody>
          <a:bodyPr anchorCtr="0" anchor="t" bIns="91425" lIns="91425" spcFirstLastPara="1" rIns="91425" wrap="square" tIns="91425">
            <a:noAutofit/>
          </a:bodyPr>
          <a:lstStyle/>
          <a:p>
            <a:pPr indent="0" lvl="0" marL="0" rtl="0">
              <a:spcBef>
                <a:spcPts val="1000"/>
              </a:spcBef>
              <a:spcAft>
                <a:spcPts val="0"/>
              </a:spcAft>
              <a:buNone/>
            </a:pPr>
            <a:r>
              <a:rPr lang="en-US"/>
              <a:t>&lt;fn fn-type=”COI-statement”&gt;</a:t>
            </a:r>
            <a:endParaRPr/>
          </a:p>
          <a:p>
            <a:pPr indent="0" lvl="0" marL="0" rtl="0">
              <a:spcBef>
                <a:spcPts val="1000"/>
              </a:spcBef>
              <a:spcAft>
                <a:spcPts val="0"/>
              </a:spcAft>
              <a:buNone/>
            </a:pPr>
            <a:r>
              <a:rPr lang="en-US"/>
              <a:t>    &lt;p&gt;&lt;bold&gt;Conflict of Interest:&lt;/bold&gt;No conflict of interest was declared by the authors. &lt;/p&gt;</a:t>
            </a:r>
            <a:endParaRPr/>
          </a:p>
          <a:p>
            <a:pPr indent="0" lvl="0" marL="0" rtl="0">
              <a:spcBef>
                <a:spcPts val="1000"/>
              </a:spcBef>
              <a:spcAft>
                <a:spcPts val="0"/>
              </a:spcAft>
              <a:buNone/>
            </a:pPr>
            <a:r>
              <a:rPr lang="en-US"/>
              <a:t>&lt;/fn&gt;</a:t>
            </a:r>
            <a:endParaRPr/>
          </a:p>
        </p:txBody>
      </p:sp>
      <p:sp>
        <p:nvSpPr>
          <p:cNvPr id="417" name="Google Shape;417;p58"/>
          <p:cNvSpPr txBox="1"/>
          <p:nvPr>
            <p:ph idx="2" type="body"/>
          </p:nvPr>
        </p:nvSpPr>
        <p:spPr>
          <a:xfrm>
            <a:off x="590309" y="2042160"/>
            <a:ext cx="2808300" cy="3826800"/>
          </a:xfrm>
          <a:prstGeom prst="rect">
            <a:avLst/>
          </a:prstGeom>
        </p:spPr>
        <p:txBody>
          <a:bodyPr anchorCtr="0" anchor="t" bIns="91425" lIns="91425" spcFirstLastPara="1" rIns="91425" wrap="square" tIns="91425">
            <a:noAutofit/>
          </a:bodyPr>
          <a:lstStyle/>
          <a:p>
            <a:pPr indent="0" lvl="0" marL="0" rtl="0">
              <a:spcBef>
                <a:spcPts val="1000"/>
              </a:spcBef>
              <a:spcAft>
                <a:spcPts val="0"/>
              </a:spcAft>
              <a:buNone/>
            </a:pPr>
            <a:r>
              <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2" name="Shape 422"/>
        <p:cNvGrpSpPr/>
        <p:nvPr/>
      </p:nvGrpSpPr>
      <p:grpSpPr>
        <a:xfrm>
          <a:off x="0" y="0"/>
          <a:ext cx="0" cy="0"/>
          <a:chOff x="0" y="0"/>
          <a:chExt cx="0" cy="0"/>
        </a:xfrm>
      </p:grpSpPr>
      <p:sp>
        <p:nvSpPr>
          <p:cNvPr id="423" name="Google Shape;423;p59"/>
          <p:cNvSpPr txBox="1"/>
          <p:nvPr>
            <p:ph type="title"/>
          </p:nvPr>
        </p:nvSpPr>
        <p:spPr>
          <a:xfrm>
            <a:off x="590309" y="450802"/>
            <a:ext cx="2808300" cy="16065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a:t>SCOPE </a:t>
            </a:r>
            <a:endParaRPr/>
          </a:p>
        </p:txBody>
      </p:sp>
      <p:sp>
        <p:nvSpPr>
          <p:cNvPr id="424" name="Google Shape;424;p59"/>
          <p:cNvSpPr txBox="1"/>
          <p:nvPr>
            <p:ph idx="1" type="body"/>
          </p:nvPr>
        </p:nvSpPr>
        <p:spPr>
          <a:xfrm>
            <a:off x="4084320" y="450803"/>
            <a:ext cx="7498200" cy="5418300"/>
          </a:xfrm>
          <a:prstGeom prst="rect">
            <a:avLst/>
          </a:prstGeom>
        </p:spPr>
        <p:txBody>
          <a:bodyPr anchorCtr="0" anchor="t" bIns="91425" lIns="91425" spcFirstLastPara="1" rIns="91425" wrap="square" tIns="91425">
            <a:noAutofit/>
          </a:bodyPr>
          <a:lstStyle/>
          <a:p>
            <a:pPr indent="0" lvl="0" marL="0" rtl="0">
              <a:spcBef>
                <a:spcPts val="1000"/>
              </a:spcBef>
              <a:spcAft>
                <a:spcPts val="0"/>
              </a:spcAft>
              <a:buNone/>
            </a:pPr>
            <a:r>
              <a:rPr lang="en-US"/>
              <a:t>The JATS Standing Committee has determined that its mission is to make sure that JATS is able to be used to tag what people are doing - not to determine or prescribe what people should be doing. </a:t>
            </a:r>
            <a:endParaRPr/>
          </a:p>
          <a:p>
            <a:pPr indent="0" lvl="0" marL="0" rtl="0">
              <a:spcBef>
                <a:spcPts val="1000"/>
              </a:spcBef>
              <a:spcAft>
                <a:spcPts val="0"/>
              </a:spcAft>
              <a:buNone/>
            </a:pPr>
            <a:r>
              <a:t/>
            </a:r>
            <a:endParaRPr/>
          </a:p>
          <a:p>
            <a:pPr indent="0" lvl="0" marL="0">
              <a:spcBef>
                <a:spcPts val="1000"/>
              </a:spcBef>
              <a:spcAft>
                <a:spcPts val="0"/>
              </a:spcAft>
              <a:buNone/>
            </a:pPr>
            <a:r>
              <a:rPr lang="en-US"/>
              <a:t>So, Best Tagging Practices, while important (and some are included in the documentation) are not the primary focus of the Standing Committee..</a:t>
            </a:r>
            <a:endParaRPr/>
          </a:p>
        </p:txBody>
      </p:sp>
      <p:sp>
        <p:nvSpPr>
          <p:cNvPr id="425" name="Google Shape;425;p59"/>
          <p:cNvSpPr txBox="1"/>
          <p:nvPr>
            <p:ph idx="2" type="body"/>
          </p:nvPr>
        </p:nvSpPr>
        <p:spPr>
          <a:xfrm>
            <a:off x="590309" y="2042160"/>
            <a:ext cx="2808300" cy="3826800"/>
          </a:xfrm>
          <a:prstGeom prst="rect">
            <a:avLst/>
          </a:prstGeom>
        </p:spPr>
        <p:txBody>
          <a:bodyPr anchorCtr="0" anchor="t" bIns="91425" lIns="91425" spcFirstLastPara="1" rIns="91425" wrap="square" tIns="91425">
            <a:noAutofit/>
          </a:bodyPr>
          <a:lstStyle/>
          <a:p>
            <a:pPr indent="0" lvl="0" marL="0">
              <a:spcBef>
                <a:spcPts val="1000"/>
              </a:spcBef>
              <a:spcAft>
                <a:spcPts val="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4">
                                            <p:txEl>
                                              <p:pRg end="0" st="0"/>
                                            </p:txEl>
                                          </p:spTgt>
                                        </p:tgtEl>
                                        <p:attrNameLst>
                                          <p:attrName>style.visibility</p:attrName>
                                        </p:attrNameLst>
                                      </p:cBhvr>
                                      <p:to>
                                        <p:strVal val="visible"/>
                                      </p:to>
                                    </p:set>
                                    <p:animEffect filter="fade" transition="in">
                                      <p:cBhvr>
                                        <p:cTn dur="600"/>
                                        <p:tgtEl>
                                          <p:spTgt spid="424">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4">
                                            <p:txEl>
                                              <p:pRg end="1" st="1"/>
                                            </p:txEl>
                                          </p:spTgt>
                                        </p:tgtEl>
                                        <p:attrNameLst>
                                          <p:attrName>style.visibility</p:attrName>
                                        </p:attrNameLst>
                                      </p:cBhvr>
                                      <p:to>
                                        <p:strVal val="visible"/>
                                      </p:to>
                                    </p:set>
                                    <p:animEffect filter="fade" transition="in">
                                      <p:cBhvr>
                                        <p:cTn dur="600"/>
                                        <p:tgtEl>
                                          <p:spTgt spid="424">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4">
                                            <p:txEl>
                                              <p:pRg end="2" st="2"/>
                                            </p:txEl>
                                          </p:spTgt>
                                        </p:tgtEl>
                                        <p:attrNameLst>
                                          <p:attrName>style.visibility</p:attrName>
                                        </p:attrNameLst>
                                      </p:cBhvr>
                                      <p:to>
                                        <p:strVal val="visible"/>
                                      </p:to>
                                    </p:set>
                                    <p:animEffect filter="fade" transition="in">
                                      <p:cBhvr>
                                        <p:cTn dur="600"/>
                                        <p:tgtEl>
                                          <p:spTgt spid="424">
                                            <p:txEl>
                                              <p:pRg end="2" st="2"/>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0" name="Shape 430"/>
        <p:cNvGrpSpPr/>
        <p:nvPr/>
      </p:nvGrpSpPr>
      <p:grpSpPr>
        <a:xfrm>
          <a:off x="0" y="0"/>
          <a:ext cx="0" cy="0"/>
          <a:chOff x="0" y="0"/>
          <a:chExt cx="0" cy="0"/>
        </a:xfrm>
      </p:grpSpPr>
      <p:sp>
        <p:nvSpPr>
          <p:cNvPr id="431" name="Google Shape;431;p60"/>
          <p:cNvSpPr txBox="1"/>
          <p:nvPr>
            <p:ph type="title"/>
          </p:nvPr>
        </p:nvSpPr>
        <p:spPr>
          <a:xfrm>
            <a:off x="0" y="101600"/>
            <a:ext cx="3742200" cy="14055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sz="4000"/>
              <a:t> </a:t>
            </a:r>
            <a:r>
              <a:rPr lang="en-US" sz="4000"/>
              <a:t>Walk the Line</a:t>
            </a:r>
            <a:endParaRPr sz="4000"/>
          </a:p>
        </p:txBody>
      </p:sp>
      <p:sp>
        <p:nvSpPr>
          <p:cNvPr id="432" name="Google Shape;432;p60"/>
          <p:cNvSpPr txBox="1"/>
          <p:nvPr>
            <p:ph idx="2" type="body"/>
          </p:nvPr>
        </p:nvSpPr>
        <p:spPr>
          <a:xfrm>
            <a:off x="590309" y="2042160"/>
            <a:ext cx="2808300" cy="3826800"/>
          </a:xfrm>
          <a:prstGeom prst="rect">
            <a:avLst/>
          </a:prstGeom>
        </p:spPr>
        <p:txBody>
          <a:bodyPr anchorCtr="0" anchor="t" bIns="91425" lIns="91425" spcFirstLastPara="1" rIns="91425" wrap="square" tIns="91425">
            <a:noAutofit/>
          </a:bodyPr>
          <a:lstStyle/>
          <a:p>
            <a:pPr indent="0" lvl="0" marL="0">
              <a:spcBef>
                <a:spcPts val="1000"/>
              </a:spcBef>
              <a:spcAft>
                <a:spcPts val="0"/>
              </a:spcAft>
              <a:buNone/>
            </a:pPr>
            <a:r>
              <a:t/>
            </a:r>
            <a:endParaRPr/>
          </a:p>
        </p:txBody>
      </p:sp>
      <p:pic>
        <p:nvPicPr>
          <p:cNvPr id="433" name="Google Shape;433;p60"/>
          <p:cNvPicPr preferRelativeResize="0"/>
          <p:nvPr/>
        </p:nvPicPr>
        <p:blipFill>
          <a:blip r:embed="rId3">
            <a:alphaModFix/>
          </a:blip>
          <a:stretch>
            <a:fillRect/>
          </a:stretch>
        </p:blipFill>
        <p:spPr>
          <a:xfrm>
            <a:off x="3657550" y="0"/>
            <a:ext cx="9144000" cy="685800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8" name="Shape 438"/>
        <p:cNvGrpSpPr/>
        <p:nvPr/>
      </p:nvGrpSpPr>
      <p:grpSpPr>
        <a:xfrm>
          <a:off x="0" y="0"/>
          <a:ext cx="0" cy="0"/>
          <a:chOff x="0" y="0"/>
          <a:chExt cx="0" cy="0"/>
        </a:xfrm>
      </p:grpSpPr>
      <p:sp>
        <p:nvSpPr>
          <p:cNvPr id="439" name="Google Shape;439;p61"/>
          <p:cNvSpPr txBox="1"/>
          <p:nvPr>
            <p:ph type="title"/>
          </p:nvPr>
        </p:nvSpPr>
        <p:spPr>
          <a:xfrm>
            <a:off x="0" y="101600"/>
            <a:ext cx="3742200" cy="14055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lang="en-US" sz="4000"/>
              <a:t> Walk the Line</a:t>
            </a:r>
            <a:endParaRPr sz="4000"/>
          </a:p>
        </p:txBody>
      </p:sp>
      <p:sp>
        <p:nvSpPr>
          <p:cNvPr id="440" name="Google Shape;440;p61"/>
          <p:cNvSpPr txBox="1"/>
          <p:nvPr>
            <p:ph idx="2" type="body"/>
          </p:nvPr>
        </p:nvSpPr>
        <p:spPr>
          <a:xfrm>
            <a:off x="590309" y="2042160"/>
            <a:ext cx="2808300" cy="3826800"/>
          </a:xfrm>
          <a:prstGeom prst="rect">
            <a:avLst/>
          </a:prstGeom>
        </p:spPr>
        <p:txBody>
          <a:bodyPr anchorCtr="0" anchor="t" bIns="91425" lIns="91425" spcFirstLastPara="1" rIns="91425" wrap="square" tIns="91425">
            <a:noAutofit/>
          </a:bodyPr>
          <a:lstStyle/>
          <a:p>
            <a:pPr indent="0" lvl="0" marL="0" rtl="0">
              <a:spcBef>
                <a:spcPts val="1000"/>
              </a:spcBef>
              <a:spcAft>
                <a:spcPts val="0"/>
              </a:spcAft>
              <a:buNone/>
            </a:pPr>
            <a:r>
              <a:t/>
            </a:r>
            <a:endParaRPr/>
          </a:p>
        </p:txBody>
      </p:sp>
      <p:pic>
        <p:nvPicPr>
          <p:cNvPr id="441" name="Google Shape;441;p61"/>
          <p:cNvPicPr preferRelativeResize="0"/>
          <p:nvPr/>
        </p:nvPicPr>
        <p:blipFill>
          <a:blip r:embed="rId3">
            <a:alphaModFix/>
          </a:blip>
          <a:stretch>
            <a:fillRect/>
          </a:stretch>
        </p:blipFill>
        <p:spPr>
          <a:xfrm>
            <a:off x="3657550" y="0"/>
            <a:ext cx="9144000" cy="6858000"/>
          </a:xfrm>
          <a:prstGeom prst="rect">
            <a:avLst/>
          </a:prstGeom>
          <a:noFill/>
          <a:ln>
            <a:noFill/>
          </a:ln>
        </p:spPr>
      </p:pic>
      <p:sp>
        <p:nvSpPr>
          <p:cNvPr id="442" name="Google Shape;442;p61"/>
          <p:cNvSpPr txBox="1"/>
          <p:nvPr/>
        </p:nvSpPr>
        <p:spPr>
          <a:xfrm>
            <a:off x="3981900" y="307875"/>
            <a:ext cx="3427800" cy="28326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b="1" lang="en-US" sz="3900"/>
              <a:t>Helpfulness</a:t>
            </a:r>
            <a:endParaRPr b="1" sz="3900"/>
          </a:p>
        </p:txBody>
      </p:sp>
      <p:sp>
        <p:nvSpPr>
          <p:cNvPr id="443" name="Google Shape;443;p61"/>
          <p:cNvSpPr txBox="1"/>
          <p:nvPr/>
        </p:nvSpPr>
        <p:spPr>
          <a:xfrm>
            <a:off x="8670400" y="307875"/>
            <a:ext cx="3427800" cy="28326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b="1" lang="en-US" sz="3900"/>
              <a:t>Bloat</a:t>
            </a:r>
            <a:endParaRPr b="1" sz="3900"/>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8" name="Shape 448"/>
        <p:cNvGrpSpPr/>
        <p:nvPr/>
      </p:nvGrpSpPr>
      <p:grpSpPr>
        <a:xfrm>
          <a:off x="0" y="0"/>
          <a:ext cx="0" cy="0"/>
          <a:chOff x="0" y="0"/>
          <a:chExt cx="0" cy="0"/>
        </a:xfrm>
      </p:grpSpPr>
      <p:sp>
        <p:nvSpPr>
          <p:cNvPr id="449" name="Google Shape;449;p62"/>
          <p:cNvSpPr txBox="1"/>
          <p:nvPr>
            <p:ph type="title"/>
          </p:nvPr>
        </p:nvSpPr>
        <p:spPr>
          <a:xfrm>
            <a:off x="0" y="101600"/>
            <a:ext cx="3742200" cy="14055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lang="en-US" sz="4000"/>
              <a:t> Walk the Line</a:t>
            </a:r>
            <a:endParaRPr sz="4000"/>
          </a:p>
        </p:txBody>
      </p:sp>
      <p:sp>
        <p:nvSpPr>
          <p:cNvPr id="450" name="Google Shape;450;p62"/>
          <p:cNvSpPr txBox="1"/>
          <p:nvPr>
            <p:ph idx="2" type="body"/>
          </p:nvPr>
        </p:nvSpPr>
        <p:spPr>
          <a:xfrm>
            <a:off x="590309" y="2042160"/>
            <a:ext cx="2808300" cy="3826800"/>
          </a:xfrm>
          <a:prstGeom prst="rect">
            <a:avLst/>
          </a:prstGeom>
        </p:spPr>
        <p:txBody>
          <a:bodyPr anchorCtr="0" anchor="t" bIns="91425" lIns="91425" spcFirstLastPara="1" rIns="91425" wrap="square" tIns="91425">
            <a:noAutofit/>
          </a:bodyPr>
          <a:lstStyle/>
          <a:p>
            <a:pPr indent="0" lvl="0" marL="0" rtl="0">
              <a:spcBef>
                <a:spcPts val="1000"/>
              </a:spcBef>
              <a:spcAft>
                <a:spcPts val="0"/>
              </a:spcAft>
              <a:buNone/>
            </a:pPr>
            <a:r>
              <a:t/>
            </a:r>
            <a:endParaRPr/>
          </a:p>
        </p:txBody>
      </p:sp>
      <p:pic>
        <p:nvPicPr>
          <p:cNvPr id="451" name="Google Shape;451;p62"/>
          <p:cNvPicPr preferRelativeResize="0"/>
          <p:nvPr/>
        </p:nvPicPr>
        <p:blipFill>
          <a:blip r:embed="rId3">
            <a:alphaModFix/>
          </a:blip>
          <a:stretch>
            <a:fillRect/>
          </a:stretch>
        </p:blipFill>
        <p:spPr>
          <a:xfrm>
            <a:off x="3657550" y="0"/>
            <a:ext cx="9144000" cy="6858000"/>
          </a:xfrm>
          <a:prstGeom prst="rect">
            <a:avLst/>
          </a:prstGeom>
          <a:noFill/>
          <a:ln>
            <a:noFill/>
          </a:ln>
        </p:spPr>
      </p:pic>
      <p:sp>
        <p:nvSpPr>
          <p:cNvPr id="452" name="Google Shape;452;p62"/>
          <p:cNvSpPr txBox="1"/>
          <p:nvPr/>
        </p:nvSpPr>
        <p:spPr>
          <a:xfrm>
            <a:off x="3981900" y="307875"/>
            <a:ext cx="3427800" cy="28326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b="1" lang="en-US" sz="3900"/>
              <a:t>Ease of Adoption</a:t>
            </a:r>
            <a:endParaRPr b="1" sz="3900"/>
          </a:p>
        </p:txBody>
      </p:sp>
      <p:sp>
        <p:nvSpPr>
          <p:cNvPr id="453" name="Google Shape;453;p62"/>
          <p:cNvSpPr txBox="1"/>
          <p:nvPr/>
        </p:nvSpPr>
        <p:spPr>
          <a:xfrm>
            <a:off x="8538525" y="307875"/>
            <a:ext cx="3427800" cy="28326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b="1" lang="en-US" sz="3900"/>
              <a:t>Suitability for Reuse</a:t>
            </a:r>
            <a:endParaRPr b="1" sz="3900"/>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8" name="Shape 458"/>
        <p:cNvGrpSpPr/>
        <p:nvPr/>
      </p:nvGrpSpPr>
      <p:grpSpPr>
        <a:xfrm>
          <a:off x="0" y="0"/>
          <a:ext cx="0" cy="0"/>
          <a:chOff x="0" y="0"/>
          <a:chExt cx="0" cy="0"/>
        </a:xfrm>
      </p:grpSpPr>
      <p:cxnSp>
        <p:nvCxnSpPr>
          <p:cNvPr id="459" name="Google Shape;459;p63"/>
          <p:cNvCxnSpPr/>
          <p:nvPr/>
        </p:nvCxnSpPr>
        <p:spPr>
          <a:xfrm flipH="1" rot="10800000">
            <a:off x="1088050" y="5159961"/>
            <a:ext cx="10105800" cy="33000"/>
          </a:xfrm>
          <a:prstGeom prst="straightConnector1">
            <a:avLst/>
          </a:prstGeom>
          <a:noFill/>
          <a:ln cap="flat" cmpd="sng" w="38100">
            <a:solidFill>
              <a:srgbClr val="000000"/>
            </a:solidFill>
            <a:prstDash val="solid"/>
            <a:round/>
            <a:headEnd len="med" w="med" type="none"/>
            <a:tailEnd len="med" w="med" type="none"/>
          </a:ln>
        </p:spPr>
      </p:cxnSp>
      <p:cxnSp>
        <p:nvCxnSpPr>
          <p:cNvPr id="460" name="Google Shape;460;p63"/>
          <p:cNvCxnSpPr/>
          <p:nvPr/>
        </p:nvCxnSpPr>
        <p:spPr>
          <a:xfrm flipH="1" rot="10800000">
            <a:off x="1104525" y="280125"/>
            <a:ext cx="16500" cy="4945800"/>
          </a:xfrm>
          <a:prstGeom prst="straightConnector1">
            <a:avLst/>
          </a:prstGeom>
          <a:noFill/>
          <a:ln cap="flat" cmpd="sng" w="38100">
            <a:solidFill>
              <a:srgbClr val="0000FF"/>
            </a:solidFill>
            <a:prstDash val="solid"/>
            <a:round/>
            <a:headEnd len="med" w="med" type="none"/>
            <a:tailEnd len="med" w="med" type="none"/>
          </a:ln>
        </p:spPr>
      </p:cxnSp>
      <p:cxnSp>
        <p:nvCxnSpPr>
          <p:cNvPr id="461" name="Google Shape;461;p63"/>
          <p:cNvCxnSpPr/>
          <p:nvPr/>
        </p:nvCxnSpPr>
        <p:spPr>
          <a:xfrm rot="10800000">
            <a:off x="11127711" y="313150"/>
            <a:ext cx="49500" cy="4879800"/>
          </a:xfrm>
          <a:prstGeom prst="straightConnector1">
            <a:avLst/>
          </a:prstGeom>
          <a:noFill/>
          <a:ln cap="flat" cmpd="sng" w="38100">
            <a:solidFill>
              <a:srgbClr val="FF0000"/>
            </a:solidFill>
            <a:prstDash val="solid"/>
            <a:round/>
            <a:headEnd len="med" w="med" type="none"/>
            <a:tailEnd len="med" w="med" type="none"/>
          </a:ln>
        </p:spPr>
      </p:cxnSp>
      <p:sp>
        <p:nvSpPr>
          <p:cNvPr id="462" name="Google Shape;462;p63"/>
          <p:cNvSpPr txBox="1"/>
          <p:nvPr/>
        </p:nvSpPr>
        <p:spPr>
          <a:xfrm>
            <a:off x="4525300" y="5378700"/>
            <a:ext cx="3701100" cy="3132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b="1" lang="en-US" sz="2200"/>
              <a:t>Model Prescriptiveness</a:t>
            </a:r>
            <a:endParaRPr b="1" sz="2200"/>
          </a:p>
        </p:txBody>
      </p:sp>
      <p:sp>
        <p:nvSpPr>
          <p:cNvPr id="463" name="Google Shape;463;p63"/>
          <p:cNvSpPr txBox="1"/>
          <p:nvPr/>
        </p:nvSpPr>
        <p:spPr>
          <a:xfrm>
            <a:off x="3422750" y="4803550"/>
            <a:ext cx="5127000" cy="313200"/>
          </a:xfrm>
          <a:prstGeom prst="rect">
            <a:avLst/>
          </a:prstGeom>
          <a:noFill/>
          <a:ln>
            <a:noFill/>
          </a:ln>
        </p:spPr>
        <p:txBody>
          <a:bodyPr anchorCtr="0" anchor="t" bIns="91425" lIns="91425" spcFirstLastPara="1" rIns="91425" wrap="square" tIns="91425">
            <a:noAutofit/>
          </a:bodyPr>
          <a:lstStyle/>
          <a:p>
            <a:pPr indent="0" lvl="0" marL="0" algn="ctr">
              <a:spcBef>
                <a:spcPts val="0"/>
              </a:spcBef>
              <a:spcAft>
                <a:spcPts val="0"/>
              </a:spcAft>
              <a:buNone/>
            </a:pPr>
            <a:r>
              <a:rPr lang="en-US" sz="2100"/>
              <a:t>Less                                                 More</a:t>
            </a:r>
            <a:endParaRPr sz="2100"/>
          </a:p>
        </p:txBody>
      </p:sp>
      <p:cxnSp>
        <p:nvCxnSpPr>
          <p:cNvPr id="464" name="Google Shape;464;p63"/>
          <p:cNvCxnSpPr/>
          <p:nvPr/>
        </p:nvCxnSpPr>
        <p:spPr>
          <a:xfrm>
            <a:off x="8549750" y="5042578"/>
            <a:ext cx="797700" cy="18600"/>
          </a:xfrm>
          <a:prstGeom prst="straightConnector1">
            <a:avLst/>
          </a:prstGeom>
          <a:noFill/>
          <a:ln cap="flat" cmpd="sng" w="19050">
            <a:solidFill>
              <a:srgbClr val="000000"/>
            </a:solidFill>
            <a:prstDash val="solid"/>
            <a:round/>
            <a:headEnd len="lg" w="lg" type="none"/>
            <a:tailEnd len="lg" w="lg" type="triangle"/>
          </a:ln>
        </p:spPr>
      </p:cxnSp>
      <p:cxnSp>
        <p:nvCxnSpPr>
          <p:cNvPr id="465" name="Google Shape;465;p63"/>
          <p:cNvCxnSpPr/>
          <p:nvPr/>
        </p:nvCxnSpPr>
        <p:spPr>
          <a:xfrm rot="10800000">
            <a:off x="2688700" y="5038421"/>
            <a:ext cx="789000" cy="12300"/>
          </a:xfrm>
          <a:prstGeom prst="straightConnector1">
            <a:avLst/>
          </a:prstGeom>
          <a:noFill/>
          <a:ln cap="flat" cmpd="sng" w="19050">
            <a:solidFill>
              <a:srgbClr val="000000"/>
            </a:solidFill>
            <a:prstDash val="solid"/>
            <a:round/>
            <a:headEnd len="lg" w="lg" type="none"/>
            <a:tailEnd len="lg" w="lg" type="triangle"/>
          </a:ln>
        </p:spPr>
      </p:cxnSp>
      <p:sp>
        <p:nvSpPr>
          <p:cNvPr id="466" name="Google Shape;466;p63"/>
          <p:cNvSpPr txBox="1"/>
          <p:nvPr/>
        </p:nvSpPr>
        <p:spPr>
          <a:xfrm rot="-5400000">
            <a:off x="-1026300" y="1537900"/>
            <a:ext cx="3701100" cy="3132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b="1" lang="en-US" sz="2200">
                <a:solidFill>
                  <a:srgbClr val="0000FF"/>
                </a:solidFill>
              </a:rPr>
              <a:t>Ease of Adoption</a:t>
            </a:r>
            <a:endParaRPr b="1" sz="2200">
              <a:solidFill>
                <a:srgbClr val="0000FF"/>
              </a:solidFill>
            </a:endParaRPr>
          </a:p>
        </p:txBody>
      </p:sp>
      <p:sp>
        <p:nvSpPr>
          <p:cNvPr id="467" name="Google Shape;467;p63"/>
          <p:cNvSpPr txBox="1"/>
          <p:nvPr/>
        </p:nvSpPr>
        <p:spPr>
          <a:xfrm rot="5400000">
            <a:off x="9639850" y="2596425"/>
            <a:ext cx="3701100" cy="3132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b="1" lang="en-US" sz="2200">
                <a:solidFill>
                  <a:srgbClr val="FF0000"/>
                </a:solidFill>
              </a:rPr>
              <a:t>Suitability for Reuse</a:t>
            </a:r>
            <a:endParaRPr b="1" sz="2200">
              <a:solidFill>
                <a:srgbClr val="FF000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6" name="Shape 156"/>
        <p:cNvGrpSpPr/>
        <p:nvPr/>
      </p:nvGrpSpPr>
      <p:grpSpPr>
        <a:xfrm>
          <a:off x="0" y="0"/>
          <a:ext cx="0" cy="0"/>
          <a:chOff x="0" y="0"/>
          <a:chExt cx="0" cy="0"/>
        </a:xfrm>
      </p:grpSpPr>
      <p:sp>
        <p:nvSpPr>
          <p:cNvPr id="157" name="Google Shape;157;p28"/>
          <p:cNvSpPr txBox="1"/>
          <p:nvPr>
            <p:ph type="title"/>
          </p:nvPr>
        </p:nvSpPr>
        <p:spPr>
          <a:xfrm>
            <a:off x="590309" y="450802"/>
            <a:ext cx="2808300" cy="16065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lang="en-US"/>
              <a:t>Goals of the talk</a:t>
            </a:r>
            <a:endParaRPr/>
          </a:p>
        </p:txBody>
      </p:sp>
      <p:sp>
        <p:nvSpPr>
          <p:cNvPr id="158" name="Google Shape;158;p28"/>
          <p:cNvSpPr txBox="1"/>
          <p:nvPr>
            <p:ph idx="2" type="body"/>
          </p:nvPr>
        </p:nvSpPr>
        <p:spPr>
          <a:xfrm>
            <a:off x="270925" y="2042150"/>
            <a:ext cx="3386700" cy="4121700"/>
          </a:xfrm>
          <a:prstGeom prst="rect">
            <a:avLst/>
          </a:prstGeom>
        </p:spPr>
        <p:txBody>
          <a:bodyPr anchorCtr="0" anchor="t" bIns="91425" lIns="91425" spcFirstLastPara="1" rIns="91425" wrap="square" tIns="91425">
            <a:noAutofit/>
          </a:bodyPr>
          <a:lstStyle/>
          <a:p>
            <a:pPr indent="-374650" lvl="0" marL="457200" rtl="0">
              <a:spcBef>
                <a:spcPts val="1000"/>
              </a:spcBef>
              <a:spcAft>
                <a:spcPts val="0"/>
              </a:spcAft>
              <a:buSzPts val="2300"/>
              <a:buAutoNum type="arabicPeriod"/>
            </a:pPr>
            <a:r>
              <a:rPr lang="en-US" sz="2300"/>
              <a:t>A gentle introduction to thie Symposium</a:t>
            </a:r>
            <a:endParaRPr sz="2300"/>
          </a:p>
          <a:p>
            <a:pPr indent="0" lvl="0" marL="457200" rtl="0">
              <a:spcBef>
                <a:spcPts val="1000"/>
              </a:spcBef>
              <a:spcAft>
                <a:spcPts val="0"/>
              </a:spcAft>
              <a:buNone/>
            </a:pPr>
            <a:r>
              <a:t/>
            </a:r>
            <a:endParaRPr sz="2300"/>
          </a:p>
          <a:p>
            <a:pPr indent="-374650" lvl="0" marL="457200" rtl="0">
              <a:spcBef>
                <a:spcPts val="1000"/>
              </a:spcBef>
              <a:spcAft>
                <a:spcPts val="0"/>
              </a:spcAft>
              <a:buSzPts val="2300"/>
              <a:buAutoNum type="arabicPeriod"/>
            </a:pPr>
            <a:r>
              <a:rPr lang="en-US" sz="2300"/>
              <a:t> I will impose my world view upon you all</a:t>
            </a:r>
            <a:endParaRPr sz="2300"/>
          </a:p>
        </p:txBody>
      </p:sp>
      <p:pic>
        <p:nvPicPr>
          <p:cNvPr id="159" name="Google Shape;159;p28"/>
          <p:cNvPicPr preferRelativeResize="0"/>
          <p:nvPr/>
        </p:nvPicPr>
        <p:blipFill>
          <a:blip r:embed="rId3">
            <a:alphaModFix/>
          </a:blip>
          <a:stretch>
            <a:fillRect/>
          </a:stretch>
        </p:blipFill>
        <p:spPr>
          <a:xfrm>
            <a:off x="3657625" y="-990600"/>
            <a:ext cx="8652899" cy="8667350"/>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2" name="Shape 472"/>
        <p:cNvGrpSpPr/>
        <p:nvPr/>
      </p:nvGrpSpPr>
      <p:grpSpPr>
        <a:xfrm>
          <a:off x="0" y="0"/>
          <a:ext cx="0" cy="0"/>
          <a:chOff x="0" y="0"/>
          <a:chExt cx="0" cy="0"/>
        </a:xfrm>
      </p:grpSpPr>
      <p:cxnSp>
        <p:nvCxnSpPr>
          <p:cNvPr id="473" name="Google Shape;473;p64"/>
          <p:cNvCxnSpPr/>
          <p:nvPr/>
        </p:nvCxnSpPr>
        <p:spPr>
          <a:xfrm flipH="1" rot="10800000">
            <a:off x="1088050" y="5159961"/>
            <a:ext cx="10105800" cy="33000"/>
          </a:xfrm>
          <a:prstGeom prst="straightConnector1">
            <a:avLst/>
          </a:prstGeom>
          <a:noFill/>
          <a:ln cap="flat" cmpd="sng" w="38100">
            <a:solidFill>
              <a:srgbClr val="000000"/>
            </a:solidFill>
            <a:prstDash val="solid"/>
            <a:round/>
            <a:headEnd len="med" w="med" type="none"/>
            <a:tailEnd len="med" w="med" type="none"/>
          </a:ln>
        </p:spPr>
      </p:cxnSp>
      <p:cxnSp>
        <p:nvCxnSpPr>
          <p:cNvPr id="474" name="Google Shape;474;p64"/>
          <p:cNvCxnSpPr/>
          <p:nvPr/>
        </p:nvCxnSpPr>
        <p:spPr>
          <a:xfrm flipH="1" rot="10800000">
            <a:off x="1104525" y="280125"/>
            <a:ext cx="16500" cy="4945800"/>
          </a:xfrm>
          <a:prstGeom prst="straightConnector1">
            <a:avLst/>
          </a:prstGeom>
          <a:noFill/>
          <a:ln cap="flat" cmpd="sng" w="38100">
            <a:solidFill>
              <a:srgbClr val="0000FF"/>
            </a:solidFill>
            <a:prstDash val="solid"/>
            <a:round/>
            <a:headEnd len="med" w="med" type="none"/>
            <a:tailEnd len="med" w="med" type="none"/>
          </a:ln>
        </p:spPr>
      </p:cxnSp>
      <p:cxnSp>
        <p:nvCxnSpPr>
          <p:cNvPr id="475" name="Google Shape;475;p64"/>
          <p:cNvCxnSpPr/>
          <p:nvPr/>
        </p:nvCxnSpPr>
        <p:spPr>
          <a:xfrm rot="10800000">
            <a:off x="11127711" y="313150"/>
            <a:ext cx="49500" cy="4879800"/>
          </a:xfrm>
          <a:prstGeom prst="straightConnector1">
            <a:avLst/>
          </a:prstGeom>
          <a:noFill/>
          <a:ln cap="flat" cmpd="sng" w="38100">
            <a:solidFill>
              <a:srgbClr val="FF0000"/>
            </a:solidFill>
            <a:prstDash val="solid"/>
            <a:round/>
            <a:headEnd len="med" w="med" type="none"/>
            <a:tailEnd len="med" w="med" type="none"/>
          </a:ln>
        </p:spPr>
      </p:cxnSp>
      <p:sp>
        <p:nvSpPr>
          <p:cNvPr id="476" name="Google Shape;476;p64"/>
          <p:cNvSpPr txBox="1"/>
          <p:nvPr/>
        </p:nvSpPr>
        <p:spPr>
          <a:xfrm>
            <a:off x="4525300" y="5378700"/>
            <a:ext cx="3701100" cy="3132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b="1" lang="en-US" sz="2200"/>
              <a:t>Model Prescriptiveness</a:t>
            </a:r>
            <a:endParaRPr b="1" sz="2200"/>
          </a:p>
        </p:txBody>
      </p:sp>
      <p:sp>
        <p:nvSpPr>
          <p:cNvPr id="477" name="Google Shape;477;p64"/>
          <p:cNvSpPr txBox="1"/>
          <p:nvPr/>
        </p:nvSpPr>
        <p:spPr>
          <a:xfrm>
            <a:off x="3422750" y="4803550"/>
            <a:ext cx="5127000" cy="313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2100"/>
              <a:t>Less                                                 More</a:t>
            </a:r>
            <a:endParaRPr sz="2100"/>
          </a:p>
        </p:txBody>
      </p:sp>
      <p:cxnSp>
        <p:nvCxnSpPr>
          <p:cNvPr id="478" name="Google Shape;478;p64"/>
          <p:cNvCxnSpPr/>
          <p:nvPr/>
        </p:nvCxnSpPr>
        <p:spPr>
          <a:xfrm>
            <a:off x="8549750" y="5042578"/>
            <a:ext cx="797700" cy="18600"/>
          </a:xfrm>
          <a:prstGeom prst="straightConnector1">
            <a:avLst/>
          </a:prstGeom>
          <a:noFill/>
          <a:ln cap="flat" cmpd="sng" w="19050">
            <a:solidFill>
              <a:srgbClr val="000000"/>
            </a:solidFill>
            <a:prstDash val="solid"/>
            <a:round/>
            <a:headEnd len="lg" w="lg" type="none"/>
            <a:tailEnd len="lg" w="lg" type="triangle"/>
          </a:ln>
        </p:spPr>
      </p:cxnSp>
      <p:cxnSp>
        <p:nvCxnSpPr>
          <p:cNvPr id="479" name="Google Shape;479;p64"/>
          <p:cNvCxnSpPr/>
          <p:nvPr/>
        </p:nvCxnSpPr>
        <p:spPr>
          <a:xfrm rot="10800000">
            <a:off x="2688700" y="5038421"/>
            <a:ext cx="789000" cy="12300"/>
          </a:xfrm>
          <a:prstGeom prst="straightConnector1">
            <a:avLst/>
          </a:prstGeom>
          <a:noFill/>
          <a:ln cap="flat" cmpd="sng" w="19050">
            <a:solidFill>
              <a:srgbClr val="000000"/>
            </a:solidFill>
            <a:prstDash val="solid"/>
            <a:round/>
            <a:headEnd len="lg" w="lg" type="none"/>
            <a:tailEnd len="lg" w="lg" type="triangle"/>
          </a:ln>
        </p:spPr>
      </p:cxnSp>
      <p:sp>
        <p:nvSpPr>
          <p:cNvPr id="480" name="Google Shape;480;p64"/>
          <p:cNvSpPr txBox="1"/>
          <p:nvPr/>
        </p:nvSpPr>
        <p:spPr>
          <a:xfrm rot="-5400000">
            <a:off x="-1026300" y="1537900"/>
            <a:ext cx="3701100" cy="3132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b="1" lang="en-US" sz="2200">
                <a:solidFill>
                  <a:srgbClr val="0000FF"/>
                </a:solidFill>
              </a:rPr>
              <a:t>Ease of Adoption</a:t>
            </a:r>
            <a:endParaRPr b="1" sz="2200">
              <a:solidFill>
                <a:srgbClr val="0000FF"/>
              </a:solidFill>
            </a:endParaRPr>
          </a:p>
        </p:txBody>
      </p:sp>
      <p:sp>
        <p:nvSpPr>
          <p:cNvPr id="481" name="Google Shape;481;p64"/>
          <p:cNvSpPr txBox="1"/>
          <p:nvPr/>
        </p:nvSpPr>
        <p:spPr>
          <a:xfrm rot="5400000">
            <a:off x="9639850" y="2596425"/>
            <a:ext cx="3701100" cy="3132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b="1" lang="en-US" sz="2200">
                <a:solidFill>
                  <a:srgbClr val="FF0000"/>
                </a:solidFill>
              </a:rPr>
              <a:t>Suitability for Reuse</a:t>
            </a:r>
            <a:endParaRPr b="1" sz="2200">
              <a:solidFill>
                <a:srgbClr val="FF0000"/>
              </a:solidFill>
            </a:endParaRPr>
          </a:p>
        </p:txBody>
      </p:sp>
      <p:cxnSp>
        <p:nvCxnSpPr>
          <p:cNvPr id="482" name="Google Shape;482;p64"/>
          <p:cNvCxnSpPr/>
          <p:nvPr/>
        </p:nvCxnSpPr>
        <p:spPr>
          <a:xfrm flipH="1" rot="10800000">
            <a:off x="1170475" y="346175"/>
            <a:ext cx="9874800" cy="4813800"/>
          </a:xfrm>
          <a:prstGeom prst="straightConnector1">
            <a:avLst/>
          </a:prstGeom>
          <a:noFill/>
          <a:ln cap="flat" cmpd="sng" w="19050">
            <a:solidFill>
              <a:srgbClr val="FF0000"/>
            </a:solidFill>
            <a:prstDash val="solid"/>
            <a:round/>
            <a:headEnd len="med" w="med" type="none"/>
            <a:tailEnd len="med" w="med" type="none"/>
          </a:ln>
        </p:spPr>
      </p:cxnSp>
      <p:cxnSp>
        <p:nvCxnSpPr>
          <p:cNvPr id="483" name="Google Shape;483;p64"/>
          <p:cNvCxnSpPr/>
          <p:nvPr/>
        </p:nvCxnSpPr>
        <p:spPr>
          <a:xfrm>
            <a:off x="1170475" y="329700"/>
            <a:ext cx="9990300" cy="4797300"/>
          </a:xfrm>
          <a:prstGeom prst="straightConnector1">
            <a:avLst/>
          </a:prstGeom>
          <a:noFill/>
          <a:ln cap="flat" cmpd="sng" w="19050">
            <a:solidFill>
              <a:srgbClr val="0000FF"/>
            </a:solidFill>
            <a:prstDash val="solid"/>
            <a:round/>
            <a:headEnd len="med" w="med" type="none"/>
            <a:tailEnd len="med" w="med" type="none"/>
          </a:ln>
        </p:spPr>
      </p:cxn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8" name="Shape 488"/>
        <p:cNvGrpSpPr/>
        <p:nvPr/>
      </p:nvGrpSpPr>
      <p:grpSpPr>
        <a:xfrm>
          <a:off x="0" y="0"/>
          <a:ext cx="0" cy="0"/>
          <a:chOff x="0" y="0"/>
          <a:chExt cx="0" cy="0"/>
        </a:xfrm>
      </p:grpSpPr>
      <p:cxnSp>
        <p:nvCxnSpPr>
          <p:cNvPr id="489" name="Google Shape;489;p65"/>
          <p:cNvCxnSpPr/>
          <p:nvPr/>
        </p:nvCxnSpPr>
        <p:spPr>
          <a:xfrm flipH="1" rot="10800000">
            <a:off x="1088050" y="5159961"/>
            <a:ext cx="10105800" cy="33000"/>
          </a:xfrm>
          <a:prstGeom prst="straightConnector1">
            <a:avLst/>
          </a:prstGeom>
          <a:noFill/>
          <a:ln cap="flat" cmpd="sng" w="38100">
            <a:solidFill>
              <a:srgbClr val="000000"/>
            </a:solidFill>
            <a:prstDash val="solid"/>
            <a:round/>
            <a:headEnd len="med" w="med" type="none"/>
            <a:tailEnd len="med" w="med" type="none"/>
          </a:ln>
        </p:spPr>
      </p:cxnSp>
      <p:cxnSp>
        <p:nvCxnSpPr>
          <p:cNvPr id="490" name="Google Shape;490;p65"/>
          <p:cNvCxnSpPr/>
          <p:nvPr/>
        </p:nvCxnSpPr>
        <p:spPr>
          <a:xfrm flipH="1" rot="10800000">
            <a:off x="1104525" y="280125"/>
            <a:ext cx="16500" cy="4945800"/>
          </a:xfrm>
          <a:prstGeom prst="straightConnector1">
            <a:avLst/>
          </a:prstGeom>
          <a:noFill/>
          <a:ln cap="flat" cmpd="sng" w="38100">
            <a:solidFill>
              <a:srgbClr val="0000FF"/>
            </a:solidFill>
            <a:prstDash val="solid"/>
            <a:round/>
            <a:headEnd len="med" w="med" type="none"/>
            <a:tailEnd len="med" w="med" type="none"/>
          </a:ln>
        </p:spPr>
      </p:cxnSp>
      <p:cxnSp>
        <p:nvCxnSpPr>
          <p:cNvPr id="491" name="Google Shape;491;p65"/>
          <p:cNvCxnSpPr/>
          <p:nvPr/>
        </p:nvCxnSpPr>
        <p:spPr>
          <a:xfrm rot="10800000">
            <a:off x="11127711" y="313150"/>
            <a:ext cx="49500" cy="4879800"/>
          </a:xfrm>
          <a:prstGeom prst="straightConnector1">
            <a:avLst/>
          </a:prstGeom>
          <a:noFill/>
          <a:ln cap="flat" cmpd="sng" w="38100">
            <a:solidFill>
              <a:srgbClr val="FF0000"/>
            </a:solidFill>
            <a:prstDash val="solid"/>
            <a:round/>
            <a:headEnd len="med" w="med" type="none"/>
            <a:tailEnd len="med" w="med" type="none"/>
          </a:ln>
        </p:spPr>
      </p:cxnSp>
      <p:sp>
        <p:nvSpPr>
          <p:cNvPr id="492" name="Google Shape;492;p65"/>
          <p:cNvSpPr txBox="1"/>
          <p:nvPr/>
        </p:nvSpPr>
        <p:spPr>
          <a:xfrm>
            <a:off x="4525300" y="5378700"/>
            <a:ext cx="3701100" cy="3132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b="1" lang="en-US" sz="2200"/>
              <a:t>Model Prescriptiveness</a:t>
            </a:r>
            <a:endParaRPr b="1" sz="2200"/>
          </a:p>
        </p:txBody>
      </p:sp>
      <p:sp>
        <p:nvSpPr>
          <p:cNvPr id="493" name="Google Shape;493;p65"/>
          <p:cNvSpPr txBox="1"/>
          <p:nvPr/>
        </p:nvSpPr>
        <p:spPr>
          <a:xfrm>
            <a:off x="3422750" y="4803550"/>
            <a:ext cx="5127000" cy="313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2100"/>
              <a:t>Less                                                 More</a:t>
            </a:r>
            <a:endParaRPr sz="2100"/>
          </a:p>
        </p:txBody>
      </p:sp>
      <p:cxnSp>
        <p:nvCxnSpPr>
          <p:cNvPr id="494" name="Google Shape;494;p65"/>
          <p:cNvCxnSpPr/>
          <p:nvPr/>
        </p:nvCxnSpPr>
        <p:spPr>
          <a:xfrm>
            <a:off x="8549750" y="5042578"/>
            <a:ext cx="797700" cy="18600"/>
          </a:xfrm>
          <a:prstGeom prst="straightConnector1">
            <a:avLst/>
          </a:prstGeom>
          <a:noFill/>
          <a:ln cap="flat" cmpd="sng" w="19050">
            <a:solidFill>
              <a:srgbClr val="000000"/>
            </a:solidFill>
            <a:prstDash val="solid"/>
            <a:round/>
            <a:headEnd len="lg" w="lg" type="none"/>
            <a:tailEnd len="lg" w="lg" type="triangle"/>
          </a:ln>
        </p:spPr>
      </p:cxnSp>
      <p:cxnSp>
        <p:nvCxnSpPr>
          <p:cNvPr id="495" name="Google Shape;495;p65"/>
          <p:cNvCxnSpPr/>
          <p:nvPr/>
        </p:nvCxnSpPr>
        <p:spPr>
          <a:xfrm rot="10800000">
            <a:off x="2688700" y="5038421"/>
            <a:ext cx="789000" cy="12300"/>
          </a:xfrm>
          <a:prstGeom prst="straightConnector1">
            <a:avLst/>
          </a:prstGeom>
          <a:noFill/>
          <a:ln cap="flat" cmpd="sng" w="19050">
            <a:solidFill>
              <a:srgbClr val="000000"/>
            </a:solidFill>
            <a:prstDash val="solid"/>
            <a:round/>
            <a:headEnd len="lg" w="lg" type="none"/>
            <a:tailEnd len="lg" w="lg" type="triangle"/>
          </a:ln>
        </p:spPr>
      </p:cxnSp>
      <p:sp>
        <p:nvSpPr>
          <p:cNvPr id="496" name="Google Shape;496;p65"/>
          <p:cNvSpPr txBox="1"/>
          <p:nvPr/>
        </p:nvSpPr>
        <p:spPr>
          <a:xfrm rot="-5400000">
            <a:off x="-1026300" y="1537900"/>
            <a:ext cx="3701100" cy="3132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b="1" lang="en-US" sz="2200">
                <a:solidFill>
                  <a:srgbClr val="0000FF"/>
                </a:solidFill>
              </a:rPr>
              <a:t>Ease of Adoption</a:t>
            </a:r>
            <a:endParaRPr b="1" sz="2200">
              <a:solidFill>
                <a:srgbClr val="0000FF"/>
              </a:solidFill>
            </a:endParaRPr>
          </a:p>
        </p:txBody>
      </p:sp>
      <p:sp>
        <p:nvSpPr>
          <p:cNvPr id="497" name="Google Shape;497;p65"/>
          <p:cNvSpPr txBox="1"/>
          <p:nvPr/>
        </p:nvSpPr>
        <p:spPr>
          <a:xfrm rot="5400000">
            <a:off x="9639850" y="2596425"/>
            <a:ext cx="3701100" cy="3132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b="1" lang="en-US" sz="2200">
                <a:solidFill>
                  <a:srgbClr val="FF0000"/>
                </a:solidFill>
              </a:rPr>
              <a:t>Suitability for Reuse</a:t>
            </a:r>
            <a:endParaRPr b="1" sz="2200">
              <a:solidFill>
                <a:srgbClr val="FF0000"/>
              </a:solidFill>
            </a:endParaRPr>
          </a:p>
        </p:txBody>
      </p:sp>
      <p:cxnSp>
        <p:nvCxnSpPr>
          <p:cNvPr id="498" name="Google Shape;498;p65"/>
          <p:cNvCxnSpPr/>
          <p:nvPr/>
        </p:nvCxnSpPr>
        <p:spPr>
          <a:xfrm flipH="1" rot="10800000">
            <a:off x="1170475" y="346175"/>
            <a:ext cx="9874800" cy="4813800"/>
          </a:xfrm>
          <a:prstGeom prst="straightConnector1">
            <a:avLst/>
          </a:prstGeom>
          <a:noFill/>
          <a:ln cap="flat" cmpd="sng" w="19050">
            <a:solidFill>
              <a:srgbClr val="FF0000"/>
            </a:solidFill>
            <a:prstDash val="solid"/>
            <a:round/>
            <a:headEnd len="med" w="med" type="none"/>
            <a:tailEnd len="med" w="med" type="none"/>
          </a:ln>
        </p:spPr>
      </p:cxnSp>
      <p:cxnSp>
        <p:nvCxnSpPr>
          <p:cNvPr id="499" name="Google Shape;499;p65"/>
          <p:cNvCxnSpPr/>
          <p:nvPr/>
        </p:nvCxnSpPr>
        <p:spPr>
          <a:xfrm>
            <a:off x="1170475" y="329700"/>
            <a:ext cx="9990300" cy="4797300"/>
          </a:xfrm>
          <a:prstGeom prst="straightConnector1">
            <a:avLst/>
          </a:prstGeom>
          <a:noFill/>
          <a:ln cap="flat" cmpd="sng" w="19050">
            <a:solidFill>
              <a:srgbClr val="0000FF"/>
            </a:solidFill>
            <a:prstDash val="solid"/>
            <a:round/>
            <a:headEnd len="med" w="med" type="none"/>
            <a:tailEnd len="med" w="med" type="none"/>
          </a:ln>
        </p:spPr>
      </p:cxnSp>
      <p:cxnSp>
        <p:nvCxnSpPr>
          <p:cNvPr id="500" name="Google Shape;500;p65"/>
          <p:cNvCxnSpPr/>
          <p:nvPr/>
        </p:nvCxnSpPr>
        <p:spPr>
          <a:xfrm>
            <a:off x="4310800" y="1154000"/>
            <a:ext cx="16500" cy="4401600"/>
          </a:xfrm>
          <a:prstGeom prst="straightConnector1">
            <a:avLst/>
          </a:prstGeom>
          <a:noFill/>
          <a:ln cap="flat" cmpd="sng" w="28575">
            <a:solidFill>
              <a:srgbClr val="000000"/>
            </a:solidFill>
            <a:prstDash val="solid"/>
            <a:round/>
            <a:headEnd len="med" w="med" type="none"/>
            <a:tailEnd len="med" w="med" type="none"/>
          </a:ln>
        </p:spPr>
      </p:cxnSp>
      <p:pic>
        <p:nvPicPr>
          <p:cNvPr id="501" name="Google Shape;501;p65"/>
          <p:cNvPicPr preferRelativeResize="0"/>
          <p:nvPr/>
        </p:nvPicPr>
        <p:blipFill>
          <a:blip r:embed="rId3">
            <a:alphaModFix/>
          </a:blip>
          <a:stretch>
            <a:fillRect/>
          </a:stretch>
        </p:blipFill>
        <p:spPr>
          <a:xfrm>
            <a:off x="3260500" y="430100"/>
            <a:ext cx="2095500" cy="723900"/>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6" name="Shape 506"/>
        <p:cNvGrpSpPr/>
        <p:nvPr/>
      </p:nvGrpSpPr>
      <p:grpSpPr>
        <a:xfrm>
          <a:off x="0" y="0"/>
          <a:ext cx="0" cy="0"/>
          <a:chOff x="0" y="0"/>
          <a:chExt cx="0" cy="0"/>
        </a:xfrm>
      </p:grpSpPr>
      <p:sp>
        <p:nvSpPr>
          <p:cNvPr id="507" name="Google Shape;507;p66"/>
          <p:cNvSpPr txBox="1"/>
          <p:nvPr>
            <p:ph type="title"/>
          </p:nvPr>
        </p:nvSpPr>
        <p:spPr>
          <a:xfrm>
            <a:off x="590309" y="450802"/>
            <a:ext cx="2808300" cy="16065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a:t>JATS4Reuse</a:t>
            </a:r>
            <a:endParaRPr/>
          </a:p>
        </p:txBody>
      </p:sp>
      <p:sp>
        <p:nvSpPr>
          <p:cNvPr id="508" name="Google Shape;508;p66"/>
          <p:cNvSpPr txBox="1"/>
          <p:nvPr>
            <p:ph idx="2" type="body"/>
          </p:nvPr>
        </p:nvSpPr>
        <p:spPr>
          <a:xfrm>
            <a:off x="590309" y="2042160"/>
            <a:ext cx="2808300" cy="3826800"/>
          </a:xfrm>
          <a:prstGeom prst="rect">
            <a:avLst/>
          </a:prstGeom>
        </p:spPr>
        <p:txBody>
          <a:bodyPr anchorCtr="0" anchor="t" bIns="91425" lIns="91425" spcFirstLastPara="1" rIns="91425" wrap="square" tIns="91425">
            <a:noAutofit/>
          </a:bodyPr>
          <a:lstStyle/>
          <a:p>
            <a:pPr indent="0" lvl="0" marL="0">
              <a:spcBef>
                <a:spcPts val="1000"/>
              </a:spcBef>
              <a:spcAft>
                <a:spcPts val="0"/>
              </a:spcAft>
              <a:buNone/>
            </a:pPr>
            <a:r>
              <a:t/>
            </a:r>
            <a:endParaRPr/>
          </a:p>
        </p:txBody>
      </p:sp>
      <p:pic>
        <p:nvPicPr>
          <p:cNvPr id="509" name="Google Shape;509;p66"/>
          <p:cNvPicPr preferRelativeResize="0"/>
          <p:nvPr/>
        </p:nvPicPr>
        <p:blipFill>
          <a:blip r:embed="rId3">
            <a:alphaModFix/>
          </a:blip>
          <a:stretch>
            <a:fillRect/>
          </a:stretch>
        </p:blipFill>
        <p:spPr>
          <a:xfrm>
            <a:off x="5634025" y="192325"/>
            <a:ext cx="2724175" cy="1681575"/>
          </a:xfrm>
          <a:prstGeom prst="rect">
            <a:avLst/>
          </a:prstGeom>
          <a:noFill/>
          <a:ln>
            <a:noFill/>
          </a:ln>
        </p:spPr>
      </p:pic>
      <p:sp>
        <p:nvSpPr>
          <p:cNvPr id="510" name="Google Shape;510;p66"/>
          <p:cNvSpPr txBox="1"/>
          <p:nvPr/>
        </p:nvSpPr>
        <p:spPr>
          <a:xfrm>
            <a:off x="4269775" y="2143100"/>
            <a:ext cx="7105200" cy="38268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n-US" sz="2200"/>
              <a:t>A working group devoted to optimising the reusability of scholarly content by developing best-practice recommendations for tagging content in JATS XML.</a:t>
            </a:r>
            <a:endParaRPr sz="2200"/>
          </a:p>
          <a:p>
            <a:pPr indent="0" lvl="0" marL="0">
              <a:spcBef>
                <a:spcPts val="0"/>
              </a:spcBef>
              <a:spcAft>
                <a:spcPts val="0"/>
              </a:spcAft>
              <a:buNone/>
            </a:pPr>
            <a:r>
              <a:t/>
            </a:r>
            <a:endParaRPr sz="2200"/>
          </a:p>
          <a:p>
            <a:pPr indent="-368300" lvl="0" marL="457200">
              <a:spcBef>
                <a:spcPts val="0"/>
              </a:spcBef>
              <a:spcAft>
                <a:spcPts val="0"/>
              </a:spcAft>
              <a:buSzPts val="2200"/>
              <a:buChar char="●"/>
            </a:pPr>
            <a:r>
              <a:rPr lang="en-US" sz="2200"/>
              <a:t>Volunteer group of publishers.</a:t>
            </a:r>
            <a:endParaRPr sz="2200"/>
          </a:p>
          <a:p>
            <a:pPr indent="-368300" lvl="0" marL="457200">
              <a:spcBef>
                <a:spcPts val="0"/>
              </a:spcBef>
              <a:spcAft>
                <a:spcPts val="0"/>
              </a:spcAft>
              <a:buSzPts val="2200"/>
              <a:buChar char="●"/>
            </a:pPr>
            <a:r>
              <a:rPr lang="en-US" sz="2200"/>
              <a:t>Define “Best Tagging Practices” on specific topics.</a:t>
            </a:r>
            <a:endParaRPr sz="2200"/>
          </a:p>
          <a:p>
            <a:pPr indent="-368300" lvl="0" marL="457200">
              <a:spcBef>
                <a:spcPts val="0"/>
              </a:spcBef>
              <a:spcAft>
                <a:spcPts val="0"/>
              </a:spcAft>
              <a:buSzPts val="2200"/>
              <a:buChar char="●"/>
            </a:pPr>
            <a:r>
              <a:rPr lang="en-US" sz="2200"/>
              <a:t>Created in reaction to difficulty for a machine to determine permissions on  PMC articles. </a:t>
            </a:r>
            <a:endParaRPr sz="22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10">
                                            <p:txEl>
                                              <p:pRg end="0" st="0"/>
                                            </p:txEl>
                                          </p:spTgt>
                                        </p:tgtEl>
                                        <p:attrNameLst>
                                          <p:attrName>style.visibility</p:attrName>
                                        </p:attrNameLst>
                                      </p:cBhvr>
                                      <p:to>
                                        <p:strVal val="visible"/>
                                      </p:to>
                                    </p:set>
                                    <p:animEffect filter="fade" transition="in">
                                      <p:cBhvr>
                                        <p:cTn dur="100"/>
                                        <p:tgtEl>
                                          <p:spTgt spid="510">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10">
                                            <p:txEl>
                                              <p:pRg end="1" st="1"/>
                                            </p:txEl>
                                          </p:spTgt>
                                        </p:tgtEl>
                                        <p:attrNameLst>
                                          <p:attrName>style.visibility</p:attrName>
                                        </p:attrNameLst>
                                      </p:cBhvr>
                                      <p:to>
                                        <p:strVal val="visible"/>
                                      </p:to>
                                    </p:set>
                                    <p:animEffect filter="fade" transition="in">
                                      <p:cBhvr>
                                        <p:cTn dur="100"/>
                                        <p:tgtEl>
                                          <p:spTgt spid="510">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10">
                                            <p:txEl>
                                              <p:pRg end="2" st="2"/>
                                            </p:txEl>
                                          </p:spTgt>
                                        </p:tgtEl>
                                        <p:attrNameLst>
                                          <p:attrName>style.visibility</p:attrName>
                                        </p:attrNameLst>
                                      </p:cBhvr>
                                      <p:to>
                                        <p:strVal val="visible"/>
                                      </p:to>
                                    </p:set>
                                    <p:animEffect filter="fade" transition="in">
                                      <p:cBhvr>
                                        <p:cTn dur="100"/>
                                        <p:tgtEl>
                                          <p:spTgt spid="510">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10">
                                            <p:txEl>
                                              <p:pRg end="3" st="3"/>
                                            </p:txEl>
                                          </p:spTgt>
                                        </p:tgtEl>
                                        <p:attrNameLst>
                                          <p:attrName>style.visibility</p:attrName>
                                        </p:attrNameLst>
                                      </p:cBhvr>
                                      <p:to>
                                        <p:strVal val="visible"/>
                                      </p:to>
                                    </p:set>
                                    <p:animEffect filter="fade" transition="in">
                                      <p:cBhvr>
                                        <p:cTn dur="100"/>
                                        <p:tgtEl>
                                          <p:spTgt spid="510">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10">
                                            <p:txEl>
                                              <p:pRg end="4" st="4"/>
                                            </p:txEl>
                                          </p:spTgt>
                                        </p:tgtEl>
                                        <p:attrNameLst>
                                          <p:attrName>style.visibility</p:attrName>
                                        </p:attrNameLst>
                                      </p:cBhvr>
                                      <p:to>
                                        <p:strVal val="visible"/>
                                      </p:to>
                                    </p:set>
                                    <p:animEffect filter="fade" transition="in">
                                      <p:cBhvr>
                                        <p:cTn dur="100"/>
                                        <p:tgtEl>
                                          <p:spTgt spid="510">
                                            <p:txEl>
                                              <p:pRg end="4" st="4"/>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15" name="Shape 515"/>
        <p:cNvGrpSpPr/>
        <p:nvPr/>
      </p:nvGrpSpPr>
      <p:grpSpPr>
        <a:xfrm>
          <a:off x="0" y="0"/>
          <a:ext cx="0" cy="0"/>
          <a:chOff x="0" y="0"/>
          <a:chExt cx="0" cy="0"/>
        </a:xfrm>
      </p:grpSpPr>
      <p:cxnSp>
        <p:nvCxnSpPr>
          <p:cNvPr id="516" name="Google Shape;516;p67"/>
          <p:cNvCxnSpPr/>
          <p:nvPr/>
        </p:nvCxnSpPr>
        <p:spPr>
          <a:xfrm flipH="1" rot="10800000">
            <a:off x="1088050" y="5159961"/>
            <a:ext cx="10105800" cy="33000"/>
          </a:xfrm>
          <a:prstGeom prst="straightConnector1">
            <a:avLst/>
          </a:prstGeom>
          <a:noFill/>
          <a:ln cap="flat" cmpd="sng" w="38100">
            <a:solidFill>
              <a:srgbClr val="000000"/>
            </a:solidFill>
            <a:prstDash val="solid"/>
            <a:round/>
            <a:headEnd len="med" w="med" type="none"/>
            <a:tailEnd len="med" w="med" type="none"/>
          </a:ln>
        </p:spPr>
      </p:cxnSp>
      <p:cxnSp>
        <p:nvCxnSpPr>
          <p:cNvPr id="517" name="Google Shape;517;p67"/>
          <p:cNvCxnSpPr/>
          <p:nvPr/>
        </p:nvCxnSpPr>
        <p:spPr>
          <a:xfrm flipH="1" rot="10800000">
            <a:off x="1104525" y="280125"/>
            <a:ext cx="16500" cy="4945800"/>
          </a:xfrm>
          <a:prstGeom prst="straightConnector1">
            <a:avLst/>
          </a:prstGeom>
          <a:noFill/>
          <a:ln cap="flat" cmpd="sng" w="38100">
            <a:solidFill>
              <a:srgbClr val="0000FF"/>
            </a:solidFill>
            <a:prstDash val="solid"/>
            <a:round/>
            <a:headEnd len="med" w="med" type="none"/>
            <a:tailEnd len="med" w="med" type="none"/>
          </a:ln>
        </p:spPr>
      </p:cxnSp>
      <p:cxnSp>
        <p:nvCxnSpPr>
          <p:cNvPr id="518" name="Google Shape;518;p67"/>
          <p:cNvCxnSpPr/>
          <p:nvPr/>
        </p:nvCxnSpPr>
        <p:spPr>
          <a:xfrm rot="10800000">
            <a:off x="11127711" y="313150"/>
            <a:ext cx="49500" cy="4879800"/>
          </a:xfrm>
          <a:prstGeom prst="straightConnector1">
            <a:avLst/>
          </a:prstGeom>
          <a:noFill/>
          <a:ln cap="flat" cmpd="sng" w="38100">
            <a:solidFill>
              <a:srgbClr val="FF0000"/>
            </a:solidFill>
            <a:prstDash val="solid"/>
            <a:round/>
            <a:headEnd len="med" w="med" type="none"/>
            <a:tailEnd len="med" w="med" type="none"/>
          </a:ln>
        </p:spPr>
      </p:cxnSp>
      <p:sp>
        <p:nvSpPr>
          <p:cNvPr id="519" name="Google Shape;519;p67"/>
          <p:cNvSpPr txBox="1"/>
          <p:nvPr/>
        </p:nvSpPr>
        <p:spPr>
          <a:xfrm>
            <a:off x="4525300" y="5378700"/>
            <a:ext cx="3701100" cy="3132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b="1" lang="en-US" sz="2200"/>
              <a:t>Model Prescriptiveness</a:t>
            </a:r>
            <a:endParaRPr b="1" sz="2200"/>
          </a:p>
        </p:txBody>
      </p:sp>
      <p:sp>
        <p:nvSpPr>
          <p:cNvPr id="520" name="Google Shape;520;p67"/>
          <p:cNvSpPr txBox="1"/>
          <p:nvPr/>
        </p:nvSpPr>
        <p:spPr>
          <a:xfrm>
            <a:off x="3422750" y="4803550"/>
            <a:ext cx="5127000" cy="313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2100"/>
              <a:t>Less                                                 More</a:t>
            </a:r>
            <a:endParaRPr sz="2100"/>
          </a:p>
        </p:txBody>
      </p:sp>
      <p:cxnSp>
        <p:nvCxnSpPr>
          <p:cNvPr id="521" name="Google Shape;521;p67"/>
          <p:cNvCxnSpPr/>
          <p:nvPr/>
        </p:nvCxnSpPr>
        <p:spPr>
          <a:xfrm>
            <a:off x="8549750" y="5042578"/>
            <a:ext cx="797700" cy="18600"/>
          </a:xfrm>
          <a:prstGeom prst="straightConnector1">
            <a:avLst/>
          </a:prstGeom>
          <a:noFill/>
          <a:ln cap="flat" cmpd="sng" w="19050">
            <a:solidFill>
              <a:srgbClr val="000000"/>
            </a:solidFill>
            <a:prstDash val="solid"/>
            <a:round/>
            <a:headEnd len="lg" w="lg" type="none"/>
            <a:tailEnd len="lg" w="lg" type="triangle"/>
          </a:ln>
        </p:spPr>
      </p:cxnSp>
      <p:cxnSp>
        <p:nvCxnSpPr>
          <p:cNvPr id="522" name="Google Shape;522;p67"/>
          <p:cNvCxnSpPr/>
          <p:nvPr/>
        </p:nvCxnSpPr>
        <p:spPr>
          <a:xfrm rot="10800000">
            <a:off x="2688700" y="5038421"/>
            <a:ext cx="789000" cy="12300"/>
          </a:xfrm>
          <a:prstGeom prst="straightConnector1">
            <a:avLst/>
          </a:prstGeom>
          <a:noFill/>
          <a:ln cap="flat" cmpd="sng" w="19050">
            <a:solidFill>
              <a:srgbClr val="000000"/>
            </a:solidFill>
            <a:prstDash val="solid"/>
            <a:round/>
            <a:headEnd len="lg" w="lg" type="none"/>
            <a:tailEnd len="lg" w="lg" type="triangle"/>
          </a:ln>
        </p:spPr>
      </p:cxnSp>
      <p:sp>
        <p:nvSpPr>
          <p:cNvPr id="523" name="Google Shape;523;p67"/>
          <p:cNvSpPr txBox="1"/>
          <p:nvPr/>
        </p:nvSpPr>
        <p:spPr>
          <a:xfrm rot="-5400000">
            <a:off x="-1026300" y="1537900"/>
            <a:ext cx="3701100" cy="3132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b="1" lang="en-US" sz="2200">
                <a:solidFill>
                  <a:srgbClr val="0000FF"/>
                </a:solidFill>
              </a:rPr>
              <a:t>Ease of Adoption</a:t>
            </a:r>
            <a:endParaRPr b="1" sz="2200">
              <a:solidFill>
                <a:srgbClr val="0000FF"/>
              </a:solidFill>
            </a:endParaRPr>
          </a:p>
        </p:txBody>
      </p:sp>
      <p:sp>
        <p:nvSpPr>
          <p:cNvPr id="524" name="Google Shape;524;p67"/>
          <p:cNvSpPr txBox="1"/>
          <p:nvPr/>
        </p:nvSpPr>
        <p:spPr>
          <a:xfrm rot="5400000">
            <a:off x="9639850" y="2596425"/>
            <a:ext cx="3701100" cy="3132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b="1" lang="en-US" sz="2200">
                <a:solidFill>
                  <a:srgbClr val="FF0000"/>
                </a:solidFill>
              </a:rPr>
              <a:t>Suitability for Reuse</a:t>
            </a:r>
            <a:endParaRPr b="1" sz="2200">
              <a:solidFill>
                <a:srgbClr val="FF0000"/>
              </a:solidFill>
            </a:endParaRPr>
          </a:p>
        </p:txBody>
      </p:sp>
      <p:cxnSp>
        <p:nvCxnSpPr>
          <p:cNvPr id="525" name="Google Shape;525;p67"/>
          <p:cNvCxnSpPr/>
          <p:nvPr/>
        </p:nvCxnSpPr>
        <p:spPr>
          <a:xfrm flipH="1" rot="10800000">
            <a:off x="1170475" y="346175"/>
            <a:ext cx="9874800" cy="4813800"/>
          </a:xfrm>
          <a:prstGeom prst="straightConnector1">
            <a:avLst/>
          </a:prstGeom>
          <a:noFill/>
          <a:ln cap="flat" cmpd="sng" w="19050">
            <a:solidFill>
              <a:srgbClr val="FF0000"/>
            </a:solidFill>
            <a:prstDash val="solid"/>
            <a:round/>
            <a:headEnd len="med" w="med" type="none"/>
            <a:tailEnd len="med" w="med" type="none"/>
          </a:ln>
        </p:spPr>
      </p:cxnSp>
      <p:cxnSp>
        <p:nvCxnSpPr>
          <p:cNvPr id="526" name="Google Shape;526;p67"/>
          <p:cNvCxnSpPr/>
          <p:nvPr/>
        </p:nvCxnSpPr>
        <p:spPr>
          <a:xfrm>
            <a:off x="1170475" y="329700"/>
            <a:ext cx="9990300" cy="4797300"/>
          </a:xfrm>
          <a:prstGeom prst="straightConnector1">
            <a:avLst/>
          </a:prstGeom>
          <a:noFill/>
          <a:ln cap="flat" cmpd="sng" w="19050">
            <a:solidFill>
              <a:srgbClr val="0000FF"/>
            </a:solidFill>
            <a:prstDash val="solid"/>
            <a:round/>
            <a:headEnd len="med" w="med" type="none"/>
            <a:tailEnd len="med" w="med" type="none"/>
          </a:ln>
        </p:spPr>
      </p:cxnSp>
      <p:cxnSp>
        <p:nvCxnSpPr>
          <p:cNvPr id="527" name="Google Shape;527;p67"/>
          <p:cNvCxnSpPr/>
          <p:nvPr/>
        </p:nvCxnSpPr>
        <p:spPr>
          <a:xfrm>
            <a:off x="4310800" y="1154000"/>
            <a:ext cx="16500" cy="4401600"/>
          </a:xfrm>
          <a:prstGeom prst="straightConnector1">
            <a:avLst/>
          </a:prstGeom>
          <a:noFill/>
          <a:ln cap="flat" cmpd="sng" w="28575">
            <a:solidFill>
              <a:srgbClr val="000000"/>
            </a:solidFill>
            <a:prstDash val="solid"/>
            <a:round/>
            <a:headEnd len="med" w="med" type="none"/>
            <a:tailEnd len="med" w="med" type="none"/>
          </a:ln>
        </p:spPr>
      </p:cxnSp>
      <p:pic>
        <p:nvPicPr>
          <p:cNvPr id="528" name="Google Shape;528;p67"/>
          <p:cNvPicPr preferRelativeResize="0"/>
          <p:nvPr/>
        </p:nvPicPr>
        <p:blipFill>
          <a:blip r:embed="rId3">
            <a:alphaModFix/>
          </a:blip>
          <a:stretch>
            <a:fillRect/>
          </a:stretch>
        </p:blipFill>
        <p:spPr>
          <a:xfrm>
            <a:off x="3260500" y="430100"/>
            <a:ext cx="2095500" cy="723900"/>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3" name="Shape 533"/>
        <p:cNvGrpSpPr/>
        <p:nvPr/>
      </p:nvGrpSpPr>
      <p:grpSpPr>
        <a:xfrm>
          <a:off x="0" y="0"/>
          <a:ext cx="0" cy="0"/>
          <a:chOff x="0" y="0"/>
          <a:chExt cx="0" cy="0"/>
        </a:xfrm>
      </p:grpSpPr>
      <p:sp>
        <p:nvSpPr>
          <p:cNvPr id="534" name="Google Shape;534;p68"/>
          <p:cNvSpPr txBox="1"/>
          <p:nvPr>
            <p:ph type="title"/>
          </p:nvPr>
        </p:nvSpPr>
        <p:spPr>
          <a:xfrm>
            <a:off x="304800" y="-244475"/>
            <a:ext cx="10515600" cy="13257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r>
              <a:rPr lang="en-US"/>
              <a:t>Coopetition</a:t>
            </a:r>
            <a:endParaRPr/>
          </a:p>
        </p:txBody>
      </p:sp>
      <p:pic>
        <p:nvPicPr>
          <p:cNvPr id="535" name="Google Shape;535;p68"/>
          <p:cNvPicPr preferRelativeResize="0"/>
          <p:nvPr/>
        </p:nvPicPr>
        <p:blipFill>
          <a:blip r:embed="rId3">
            <a:alphaModFix/>
          </a:blip>
          <a:stretch>
            <a:fillRect/>
          </a:stretch>
        </p:blipFill>
        <p:spPr>
          <a:xfrm>
            <a:off x="0" y="776425"/>
            <a:ext cx="12192000" cy="7178600"/>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40" name="Shape 540"/>
        <p:cNvGrpSpPr/>
        <p:nvPr/>
      </p:nvGrpSpPr>
      <p:grpSpPr>
        <a:xfrm>
          <a:off x="0" y="0"/>
          <a:ext cx="0" cy="0"/>
          <a:chOff x="0" y="0"/>
          <a:chExt cx="0" cy="0"/>
        </a:xfrm>
      </p:grpSpPr>
      <p:sp>
        <p:nvSpPr>
          <p:cNvPr id="541" name="Google Shape;541;p69"/>
          <p:cNvSpPr txBox="1"/>
          <p:nvPr>
            <p:ph type="title"/>
          </p:nvPr>
        </p:nvSpPr>
        <p:spPr>
          <a:xfrm>
            <a:off x="590309" y="450802"/>
            <a:ext cx="2808300" cy="16065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lang="en-US"/>
              <a:t>JATS4Reuse</a:t>
            </a:r>
            <a:endParaRPr/>
          </a:p>
        </p:txBody>
      </p:sp>
      <p:sp>
        <p:nvSpPr>
          <p:cNvPr id="542" name="Google Shape;542;p69"/>
          <p:cNvSpPr txBox="1"/>
          <p:nvPr>
            <p:ph idx="2" type="body"/>
          </p:nvPr>
        </p:nvSpPr>
        <p:spPr>
          <a:xfrm>
            <a:off x="590309" y="2042160"/>
            <a:ext cx="2808300" cy="3826800"/>
          </a:xfrm>
          <a:prstGeom prst="rect">
            <a:avLst/>
          </a:prstGeom>
        </p:spPr>
        <p:txBody>
          <a:bodyPr anchorCtr="0" anchor="t" bIns="91425" lIns="91425" spcFirstLastPara="1" rIns="91425" wrap="square" tIns="91425">
            <a:noAutofit/>
          </a:bodyPr>
          <a:lstStyle/>
          <a:p>
            <a:pPr indent="0" lvl="0" marL="0" rtl="0">
              <a:spcBef>
                <a:spcPts val="1000"/>
              </a:spcBef>
              <a:spcAft>
                <a:spcPts val="0"/>
              </a:spcAft>
              <a:buNone/>
            </a:pPr>
            <a:r>
              <a:t/>
            </a:r>
            <a:endParaRPr/>
          </a:p>
        </p:txBody>
      </p:sp>
      <p:pic>
        <p:nvPicPr>
          <p:cNvPr id="543" name="Google Shape;543;p69"/>
          <p:cNvPicPr preferRelativeResize="0"/>
          <p:nvPr/>
        </p:nvPicPr>
        <p:blipFill>
          <a:blip r:embed="rId3">
            <a:alphaModFix/>
          </a:blip>
          <a:stretch>
            <a:fillRect/>
          </a:stretch>
        </p:blipFill>
        <p:spPr>
          <a:xfrm>
            <a:off x="5634025" y="192325"/>
            <a:ext cx="2724175" cy="1681575"/>
          </a:xfrm>
          <a:prstGeom prst="rect">
            <a:avLst/>
          </a:prstGeom>
          <a:noFill/>
          <a:ln>
            <a:noFill/>
          </a:ln>
        </p:spPr>
      </p:pic>
      <p:sp>
        <p:nvSpPr>
          <p:cNvPr id="544" name="Google Shape;544;p69"/>
          <p:cNvSpPr txBox="1"/>
          <p:nvPr/>
        </p:nvSpPr>
        <p:spPr>
          <a:xfrm>
            <a:off x="3884700" y="1873900"/>
            <a:ext cx="7928700" cy="48993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US" sz="2700"/>
              <a:t>Writes Recommendations on specific topics:</a:t>
            </a:r>
            <a:endParaRPr sz="2700"/>
          </a:p>
          <a:p>
            <a:pPr indent="0" lvl="0" marL="0" rtl="0">
              <a:spcBef>
                <a:spcPts val="0"/>
              </a:spcBef>
              <a:spcAft>
                <a:spcPts val="0"/>
              </a:spcAft>
              <a:buNone/>
            </a:pPr>
            <a:r>
              <a:t/>
            </a:r>
            <a:endParaRPr sz="2700"/>
          </a:p>
          <a:p>
            <a:pPr indent="-368300" lvl="1" marL="914400" rtl="0">
              <a:spcBef>
                <a:spcPts val="0"/>
              </a:spcBef>
              <a:spcAft>
                <a:spcPts val="0"/>
              </a:spcAft>
              <a:buSzPts val="2200"/>
              <a:buChar char="○"/>
            </a:pPr>
            <a:r>
              <a:rPr lang="en-US" sz="2200"/>
              <a:t>Article publication and history dates</a:t>
            </a:r>
            <a:endParaRPr sz="2200"/>
          </a:p>
          <a:p>
            <a:pPr indent="-368300" lvl="1" marL="914400" rtl="0">
              <a:spcBef>
                <a:spcPts val="0"/>
              </a:spcBef>
              <a:spcAft>
                <a:spcPts val="0"/>
              </a:spcAft>
              <a:buSzPts val="2200"/>
              <a:buChar char="○"/>
            </a:pPr>
            <a:r>
              <a:rPr lang="en-US" sz="2200"/>
              <a:t>Authors and affiliations</a:t>
            </a:r>
            <a:endParaRPr sz="2200"/>
          </a:p>
          <a:p>
            <a:pPr indent="-368300" lvl="1" marL="914400" rtl="0">
              <a:spcBef>
                <a:spcPts val="0"/>
              </a:spcBef>
              <a:spcAft>
                <a:spcPts val="0"/>
              </a:spcAft>
              <a:buSzPts val="2200"/>
              <a:buChar char="○"/>
            </a:pPr>
            <a:r>
              <a:rPr lang="en-US" sz="2200"/>
              <a:t>Citations</a:t>
            </a:r>
            <a:endParaRPr sz="2200"/>
          </a:p>
          <a:p>
            <a:pPr indent="-368300" lvl="1" marL="914400" rtl="0">
              <a:spcBef>
                <a:spcPts val="0"/>
              </a:spcBef>
              <a:spcAft>
                <a:spcPts val="0"/>
              </a:spcAft>
              <a:buSzPts val="2200"/>
              <a:buChar char="○"/>
            </a:pPr>
            <a:r>
              <a:rPr lang="en-US" sz="2200"/>
              <a:t>Clinical trials</a:t>
            </a:r>
            <a:endParaRPr sz="2200"/>
          </a:p>
          <a:p>
            <a:pPr indent="-368300" lvl="1" marL="914400" rtl="0">
              <a:spcBef>
                <a:spcPts val="0"/>
              </a:spcBef>
              <a:spcAft>
                <a:spcPts val="0"/>
              </a:spcAft>
              <a:buSzPts val="2200"/>
              <a:buChar char="○"/>
            </a:pPr>
            <a:r>
              <a:rPr lang="en-US" sz="2200"/>
              <a:t>Conflict of interest statements</a:t>
            </a:r>
            <a:endParaRPr sz="2200"/>
          </a:p>
          <a:p>
            <a:pPr indent="-368300" lvl="1" marL="914400" rtl="0">
              <a:spcBef>
                <a:spcPts val="0"/>
              </a:spcBef>
              <a:spcAft>
                <a:spcPts val="0"/>
              </a:spcAft>
              <a:buSzPts val="2200"/>
              <a:buChar char="○"/>
            </a:pPr>
            <a:r>
              <a:rPr lang="en-US" sz="2200"/>
              <a:t>Data citations</a:t>
            </a:r>
            <a:endParaRPr sz="2200"/>
          </a:p>
          <a:p>
            <a:pPr indent="-368300" lvl="1" marL="914400" rtl="0">
              <a:spcBef>
                <a:spcPts val="0"/>
              </a:spcBef>
              <a:spcAft>
                <a:spcPts val="0"/>
              </a:spcAft>
              <a:buSzPts val="2200"/>
              <a:buChar char="○"/>
            </a:pPr>
            <a:r>
              <a:rPr lang="en-US" sz="2200"/>
              <a:t>Data availability statements</a:t>
            </a:r>
            <a:endParaRPr sz="2200"/>
          </a:p>
          <a:p>
            <a:pPr indent="-368300" lvl="1" marL="914400" rtl="0">
              <a:spcBef>
                <a:spcPts val="0"/>
              </a:spcBef>
              <a:spcAft>
                <a:spcPts val="0"/>
              </a:spcAft>
              <a:buSzPts val="2200"/>
              <a:buChar char="○"/>
            </a:pPr>
            <a:r>
              <a:rPr lang="en-US" sz="2200"/>
              <a:t>Display objects</a:t>
            </a:r>
            <a:endParaRPr sz="2200"/>
          </a:p>
          <a:p>
            <a:pPr indent="-368300" lvl="1" marL="914400" rtl="0">
              <a:spcBef>
                <a:spcPts val="0"/>
              </a:spcBef>
              <a:spcAft>
                <a:spcPts val="0"/>
              </a:spcAft>
              <a:buSzPts val="2200"/>
              <a:buChar char="○"/>
            </a:pPr>
            <a:r>
              <a:rPr lang="en-US" sz="2200"/>
              <a:t>Math</a:t>
            </a:r>
            <a:endParaRPr sz="2200"/>
          </a:p>
          <a:p>
            <a:pPr indent="-368300" lvl="1" marL="914400" rtl="0">
              <a:spcBef>
                <a:spcPts val="0"/>
              </a:spcBef>
              <a:spcAft>
                <a:spcPts val="0"/>
              </a:spcAft>
              <a:buSzPts val="2200"/>
              <a:buChar char="○"/>
            </a:pPr>
            <a:r>
              <a:rPr lang="en-US" sz="2200"/>
              <a:t>Permissions</a:t>
            </a:r>
            <a:endParaRPr sz="2200"/>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49" name="Shape 549"/>
        <p:cNvGrpSpPr/>
        <p:nvPr/>
      </p:nvGrpSpPr>
      <p:grpSpPr>
        <a:xfrm>
          <a:off x="0" y="0"/>
          <a:ext cx="0" cy="0"/>
          <a:chOff x="0" y="0"/>
          <a:chExt cx="0" cy="0"/>
        </a:xfrm>
      </p:grpSpPr>
      <p:sp>
        <p:nvSpPr>
          <p:cNvPr id="550" name="Google Shape;550;p70"/>
          <p:cNvSpPr txBox="1"/>
          <p:nvPr>
            <p:ph type="title"/>
          </p:nvPr>
        </p:nvSpPr>
        <p:spPr>
          <a:xfrm>
            <a:off x="590309" y="450802"/>
            <a:ext cx="2808300" cy="16065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lang="en-US"/>
              <a:t>JATS4Reuse</a:t>
            </a:r>
            <a:endParaRPr/>
          </a:p>
        </p:txBody>
      </p:sp>
      <p:sp>
        <p:nvSpPr>
          <p:cNvPr id="551" name="Google Shape;551;p70"/>
          <p:cNvSpPr txBox="1"/>
          <p:nvPr>
            <p:ph idx="2" type="body"/>
          </p:nvPr>
        </p:nvSpPr>
        <p:spPr>
          <a:xfrm>
            <a:off x="590309" y="2042160"/>
            <a:ext cx="2808300" cy="3826800"/>
          </a:xfrm>
          <a:prstGeom prst="rect">
            <a:avLst/>
          </a:prstGeom>
        </p:spPr>
        <p:txBody>
          <a:bodyPr anchorCtr="0" anchor="t" bIns="91425" lIns="91425" spcFirstLastPara="1" rIns="91425" wrap="square" tIns="91425">
            <a:noAutofit/>
          </a:bodyPr>
          <a:lstStyle/>
          <a:p>
            <a:pPr indent="0" lvl="0" marL="0" rtl="0">
              <a:spcBef>
                <a:spcPts val="1000"/>
              </a:spcBef>
              <a:spcAft>
                <a:spcPts val="0"/>
              </a:spcAft>
              <a:buNone/>
            </a:pPr>
            <a:r>
              <a:t/>
            </a:r>
            <a:endParaRPr/>
          </a:p>
        </p:txBody>
      </p:sp>
      <p:pic>
        <p:nvPicPr>
          <p:cNvPr id="552" name="Google Shape;552;p70"/>
          <p:cNvPicPr preferRelativeResize="0"/>
          <p:nvPr/>
        </p:nvPicPr>
        <p:blipFill>
          <a:blip r:embed="rId3">
            <a:alphaModFix/>
          </a:blip>
          <a:stretch>
            <a:fillRect/>
          </a:stretch>
        </p:blipFill>
        <p:spPr>
          <a:xfrm>
            <a:off x="3671323" y="0"/>
            <a:ext cx="8075543" cy="6858000"/>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7" name="Shape 557"/>
        <p:cNvGrpSpPr/>
        <p:nvPr/>
      </p:nvGrpSpPr>
      <p:grpSpPr>
        <a:xfrm>
          <a:off x="0" y="0"/>
          <a:ext cx="0" cy="0"/>
          <a:chOff x="0" y="0"/>
          <a:chExt cx="0" cy="0"/>
        </a:xfrm>
      </p:grpSpPr>
      <p:sp>
        <p:nvSpPr>
          <p:cNvPr id="558" name="Google Shape;558;p71"/>
          <p:cNvSpPr txBox="1"/>
          <p:nvPr>
            <p:ph type="title"/>
          </p:nvPr>
        </p:nvSpPr>
        <p:spPr>
          <a:xfrm>
            <a:off x="590309" y="450802"/>
            <a:ext cx="2808300" cy="16065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lang="en-US"/>
              <a:t>JATS4Reuse</a:t>
            </a:r>
            <a:endParaRPr/>
          </a:p>
        </p:txBody>
      </p:sp>
      <p:sp>
        <p:nvSpPr>
          <p:cNvPr id="559" name="Google Shape;559;p71"/>
          <p:cNvSpPr txBox="1"/>
          <p:nvPr>
            <p:ph idx="2" type="body"/>
          </p:nvPr>
        </p:nvSpPr>
        <p:spPr>
          <a:xfrm>
            <a:off x="590309" y="2042160"/>
            <a:ext cx="2808300" cy="3826800"/>
          </a:xfrm>
          <a:prstGeom prst="rect">
            <a:avLst/>
          </a:prstGeom>
        </p:spPr>
        <p:txBody>
          <a:bodyPr anchorCtr="0" anchor="t" bIns="91425" lIns="91425" spcFirstLastPara="1" rIns="91425" wrap="square" tIns="91425">
            <a:noAutofit/>
          </a:bodyPr>
          <a:lstStyle/>
          <a:p>
            <a:pPr indent="0" lvl="0" marL="0" rtl="0">
              <a:spcBef>
                <a:spcPts val="1000"/>
              </a:spcBef>
              <a:spcAft>
                <a:spcPts val="0"/>
              </a:spcAft>
              <a:buNone/>
            </a:pPr>
            <a:r>
              <a:t/>
            </a:r>
            <a:endParaRPr/>
          </a:p>
        </p:txBody>
      </p:sp>
      <p:pic>
        <p:nvPicPr>
          <p:cNvPr id="560" name="Google Shape;560;p71"/>
          <p:cNvPicPr preferRelativeResize="0"/>
          <p:nvPr/>
        </p:nvPicPr>
        <p:blipFill>
          <a:blip r:embed="rId3">
            <a:alphaModFix/>
          </a:blip>
          <a:stretch>
            <a:fillRect/>
          </a:stretch>
        </p:blipFill>
        <p:spPr>
          <a:xfrm>
            <a:off x="3642237" y="0"/>
            <a:ext cx="7892650" cy="6752724"/>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5" name="Shape 565"/>
        <p:cNvGrpSpPr/>
        <p:nvPr/>
      </p:nvGrpSpPr>
      <p:grpSpPr>
        <a:xfrm>
          <a:off x="0" y="0"/>
          <a:ext cx="0" cy="0"/>
          <a:chOff x="0" y="0"/>
          <a:chExt cx="0" cy="0"/>
        </a:xfrm>
      </p:grpSpPr>
      <p:sp>
        <p:nvSpPr>
          <p:cNvPr id="566" name="Google Shape;566;p72"/>
          <p:cNvSpPr txBox="1"/>
          <p:nvPr>
            <p:ph type="title"/>
          </p:nvPr>
        </p:nvSpPr>
        <p:spPr>
          <a:xfrm>
            <a:off x="590309" y="450802"/>
            <a:ext cx="2808300" cy="16065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a:t>In the Open</a:t>
            </a:r>
            <a:endParaRPr/>
          </a:p>
        </p:txBody>
      </p:sp>
      <p:sp>
        <p:nvSpPr>
          <p:cNvPr id="567" name="Google Shape;567;p72"/>
          <p:cNvSpPr txBox="1"/>
          <p:nvPr>
            <p:ph idx="1" type="body"/>
          </p:nvPr>
        </p:nvSpPr>
        <p:spPr>
          <a:xfrm>
            <a:off x="4084320" y="450803"/>
            <a:ext cx="7498200" cy="5418300"/>
          </a:xfrm>
          <a:prstGeom prst="rect">
            <a:avLst/>
          </a:prstGeom>
        </p:spPr>
        <p:txBody>
          <a:bodyPr anchorCtr="0" anchor="t" bIns="91425" lIns="91425" spcFirstLastPara="1" rIns="91425" wrap="square" tIns="91425">
            <a:noAutofit/>
          </a:bodyPr>
          <a:lstStyle/>
          <a:p>
            <a:pPr indent="0" lvl="0" marL="0">
              <a:spcBef>
                <a:spcPts val="1000"/>
              </a:spcBef>
              <a:spcAft>
                <a:spcPts val="0"/>
              </a:spcAft>
              <a:buNone/>
            </a:pPr>
            <a:r>
              <a:rPr lang="en-US"/>
              <a:t>All work is done in the open, with public comment periods on the recommendations before they are “published”</a:t>
            </a:r>
            <a:endParaRPr/>
          </a:p>
        </p:txBody>
      </p:sp>
      <p:sp>
        <p:nvSpPr>
          <p:cNvPr id="568" name="Google Shape;568;p72"/>
          <p:cNvSpPr txBox="1"/>
          <p:nvPr>
            <p:ph idx="2" type="body"/>
          </p:nvPr>
        </p:nvSpPr>
        <p:spPr>
          <a:xfrm>
            <a:off x="590309" y="2042160"/>
            <a:ext cx="2808300" cy="3826800"/>
          </a:xfrm>
          <a:prstGeom prst="rect">
            <a:avLst/>
          </a:prstGeom>
        </p:spPr>
        <p:txBody>
          <a:bodyPr anchorCtr="0" anchor="t" bIns="91425" lIns="91425" spcFirstLastPara="1" rIns="91425" wrap="square" tIns="91425">
            <a:noAutofit/>
          </a:bodyPr>
          <a:lstStyle/>
          <a:p>
            <a:pPr indent="0" lvl="0" marL="0">
              <a:spcBef>
                <a:spcPts val="1000"/>
              </a:spcBef>
              <a:spcAft>
                <a:spcPts val="0"/>
              </a:spcAft>
              <a:buNone/>
            </a:pPr>
            <a:r>
              <a:t/>
            </a:r>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73" name="Shape 573"/>
        <p:cNvGrpSpPr/>
        <p:nvPr/>
      </p:nvGrpSpPr>
      <p:grpSpPr>
        <a:xfrm>
          <a:off x="0" y="0"/>
          <a:ext cx="0" cy="0"/>
          <a:chOff x="0" y="0"/>
          <a:chExt cx="0" cy="0"/>
        </a:xfrm>
      </p:grpSpPr>
      <p:cxnSp>
        <p:nvCxnSpPr>
          <p:cNvPr id="574" name="Google Shape;574;p73"/>
          <p:cNvCxnSpPr/>
          <p:nvPr/>
        </p:nvCxnSpPr>
        <p:spPr>
          <a:xfrm flipH="1" rot="10800000">
            <a:off x="1088050" y="5159961"/>
            <a:ext cx="10105800" cy="33000"/>
          </a:xfrm>
          <a:prstGeom prst="straightConnector1">
            <a:avLst/>
          </a:prstGeom>
          <a:noFill/>
          <a:ln cap="flat" cmpd="sng" w="38100">
            <a:solidFill>
              <a:srgbClr val="000000"/>
            </a:solidFill>
            <a:prstDash val="solid"/>
            <a:round/>
            <a:headEnd len="med" w="med" type="none"/>
            <a:tailEnd len="med" w="med" type="none"/>
          </a:ln>
        </p:spPr>
      </p:cxnSp>
      <p:cxnSp>
        <p:nvCxnSpPr>
          <p:cNvPr id="575" name="Google Shape;575;p73"/>
          <p:cNvCxnSpPr/>
          <p:nvPr/>
        </p:nvCxnSpPr>
        <p:spPr>
          <a:xfrm flipH="1" rot="10800000">
            <a:off x="1104525" y="280125"/>
            <a:ext cx="16500" cy="4945800"/>
          </a:xfrm>
          <a:prstGeom prst="straightConnector1">
            <a:avLst/>
          </a:prstGeom>
          <a:noFill/>
          <a:ln cap="flat" cmpd="sng" w="38100">
            <a:solidFill>
              <a:srgbClr val="0000FF"/>
            </a:solidFill>
            <a:prstDash val="solid"/>
            <a:round/>
            <a:headEnd len="med" w="med" type="none"/>
            <a:tailEnd len="med" w="med" type="none"/>
          </a:ln>
        </p:spPr>
      </p:cxnSp>
      <p:cxnSp>
        <p:nvCxnSpPr>
          <p:cNvPr id="576" name="Google Shape;576;p73"/>
          <p:cNvCxnSpPr/>
          <p:nvPr/>
        </p:nvCxnSpPr>
        <p:spPr>
          <a:xfrm rot="10800000">
            <a:off x="11127711" y="313150"/>
            <a:ext cx="49500" cy="4879800"/>
          </a:xfrm>
          <a:prstGeom prst="straightConnector1">
            <a:avLst/>
          </a:prstGeom>
          <a:noFill/>
          <a:ln cap="flat" cmpd="sng" w="38100">
            <a:solidFill>
              <a:srgbClr val="FF0000"/>
            </a:solidFill>
            <a:prstDash val="solid"/>
            <a:round/>
            <a:headEnd len="med" w="med" type="none"/>
            <a:tailEnd len="med" w="med" type="none"/>
          </a:ln>
        </p:spPr>
      </p:cxnSp>
      <p:sp>
        <p:nvSpPr>
          <p:cNvPr id="577" name="Google Shape;577;p73"/>
          <p:cNvSpPr txBox="1"/>
          <p:nvPr/>
        </p:nvSpPr>
        <p:spPr>
          <a:xfrm>
            <a:off x="4525300" y="5378700"/>
            <a:ext cx="3701100" cy="3132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b="1" lang="en-US" sz="2200"/>
              <a:t>Model Prescriptiveness</a:t>
            </a:r>
            <a:endParaRPr b="1" sz="2200"/>
          </a:p>
        </p:txBody>
      </p:sp>
      <p:sp>
        <p:nvSpPr>
          <p:cNvPr id="578" name="Google Shape;578;p73"/>
          <p:cNvSpPr txBox="1"/>
          <p:nvPr/>
        </p:nvSpPr>
        <p:spPr>
          <a:xfrm>
            <a:off x="3422750" y="4803550"/>
            <a:ext cx="5127000" cy="313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2100"/>
              <a:t>Less                                                 More</a:t>
            </a:r>
            <a:endParaRPr sz="2100"/>
          </a:p>
        </p:txBody>
      </p:sp>
      <p:cxnSp>
        <p:nvCxnSpPr>
          <p:cNvPr id="579" name="Google Shape;579;p73"/>
          <p:cNvCxnSpPr/>
          <p:nvPr/>
        </p:nvCxnSpPr>
        <p:spPr>
          <a:xfrm>
            <a:off x="8549750" y="5042578"/>
            <a:ext cx="797700" cy="18600"/>
          </a:xfrm>
          <a:prstGeom prst="straightConnector1">
            <a:avLst/>
          </a:prstGeom>
          <a:noFill/>
          <a:ln cap="flat" cmpd="sng" w="19050">
            <a:solidFill>
              <a:srgbClr val="000000"/>
            </a:solidFill>
            <a:prstDash val="solid"/>
            <a:round/>
            <a:headEnd len="lg" w="lg" type="none"/>
            <a:tailEnd len="lg" w="lg" type="triangle"/>
          </a:ln>
        </p:spPr>
      </p:cxnSp>
      <p:cxnSp>
        <p:nvCxnSpPr>
          <p:cNvPr id="580" name="Google Shape;580;p73"/>
          <p:cNvCxnSpPr/>
          <p:nvPr/>
        </p:nvCxnSpPr>
        <p:spPr>
          <a:xfrm rot="10800000">
            <a:off x="2688700" y="5038421"/>
            <a:ext cx="789000" cy="12300"/>
          </a:xfrm>
          <a:prstGeom prst="straightConnector1">
            <a:avLst/>
          </a:prstGeom>
          <a:noFill/>
          <a:ln cap="flat" cmpd="sng" w="19050">
            <a:solidFill>
              <a:srgbClr val="000000"/>
            </a:solidFill>
            <a:prstDash val="solid"/>
            <a:round/>
            <a:headEnd len="lg" w="lg" type="none"/>
            <a:tailEnd len="lg" w="lg" type="triangle"/>
          </a:ln>
        </p:spPr>
      </p:cxnSp>
      <p:sp>
        <p:nvSpPr>
          <p:cNvPr id="581" name="Google Shape;581;p73"/>
          <p:cNvSpPr txBox="1"/>
          <p:nvPr/>
        </p:nvSpPr>
        <p:spPr>
          <a:xfrm rot="-5400000">
            <a:off x="-1026300" y="1537900"/>
            <a:ext cx="3701100" cy="3132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b="1" lang="en-US" sz="2200">
                <a:solidFill>
                  <a:srgbClr val="0000FF"/>
                </a:solidFill>
              </a:rPr>
              <a:t>Ease of Adoption</a:t>
            </a:r>
            <a:endParaRPr b="1" sz="2200">
              <a:solidFill>
                <a:srgbClr val="0000FF"/>
              </a:solidFill>
            </a:endParaRPr>
          </a:p>
        </p:txBody>
      </p:sp>
      <p:sp>
        <p:nvSpPr>
          <p:cNvPr id="582" name="Google Shape;582;p73"/>
          <p:cNvSpPr txBox="1"/>
          <p:nvPr/>
        </p:nvSpPr>
        <p:spPr>
          <a:xfrm rot="5400000">
            <a:off x="9639850" y="2596425"/>
            <a:ext cx="3701100" cy="3132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b="1" lang="en-US" sz="2200">
                <a:solidFill>
                  <a:srgbClr val="FF0000"/>
                </a:solidFill>
              </a:rPr>
              <a:t>Suitability for Reuse</a:t>
            </a:r>
            <a:endParaRPr b="1" sz="2200">
              <a:solidFill>
                <a:srgbClr val="FF0000"/>
              </a:solidFill>
            </a:endParaRPr>
          </a:p>
        </p:txBody>
      </p:sp>
      <p:cxnSp>
        <p:nvCxnSpPr>
          <p:cNvPr id="583" name="Google Shape;583;p73"/>
          <p:cNvCxnSpPr/>
          <p:nvPr/>
        </p:nvCxnSpPr>
        <p:spPr>
          <a:xfrm flipH="1" rot="10800000">
            <a:off x="1170475" y="346175"/>
            <a:ext cx="9874800" cy="4813800"/>
          </a:xfrm>
          <a:prstGeom prst="straightConnector1">
            <a:avLst/>
          </a:prstGeom>
          <a:noFill/>
          <a:ln cap="flat" cmpd="sng" w="19050">
            <a:solidFill>
              <a:srgbClr val="FF0000"/>
            </a:solidFill>
            <a:prstDash val="solid"/>
            <a:round/>
            <a:headEnd len="med" w="med" type="none"/>
            <a:tailEnd len="med" w="med" type="none"/>
          </a:ln>
        </p:spPr>
      </p:cxnSp>
      <p:cxnSp>
        <p:nvCxnSpPr>
          <p:cNvPr id="584" name="Google Shape;584;p73"/>
          <p:cNvCxnSpPr/>
          <p:nvPr/>
        </p:nvCxnSpPr>
        <p:spPr>
          <a:xfrm>
            <a:off x="1170475" y="329700"/>
            <a:ext cx="9990300" cy="4797300"/>
          </a:xfrm>
          <a:prstGeom prst="straightConnector1">
            <a:avLst/>
          </a:prstGeom>
          <a:noFill/>
          <a:ln cap="flat" cmpd="sng" w="19050">
            <a:solidFill>
              <a:srgbClr val="0000FF"/>
            </a:solidFill>
            <a:prstDash val="solid"/>
            <a:round/>
            <a:headEnd len="med" w="med" type="none"/>
            <a:tailEnd len="med" w="med" type="none"/>
          </a:ln>
        </p:spPr>
      </p:cxnSp>
      <p:cxnSp>
        <p:nvCxnSpPr>
          <p:cNvPr id="585" name="Google Shape;585;p73"/>
          <p:cNvCxnSpPr/>
          <p:nvPr/>
        </p:nvCxnSpPr>
        <p:spPr>
          <a:xfrm>
            <a:off x="4310800" y="1154000"/>
            <a:ext cx="16500" cy="4401600"/>
          </a:xfrm>
          <a:prstGeom prst="straightConnector1">
            <a:avLst/>
          </a:prstGeom>
          <a:noFill/>
          <a:ln cap="flat" cmpd="sng" w="28575">
            <a:solidFill>
              <a:srgbClr val="000000"/>
            </a:solidFill>
            <a:prstDash val="solid"/>
            <a:round/>
            <a:headEnd len="med" w="med" type="none"/>
            <a:tailEnd len="med" w="med" type="none"/>
          </a:ln>
        </p:spPr>
      </p:cxnSp>
      <p:pic>
        <p:nvPicPr>
          <p:cNvPr id="586" name="Google Shape;586;p73"/>
          <p:cNvPicPr preferRelativeResize="0"/>
          <p:nvPr/>
        </p:nvPicPr>
        <p:blipFill>
          <a:blip r:embed="rId3">
            <a:alphaModFix/>
          </a:blip>
          <a:stretch>
            <a:fillRect/>
          </a:stretch>
        </p:blipFill>
        <p:spPr>
          <a:xfrm>
            <a:off x="3260500" y="430100"/>
            <a:ext cx="2095500" cy="723900"/>
          </a:xfrm>
          <a:prstGeom prst="rect">
            <a:avLst/>
          </a:prstGeom>
          <a:noFill/>
          <a:ln>
            <a:noFill/>
          </a:ln>
        </p:spPr>
      </p:pic>
      <p:cxnSp>
        <p:nvCxnSpPr>
          <p:cNvPr id="587" name="Google Shape;587;p73"/>
          <p:cNvCxnSpPr/>
          <p:nvPr/>
        </p:nvCxnSpPr>
        <p:spPr>
          <a:xfrm flipH="1">
            <a:off x="10540600" y="391025"/>
            <a:ext cx="17100" cy="4913100"/>
          </a:xfrm>
          <a:prstGeom prst="straightConnector1">
            <a:avLst/>
          </a:prstGeom>
          <a:noFill/>
          <a:ln cap="flat" cmpd="sng" w="28575">
            <a:solidFill>
              <a:srgbClr val="000000"/>
            </a:solidFill>
            <a:prstDash val="solid"/>
            <a:round/>
            <a:headEnd len="med" w="med" type="none"/>
            <a:tailEnd len="med" w="med" type="none"/>
          </a:ln>
        </p:spPr>
      </p:cxnSp>
      <p:pic>
        <p:nvPicPr>
          <p:cNvPr id="588" name="Google Shape;588;p73"/>
          <p:cNvPicPr preferRelativeResize="0"/>
          <p:nvPr/>
        </p:nvPicPr>
        <p:blipFill>
          <a:blip r:embed="rId4">
            <a:alphaModFix/>
          </a:blip>
          <a:stretch>
            <a:fillRect/>
          </a:stretch>
        </p:blipFill>
        <p:spPr>
          <a:xfrm>
            <a:off x="8890350" y="219550"/>
            <a:ext cx="1395306" cy="8613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4" name="Shape 164"/>
        <p:cNvGrpSpPr/>
        <p:nvPr/>
      </p:nvGrpSpPr>
      <p:grpSpPr>
        <a:xfrm>
          <a:off x="0" y="0"/>
          <a:ext cx="0" cy="0"/>
          <a:chOff x="0" y="0"/>
          <a:chExt cx="0" cy="0"/>
        </a:xfrm>
      </p:grpSpPr>
      <p:sp>
        <p:nvSpPr>
          <p:cNvPr id="165" name="Google Shape;165;p29"/>
          <p:cNvSpPr txBox="1"/>
          <p:nvPr>
            <p:ph type="title"/>
          </p:nvPr>
        </p:nvSpPr>
        <p:spPr>
          <a:xfrm>
            <a:off x="838200" y="365125"/>
            <a:ext cx="10515600" cy="13257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r>
              <a:rPr lang="en-US"/>
              <a:t>Markup Vocabulary Ecosystems</a:t>
            </a:r>
            <a:endParaRPr/>
          </a:p>
        </p:txBody>
      </p:sp>
      <p:sp>
        <p:nvSpPr>
          <p:cNvPr id="166" name="Google Shape;166;p29"/>
          <p:cNvSpPr txBox="1"/>
          <p:nvPr>
            <p:ph idx="1" type="body"/>
          </p:nvPr>
        </p:nvSpPr>
        <p:spPr>
          <a:xfrm>
            <a:off x="736600" y="1499550"/>
            <a:ext cx="10515600" cy="4511700"/>
          </a:xfrm>
          <a:prstGeom prst="rect">
            <a:avLst/>
          </a:prstGeom>
        </p:spPr>
        <p:txBody>
          <a:bodyPr anchorCtr="0" anchor="t" bIns="91425" lIns="91425" spcFirstLastPara="1" rIns="91425" wrap="square" tIns="91425">
            <a:noAutofit/>
          </a:bodyPr>
          <a:lstStyle/>
          <a:p>
            <a:pPr indent="-406400" lvl="0" marL="457200" rtl="0">
              <a:spcBef>
                <a:spcPts val="1000"/>
              </a:spcBef>
              <a:spcAft>
                <a:spcPts val="0"/>
              </a:spcAft>
              <a:buSzPts val="2800"/>
              <a:buChar char="•"/>
            </a:pPr>
            <a:r>
              <a:rPr lang="en-US"/>
              <a:t>Markup makes it easier to share. </a:t>
            </a:r>
            <a:endParaRPr/>
          </a:p>
          <a:p>
            <a:pPr indent="-406400" lvl="0" marL="457200" rtl="0">
              <a:spcBef>
                <a:spcPts val="0"/>
              </a:spcBef>
              <a:spcAft>
                <a:spcPts val="0"/>
              </a:spcAft>
              <a:buSzPts val="2800"/>
              <a:buChar char="•"/>
            </a:pPr>
            <a:r>
              <a:rPr lang="en-US"/>
              <a:t>We share documents with our peers, our partners, and even our competitors. </a:t>
            </a:r>
            <a:endParaRPr/>
          </a:p>
          <a:p>
            <a:pPr indent="-406400" lvl="0" marL="457200" rtl="0">
              <a:spcBef>
                <a:spcPts val="0"/>
              </a:spcBef>
              <a:spcAft>
                <a:spcPts val="0"/>
              </a:spcAft>
              <a:buSzPts val="2800"/>
              <a:buChar char="•"/>
            </a:pPr>
            <a:r>
              <a:rPr lang="en-US"/>
              <a:t>Communities of interest form, they define document structures, test them in practice, and affirm them by adoption. </a:t>
            </a:r>
            <a:endParaRPr/>
          </a:p>
          <a:p>
            <a:pPr indent="-406400" lvl="0" marL="457200">
              <a:spcBef>
                <a:spcPts val="0"/>
              </a:spcBef>
              <a:spcAft>
                <a:spcPts val="0"/>
              </a:spcAft>
              <a:buSzPts val="2800"/>
              <a:buChar char="•"/>
            </a:pPr>
            <a:r>
              <a:rPr lang="en-US"/>
              <a:t>Joining a community has obvious advantages: reduced development costs, ease of interchange, tried and tested tools, and an available pool of authors, editors, and developers already familiar with the vocabulary.</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6">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6">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6">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6">
                                            <p:txEl>
                                              <p:pRg end="3" st="3"/>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93" name="Shape 593"/>
        <p:cNvGrpSpPr/>
        <p:nvPr/>
      </p:nvGrpSpPr>
      <p:grpSpPr>
        <a:xfrm>
          <a:off x="0" y="0"/>
          <a:ext cx="0" cy="0"/>
          <a:chOff x="0" y="0"/>
          <a:chExt cx="0" cy="0"/>
        </a:xfrm>
      </p:grpSpPr>
      <p:cxnSp>
        <p:nvCxnSpPr>
          <p:cNvPr id="594" name="Google Shape;594;p74"/>
          <p:cNvCxnSpPr/>
          <p:nvPr/>
        </p:nvCxnSpPr>
        <p:spPr>
          <a:xfrm flipH="1" rot="10800000">
            <a:off x="1088050" y="5159961"/>
            <a:ext cx="10105800" cy="33000"/>
          </a:xfrm>
          <a:prstGeom prst="straightConnector1">
            <a:avLst/>
          </a:prstGeom>
          <a:noFill/>
          <a:ln cap="flat" cmpd="sng" w="38100">
            <a:solidFill>
              <a:srgbClr val="000000"/>
            </a:solidFill>
            <a:prstDash val="solid"/>
            <a:round/>
            <a:headEnd len="med" w="med" type="none"/>
            <a:tailEnd len="med" w="med" type="none"/>
          </a:ln>
        </p:spPr>
      </p:cxnSp>
      <p:cxnSp>
        <p:nvCxnSpPr>
          <p:cNvPr id="595" name="Google Shape;595;p74"/>
          <p:cNvCxnSpPr/>
          <p:nvPr/>
        </p:nvCxnSpPr>
        <p:spPr>
          <a:xfrm flipH="1" rot="10800000">
            <a:off x="1104525" y="280125"/>
            <a:ext cx="16500" cy="4945800"/>
          </a:xfrm>
          <a:prstGeom prst="straightConnector1">
            <a:avLst/>
          </a:prstGeom>
          <a:noFill/>
          <a:ln cap="flat" cmpd="sng" w="38100">
            <a:solidFill>
              <a:srgbClr val="0000FF"/>
            </a:solidFill>
            <a:prstDash val="solid"/>
            <a:round/>
            <a:headEnd len="med" w="med" type="none"/>
            <a:tailEnd len="med" w="med" type="none"/>
          </a:ln>
        </p:spPr>
      </p:cxnSp>
      <p:cxnSp>
        <p:nvCxnSpPr>
          <p:cNvPr id="596" name="Google Shape;596;p74"/>
          <p:cNvCxnSpPr/>
          <p:nvPr/>
        </p:nvCxnSpPr>
        <p:spPr>
          <a:xfrm rot="10800000">
            <a:off x="11127711" y="313150"/>
            <a:ext cx="49500" cy="4879800"/>
          </a:xfrm>
          <a:prstGeom prst="straightConnector1">
            <a:avLst/>
          </a:prstGeom>
          <a:noFill/>
          <a:ln cap="flat" cmpd="sng" w="38100">
            <a:solidFill>
              <a:srgbClr val="FF0000"/>
            </a:solidFill>
            <a:prstDash val="solid"/>
            <a:round/>
            <a:headEnd len="med" w="med" type="none"/>
            <a:tailEnd len="med" w="med" type="none"/>
          </a:ln>
        </p:spPr>
      </p:cxnSp>
      <p:sp>
        <p:nvSpPr>
          <p:cNvPr id="597" name="Google Shape;597;p74"/>
          <p:cNvSpPr txBox="1"/>
          <p:nvPr/>
        </p:nvSpPr>
        <p:spPr>
          <a:xfrm>
            <a:off x="4525300" y="5378700"/>
            <a:ext cx="3701100" cy="3132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b="1" lang="en-US" sz="2200"/>
              <a:t>Model Prescriptiveness</a:t>
            </a:r>
            <a:endParaRPr b="1" sz="2200"/>
          </a:p>
        </p:txBody>
      </p:sp>
      <p:sp>
        <p:nvSpPr>
          <p:cNvPr id="598" name="Google Shape;598;p74"/>
          <p:cNvSpPr txBox="1"/>
          <p:nvPr/>
        </p:nvSpPr>
        <p:spPr>
          <a:xfrm>
            <a:off x="3422750" y="4803550"/>
            <a:ext cx="5127000" cy="313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2100"/>
              <a:t>Less                                                 More</a:t>
            </a:r>
            <a:endParaRPr sz="2100"/>
          </a:p>
        </p:txBody>
      </p:sp>
      <p:cxnSp>
        <p:nvCxnSpPr>
          <p:cNvPr id="599" name="Google Shape;599;p74"/>
          <p:cNvCxnSpPr/>
          <p:nvPr/>
        </p:nvCxnSpPr>
        <p:spPr>
          <a:xfrm>
            <a:off x="8549750" y="5042578"/>
            <a:ext cx="797700" cy="18600"/>
          </a:xfrm>
          <a:prstGeom prst="straightConnector1">
            <a:avLst/>
          </a:prstGeom>
          <a:noFill/>
          <a:ln cap="flat" cmpd="sng" w="19050">
            <a:solidFill>
              <a:srgbClr val="000000"/>
            </a:solidFill>
            <a:prstDash val="solid"/>
            <a:round/>
            <a:headEnd len="lg" w="lg" type="none"/>
            <a:tailEnd len="lg" w="lg" type="triangle"/>
          </a:ln>
        </p:spPr>
      </p:cxnSp>
      <p:cxnSp>
        <p:nvCxnSpPr>
          <p:cNvPr id="600" name="Google Shape;600;p74"/>
          <p:cNvCxnSpPr/>
          <p:nvPr/>
        </p:nvCxnSpPr>
        <p:spPr>
          <a:xfrm rot="10800000">
            <a:off x="2688700" y="5038421"/>
            <a:ext cx="789000" cy="12300"/>
          </a:xfrm>
          <a:prstGeom prst="straightConnector1">
            <a:avLst/>
          </a:prstGeom>
          <a:noFill/>
          <a:ln cap="flat" cmpd="sng" w="19050">
            <a:solidFill>
              <a:srgbClr val="000000"/>
            </a:solidFill>
            <a:prstDash val="solid"/>
            <a:round/>
            <a:headEnd len="lg" w="lg" type="none"/>
            <a:tailEnd len="lg" w="lg" type="triangle"/>
          </a:ln>
        </p:spPr>
      </p:cxnSp>
      <p:sp>
        <p:nvSpPr>
          <p:cNvPr id="601" name="Google Shape;601;p74"/>
          <p:cNvSpPr txBox="1"/>
          <p:nvPr/>
        </p:nvSpPr>
        <p:spPr>
          <a:xfrm rot="-5400000">
            <a:off x="-1026300" y="1537900"/>
            <a:ext cx="3701100" cy="3132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b="1" lang="en-US" sz="2200">
                <a:solidFill>
                  <a:srgbClr val="0000FF"/>
                </a:solidFill>
              </a:rPr>
              <a:t>Ease of Adoption</a:t>
            </a:r>
            <a:endParaRPr b="1" sz="2200">
              <a:solidFill>
                <a:srgbClr val="0000FF"/>
              </a:solidFill>
            </a:endParaRPr>
          </a:p>
        </p:txBody>
      </p:sp>
      <p:sp>
        <p:nvSpPr>
          <p:cNvPr id="602" name="Google Shape;602;p74"/>
          <p:cNvSpPr txBox="1"/>
          <p:nvPr/>
        </p:nvSpPr>
        <p:spPr>
          <a:xfrm rot="5400000">
            <a:off x="9639850" y="2596425"/>
            <a:ext cx="3701100" cy="3132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b="1" lang="en-US" sz="2200">
                <a:solidFill>
                  <a:srgbClr val="FF0000"/>
                </a:solidFill>
              </a:rPr>
              <a:t>Suitability for Reuse</a:t>
            </a:r>
            <a:endParaRPr b="1" sz="2200">
              <a:solidFill>
                <a:srgbClr val="FF0000"/>
              </a:solidFill>
            </a:endParaRPr>
          </a:p>
        </p:txBody>
      </p:sp>
      <p:cxnSp>
        <p:nvCxnSpPr>
          <p:cNvPr id="603" name="Google Shape;603;p74"/>
          <p:cNvCxnSpPr/>
          <p:nvPr/>
        </p:nvCxnSpPr>
        <p:spPr>
          <a:xfrm flipH="1" rot="10800000">
            <a:off x="1170475" y="346175"/>
            <a:ext cx="9874800" cy="4813800"/>
          </a:xfrm>
          <a:prstGeom prst="straightConnector1">
            <a:avLst/>
          </a:prstGeom>
          <a:noFill/>
          <a:ln cap="flat" cmpd="sng" w="19050">
            <a:solidFill>
              <a:srgbClr val="FF0000"/>
            </a:solidFill>
            <a:prstDash val="solid"/>
            <a:round/>
            <a:headEnd len="med" w="med" type="none"/>
            <a:tailEnd len="med" w="med" type="none"/>
          </a:ln>
        </p:spPr>
      </p:cxnSp>
      <p:cxnSp>
        <p:nvCxnSpPr>
          <p:cNvPr id="604" name="Google Shape;604;p74"/>
          <p:cNvCxnSpPr/>
          <p:nvPr/>
        </p:nvCxnSpPr>
        <p:spPr>
          <a:xfrm>
            <a:off x="1170475" y="329700"/>
            <a:ext cx="9990300" cy="4797300"/>
          </a:xfrm>
          <a:prstGeom prst="straightConnector1">
            <a:avLst/>
          </a:prstGeom>
          <a:noFill/>
          <a:ln cap="flat" cmpd="sng" w="19050">
            <a:solidFill>
              <a:srgbClr val="0000FF"/>
            </a:solidFill>
            <a:prstDash val="solid"/>
            <a:round/>
            <a:headEnd len="med" w="med" type="none"/>
            <a:tailEnd len="med" w="med" type="none"/>
          </a:ln>
        </p:spPr>
      </p:cxnSp>
      <p:cxnSp>
        <p:nvCxnSpPr>
          <p:cNvPr id="605" name="Google Shape;605;p74"/>
          <p:cNvCxnSpPr/>
          <p:nvPr/>
        </p:nvCxnSpPr>
        <p:spPr>
          <a:xfrm>
            <a:off x="4310800" y="1154000"/>
            <a:ext cx="16500" cy="4401600"/>
          </a:xfrm>
          <a:prstGeom prst="straightConnector1">
            <a:avLst/>
          </a:prstGeom>
          <a:noFill/>
          <a:ln cap="flat" cmpd="sng" w="28575">
            <a:solidFill>
              <a:srgbClr val="000000"/>
            </a:solidFill>
            <a:prstDash val="solid"/>
            <a:round/>
            <a:headEnd len="med" w="med" type="none"/>
            <a:tailEnd len="med" w="med" type="none"/>
          </a:ln>
        </p:spPr>
      </p:cxnSp>
      <p:pic>
        <p:nvPicPr>
          <p:cNvPr id="606" name="Google Shape;606;p74"/>
          <p:cNvPicPr preferRelativeResize="0"/>
          <p:nvPr/>
        </p:nvPicPr>
        <p:blipFill>
          <a:blip r:embed="rId3">
            <a:alphaModFix/>
          </a:blip>
          <a:stretch>
            <a:fillRect/>
          </a:stretch>
        </p:blipFill>
        <p:spPr>
          <a:xfrm>
            <a:off x="3260500" y="430100"/>
            <a:ext cx="2095500" cy="723900"/>
          </a:xfrm>
          <a:prstGeom prst="rect">
            <a:avLst/>
          </a:prstGeom>
          <a:noFill/>
          <a:ln>
            <a:noFill/>
          </a:ln>
        </p:spPr>
      </p:pic>
      <p:cxnSp>
        <p:nvCxnSpPr>
          <p:cNvPr id="607" name="Google Shape;607;p74"/>
          <p:cNvCxnSpPr/>
          <p:nvPr/>
        </p:nvCxnSpPr>
        <p:spPr>
          <a:xfrm flipH="1">
            <a:off x="8675725" y="1007650"/>
            <a:ext cx="17100" cy="4461900"/>
          </a:xfrm>
          <a:prstGeom prst="straightConnector1">
            <a:avLst/>
          </a:prstGeom>
          <a:noFill/>
          <a:ln cap="flat" cmpd="sng" w="28575">
            <a:solidFill>
              <a:srgbClr val="000000"/>
            </a:solidFill>
            <a:prstDash val="solid"/>
            <a:round/>
            <a:headEnd len="med" w="med" type="none"/>
            <a:tailEnd len="med" w="med" type="none"/>
          </a:ln>
        </p:spPr>
      </p:cxnSp>
      <p:pic>
        <p:nvPicPr>
          <p:cNvPr id="608" name="Google Shape;608;p74"/>
          <p:cNvPicPr preferRelativeResize="0"/>
          <p:nvPr/>
        </p:nvPicPr>
        <p:blipFill>
          <a:blip r:embed="rId4">
            <a:alphaModFix/>
          </a:blip>
          <a:stretch>
            <a:fillRect/>
          </a:stretch>
        </p:blipFill>
        <p:spPr>
          <a:xfrm>
            <a:off x="7213950" y="219550"/>
            <a:ext cx="1395306" cy="861300"/>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3" name="Shape 613"/>
        <p:cNvGrpSpPr/>
        <p:nvPr/>
      </p:nvGrpSpPr>
      <p:grpSpPr>
        <a:xfrm>
          <a:off x="0" y="0"/>
          <a:ext cx="0" cy="0"/>
          <a:chOff x="0" y="0"/>
          <a:chExt cx="0" cy="0"/>
        </a:xfrm>
      </p:grpSpPr>
      <p:sp>
        <p:nvSpPr>
          <p:cNvPr id="614" name="Google Shape;614;p75"/>
          <p:cNvSpPr txBox="1"/>
          <p:nvPr>
            <p:ph type="title"/>
          </p:nvPr>
        </p:nvSpPr>
        <p:spPr>
          <a:xfrm>
            <a:off x="2673000" y="1793850"/>
            <a:ext cx="10515600" cy="13257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r>
              <a:rPr lang="en-US"/>
              <a:t>Rules Need Tools!</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9" name="Shape 619"/>
        <p:cNvGrpSpPr/>
        <p:nvPr/>
      </p:nvGrpSpPr>
      <p:grpSpPr>
        <a:xfrm>
          <a:off x="0" y="0"/>
          <a:ext cx="0" cy="0"/>
          <a:chOff x="0" y="0"/>
          <a:chExt cx="0" cy="0"/>
        </a:xfrm>
      </p:grpSpPr>
      <p:sp>
        <p:nvSpPr>
          <p:cNvPr id="620" name="Google Shape;620;p76"/>
          <p:cNvSpPr txBox="1"/>
          <p:nvPr>
            <p:ph type="title"/>
          </p:nvPr>
        </p:nvSpPr>
        <p:spPr>
          <a:xfrm>
            <a:off x="590309" y="450802"/>
            <a:ext cx="2808300" cy="1606500"/>
          </a:xfrm>
          <a:prstGeom prst="rect">
            <a:avLst/>
          </a:prstGeom>
        </p:spPr>
        <p:txBody>
          <a:bodyPr anchorCtr="0" anchor="b" bIns="91425" lIns="91425" spcFirstLastPara="1" rIns="91425" wrap="square" tIns="91425">
            <a:noAutofit/>
          </a:bodyPr>
          <a:lstStyle/>
          <a:p>
            <a:pPr indent="0" lvl="0" marL="0" rtl="0">
              <a:spcBef>
                <a:spcPts val="0"/>
              </a:spcBef>
              <a:spcAft>
                <a:spcPts val="0"/>
              </a:spcAft>
              <a:buNone/>
            </a:pPr>
            <a:r>
              <a:rPr lang="en-US"/>
              <a:t>JATS4Reuse</a:t>
            </a:r>
            <a:endParaRPr/>
          </a:p>
        </p:txBody>
      </p:sp>
      <p:sp>
        <p:nvSpPr>
          <p:cNvPr id="621" name="Google Shape;621;p76"/>
          <p:cNvSpPr txBox="1"/>
          <p:nvPr>
            <p:ph idx="2" type="body"/>
          </p:nvPr>
        </p:nvSpPr>
        <p:spPr>
          <a:xfrm>
            <a:off x="590309" y="2042160"/>
            <a:ext cx="2808300" cy="3826800"/>
          </a:xfrm>
          <a:prstGeom prst="rect">
            <a:avLst/>
          </a:prstGeom>
        </p:spPr>
        <p:txBody>
          <a:bodyPr anchorCtr="0" anchor="t" bIns="91425" lIns="91425" spcFirstLastPara="1" rIns="91425" wrap="square" tIns="91425">
            <a:noAutofit/>
          </a:bodyPr>
          <a:lstStyle/>
          <a:p>
            <a:pPr indent="0" lvl="0" marL="0" rtl="0">
              <a:spcBef>
                <a:spcPts val="1000"/>
              </a:spcBef>
              <a:spcAft>
                <a:spcPts val="0"/>
              </a:spcAft>
              <a:buNone/>
            </a:pPr>
            <a:r>
              <a:t/>
            </a:r>
            <a:endParaRPr/>
          </a:p>
        </p:txBody>
      </p:sp>
      <p:pic>
        <p:nvPicPr>
          <p:cNvPr id="622" name="Google Shape;622;p76"/>
          <p:cNvPicPr preferRelativeResize="0"/>
          <p:nvPr/>
        </p:nvPicPr>
        <p:blipFill>
          <a:blip r:embed="rId3">
            <a:alphaModFix/>
          </a:blip>
          <a:stretch>
            <a:fillRect/>
          </a:stretch>
        </p:blipFill>
        <p:spPr>
          <a:xfrm>
            <a:off x="5634025" y="192325"/>
            <a:ext cx="2724175" cy="1681575"/>
          </a:xfrm>
          <a:prstGeom prst="rect">
            <a:avLst/>
          </a:prstGeom>
          <a:noFill/>
          <a:ln>
            <a:noFill/>
          </a:ln>
        </p:spPr>
      </p:pic>
      <p:sp>
        <p:nvSpPr>
          <p:cNvPr id="623" name="Google Shape;623;p76"/>
          <p:cNvSpPr txBox="1"/>
          <p:nvPr/>
        </p:nvSpPr>
        <p:spPr>
          <a:xfrm>
            <a:off x="3839600" y="2057300"/>
            <a:ext cx="7928700" cy="48993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None/>
            </a:pPr>
            <a:r>
              <a:rPr lang="en-US" sz="2700"/>
              <a:t>Writes Tests in Schematron*</a:t>
            </a:r>
            <a:endParaRPr sz="2700"/>
          </a:p>
          <a:p>
            <a:pPr indent="0" lvl="0" marL="0" rtl="0">
              <a:spcBef>
                <a:spcPts val="0"/>
              </a:spcBef>
              <a:spcAft>
                <a:spcPts val="0"/>
              </a:spcAft>
              <a:buNone/>
            </a:pPr>
            <a:r>
              <a:t/>
            </a:r>
            <a:endParaRPr sz="2700"/>
          </a:p>
          <a:p>
            <a:pPr indent="0" lvl="0" marL="0" rtl="0">
              <a:spcBef>
                <a:spcPts val="0"/>
              </a:spcBef>
              <a:spcAft>
                <a:spcPts val="0"/>
              </a:spcAft>
              <a:buNone/>
            </a:pPr>
            <a:r>
              <a:rPr lang="en-US" sz="2700"/>
              <a:t>But these are difficult to work into a production workflow. </a:t>
            </a:r>
            <a:endParaRPr sz="2700"/>
          </a:p>
          <a:p>
            <a:pPr indent="0" lvl="0" marL="0" rtl="0">
              <a:lnSpc>
                <a:spcPct val="90000"/>
              </a:lnSpc>
              <a:spcBef>
                <a:spcPts val="1000"/>
              </a:spcBef>
              <a:spcAft>
                <a:spcPts val="0"/>
              </a:spcAft>
              <a:buNone/>
            </a:pPr>
            <a:r>
              <a:t/>
            </a:r>
            <a:endParaRPr sz="2800">
              <a:solidFill>
                <a:schemeClr val="dk1"/>
              </a:solidFill>
            </a:endParaRPr>
          </a:p>
          <a:p>
            <a:pPr indent="0" lvl="0" marL="0" rtl="0">
              <a:lnSpc>
                <a:spcPct val="90000"/>
              </a:lnSpc>
              <a:spcBef>
                <a:spcPts val="1000"/>
              </a:spcBef>
              <a:spcAft>
                <a:spcPts val="0"/>
              </a:spcAft>
              <a:buClr>
                <a:schemeClr val="dk1"/>
              </a:buClr>
              <a:buSzPts val="1100"/>
              <a:buFont typeface="Arial"/>
              <a:buNone/>
            </a:pPr>
            <a:r>
              <a:rPr lang="en-US" sz="2800">
                <a:solidFill>
                  <a:schemeClr val="dk1"/>
                </a:solidFill>
                <a:latin typeface="Helvetica Neue"/>
                <a:ea typeface="Helvetica Neue"/>
                <a:cs typeface="Helvetica Neue"/>
                <a:sym typeface="Helvetica Neue"/>
              </a:rPr>
              <a:t>Need a way for an XML instance to declare what tagging style it is following</a:t>
            </a:r>
            <a:endParaRPr sz="2800">
              <a:solidFill>
                <a:schemeClr val="dk1"/>
              </a:solidFill>
              <a:latin typeface="Helvetica Neue"/>
              <a:ea typeface="Helvetica Neue"/>
              <a:cs typeface="Helvetica Neue"/>
              <a:sym typeface="Helvetica Neue"/>
            </a:endParaRPr>
          </a:p>
          <a:p>
            <a:pPr indent="0" lvl="0" marL="0" rtl="0">
              <a:lnSpc>
                <a:spcPct val="90000"/>
              </a:lnSpc>
              <a:spcBef>
                <a:spcPts val="500"/>
              </a:spcBef>
              <a:spcAft>
                <a:spcPts val="0"/>
              </a:spcAft>
              <a:buClr>
                <a:schemeClr val="dk1"/>
              </a:buClr>
              <a:buSzPts val="1100"/>
              <a:buFont typeface="Arial"/>
              <a:buNone/>
            </a:pPr>
            <a:r>
              <a:rPr lang="en-US" sz="2400">
                <a:solidFill>
                  <a:schemeClr val="dk1"/>
                </a:solidFill>
              </a:rPr>
              <a:t>•</a:t>
            </a:r>
            <a:r>
              <a:rPr lang="en-US" sz="2400">
                <a:solidFill>
                  <a:schemeClr val="dk1"/>
                </a:solidFill>
                <a:latin typeface="Helvetica Neue"/>
                <a:ea typeface="Helvetica Neue"/>
                <a:cs typeface="Helvetica Neue"/>
                <a:sym typeface="Helvetica Neue"/>
              </a:rPr>
              <a:t>&lt;?xml-model?&gt; ?</a:t>
            </a:r>
            <a:endParaRPr sz="2400">
              <a:solidFill>
                <a:schemeClr val="dk1"/>
              </a:solidFill>
              <a:latin typeface="Helvetica Neue"/>
              <a:ea typeface="Helvetica Neue"/>
              <a:cs typeface="Helvetica Neue"/>
              <a:sym typeface="Helvetica Neue"/>
            </a:endParaRPr>
          </a:p>
          <a:p>
            <a:pPr indent="0" lvl="0" marL="0" rtl="0">
              <a:spcBef>
                <a:spcPts val="0"/>
              </a:spcBef>
              <a:spcAft>
                <a:spcPts val="0"/>
              </a:spcAft>
              <a:buNone/>
            </a:pPr>
            <a:r>
              <a:t/>
            </a:r>
            <a:endParaRPr sz="2700"/>
          </a:p>
          <a:p>
            <a:pPr indent="0" lvl="0" marL="0" rtl="0">
              <a:spcBef>
                <a:spcPts val="0"/>
              </a:spcBef>
              <a:spcAft>
                <a:spcPts val="0"/>
              </a:spcAft>
              <a:buNone/>
            </a:pPr>
            <a:r>
              <a:t/>
            </a:r>
            <a:endParaRPr sz="2700"/>
          </a:p>
          <a:p>
            <a:pPr indent="0" lvl="0" marL="0" rtl="0">
              <a:spcBef>
                <a:spcPts val="0"/>
              </a:spcBef>
              <a:spcAft>
                <a:spcPts val="0"/>
              </a:spcAft>
              <a:buNone/>
            </a:pPr>
            <a:r>
              <a:t/>
            </a:r>
            <a:endParaRPr sz="2200"/>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8" name="Shape 628"/>
        <p:cNvGrpSpPr/>
        <p:nvPr/>
      </p:nvGrpSpPr>
      <p:grpSpPr>
        <a:xfrm>
          <a:off x="0" y="0"/>
          <a:ext cx="0" cy="0"/>
          <a:chOff x="0" y="0"/>
          <a:chExt cx="0" cy="0"/>
        </a:xfrm>
      </p:grpSpPr>
      <p:sp>
        <p:nvSpPr>
          <p:cNvPr id="629" name="Google Shape;629;p77"/>
          <p:cNvSpPr txBox="1"/>
          <p:nvPr>
            <p:ph idx="1" type="body"/>
          </p:nvPr>
        </p:nvSpPr>
        <p:spPr>
          <a:xfrm>
            <a:off x="831850" y="4589463"/>
            <a:ext cx="10515600" cy="1217100"/>
          </a:xfrm>
          <a:prstGeom prst="rect">
            <a:avLst/>
          </a:prstGeom>
        </p:spPr>
        <p:txBody>
          <a:bodyPr anchorCtr="0" anchor="t" bIns="91425" lIns="91425" spcFirstLastPara="1" rIns="91425" wrap="square" tIns="91425">
            <a:noAutofit/>
          </a:bodyPr>
          <a:lstStyle/>
          <a:p>
            <a:pPr indent="0" lvl="0" marL="0">
              <a:spcBef>
                <a:spcPts val="1000"/>
              </a:spcBef>
              <a:spcAft>
                <a:spcPts val="0"/>
              </a:spcAft>
              <a:buNone/>
            </a:pPr>
            <a:r>
              <a:t/>
            </a:r>
            <a:endParaRPr/>
          </a:p>
        </p:txBody>
      </p:sp>
      <p:pic>
        <p:nvPicPr>
          <p:cNvPr id="630" name="Google Shape;630;p77"/>
          <p:cNvPicPr preferRelativeResize="0"/>
          <p:nvPr/>
        </p:nvPicPr>
        <p:blipFill>
          <a:blip r:embed="rId3">
            <a:alphaModFix/>
          </a:blip>
          <a:stretch>
            <a:fillRect/>
          </a:stretch>
        </p:blipFill>
        <p:spPr>
          <a:xfrm>
            <a:off x="304800" y="152400"/>
            <a:ext cx="11519952" cy="6948376"/>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635" name="Shape 635"/>
        <p:cNvGrpSpPr/>
        <p:nvPr/>
      </p:nvGrpSpPr>
      <p:grpSpPr>
        <a:xfrm>
          <a:off x="0" y="0"/>
          <a:ext cx="0" cy="0"/>
          <a:chOff x="0" y="0"/>
          <a:chExt cx="0" cy="0"/>
        </a:xfrm>
      </p:grpSpPr>
      <p:sp>
        <p:nvSpPr>
          <p:cNvPr id="636" name="Google Shape;636;p78"/>
          <p:cNvSpPr txBox="1"/>
          <p:nvPr>
            <p:ph type="title"/>
          </p:nvPr>
        </p:nvSpPr>
        <p:spPr>
          <a:xfrm>
            <a:off x="590309" y="450802"/>
            <a:ext cx="2808300" cy="16065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a:t>It is Honey Harvesting Time!</a:t>
            </a:r>
            <a:endParaRPr/>
          </a:p>
        </p:txBody>
      </p:sp>
      <p:sp>
        <p:nvSpPr>
          <p:cNvPr id="637" name="Google Shape;637;p78"/>
          <p:cNvSpPr txBox="1"/>
          <p:nvPr>
            <p:ph idx="1" type="body"/>
          </p:nvPr>
        </p:nvSpPr>
        <p:spPr>
          <a:xfrm>
            <a:off x="4084320" y="450803"/>
            <a:ext cx="7498200" cy="5418300"/>
          </a:xfrm>
          <a:prstGeom prst="rect">
            <a:avLst/>
          </a:prstGeom>
        </p:spPr>
        <p:txBody>
          <a:bodyPr anchorCtr="0" anchor="t" bIns="91425" lIns="91425" spcFirstLastPara="1" rIns="91425" wrap="square" tIns="91425">
            <a:noAutofit/>
          </a:bodyPr>
          <a:lstStyle/>
          <a:p>
            <a:pPr indent="0" lvl="0" marL="0">
              <a:spcBef>
                <a:spcPts val="1000"/>
              </a:spcBef>
              <a:spcAft>
                <a:spcPts val="0"/>
              </a:spcAft>
              <a:buNone/>
            </a:pPr>
            <a:r>
              <a:t/>
            </a:r>
            <a:endParaRPr/>
          </a:p>
        </p:txBody>
      </p:sp>
      <p:sp>
        <p:nvSpPr>
          <p:cNvPr id="638" name="Google Shape;638;p78"/>
          <p:cNvSpPr txBox="1"/>
          <p:nvPr>
            <p:ph idx="2" type="body"/>
          </p:nvPr>
        </p:nvSpPr>
        <p:spPr>
          <a:xfrm>
            <a:off x="590309" y="2042160"/>
            <a:ext cx="2808300" cy="3826800"/>
          </a:xfrm>
          <a:prstGeom prst="rect">
            <a:avLst/>
          </a:prstGeom>
        </p:spPr>
        <p:txBody>
          <a:bodyPr anchorCtr="0" anchor="t" bIns="91425" lIns="91425" spcFirstLastPara="1" rIns="91425" wrap="square" tIns="91425">
            <a:noAutofit/>
          </a:bodyPr>
          <a:lstStyle/>
          <a:p>
            <a:pPr indent="0" lvl="0" marL="0">
              <a:spcBef>
                <a:spcPts val="1000"/>
              </a:spcBef>
              <a:spcAft>
                <a:spcPts val="0"/>
              </a:spcAft>
              <a:buNone/>
            </a:pPr>
            <a:r>
              <a:t/>
            </a:r>
            <a:endParaRPr/>
          </a:p>
        </p:txBody>
      </p:sp>
      <p:pic>
        <p:nvPicPr>
          <p:cNvPr id="639" name="Google Shape;639;p78"/>
          <p:cNvPicPr preferRelativeResize="0"/>
          <p:nvPr/>
        </p:nvPicPr>
        <p:blipFill>
          <a:blip r:embed="rId3">
            <a:alphaModFix/>
          </a:blip>
          <a:stretch>
            <a:fillRect/>
          </a:stretch>
        </p:blipFill>
        <p:spPr>
          <a:xfrm>
            <a:off x="3628475" y="0"/>
            <a:ext cx="8847526" cy="6858001"/>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644" name="Shape 644"/>
        <p:cNvGrpSpPr/>
        <p:nvPr/>
      </p:nvGrpSpPr>
      <p:grpSpPr>
        <a:xfrm>
          <a:off x="0" y="0"/>
          <a:ext cx="0" cy="0"/>
          <a:chOff x="0" y="0"/>
          <a:chExt cx="0" cy="0"/>
        </a:xfrm>
      </p:grpSpPr>
      <p:sp>
        <p:nvSpPr>
          <p:cNvPr id="645" name="Google Shape;645;p79"/>
          <p:cNvSpPr txBox="1"/>
          <p:nvPr>
            <p:ph type="title"/>
          </p:nvPr>
        </p:nvSpPr>
        <p:spPr>
          <a:xfrm>
            <a:off x="838200" y="365125"/>
            <a:ext cx="10515600" cy="1325700"/>
          </a:xfrm>
          <a:prstGeom prst="rect">
            <a:avLst/>
          </a:prstGeom>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646" name="Google Shape;646;p79"/>
          <p:cNvSpPr txBox="1"/>
          <p:nvPr>
            <p:ph idx="1" type="body"/>
          </p:nvPr>
        </p:nvSpPr>
        <p:spPr>
          <a:xfrm>
            <a:off x="838200" y="1920875"/>
            <a:ext cx="10515600" cy="3930600"/>
          </a:xfrm>
          <a:prstGeom prst="rect">
            <a:avLst/>
          </a:prstGeom>
        </p:spPr>
        <p:txBody>
          <a:bodyPr anchorCtr="0" anchor="t" bIns="91425" lIns="91425" spcFirstLastPara="1" rIns="91425" wrap="square" tIns="91425">
            <a:noAutofit/>
          </a:bodyPr>
          <a:lstStyle/>
          <a:p>
            <a:pPr indent="0" lvl="0" marL="0">
              <a:spcBef>
                <a:spcPts val="1000"/>
              </a:spcBef>
              <a:spcAft>
                <a:spcPts val="0"/>
              </a:spcAft>
              <a:buNone/>
            </a:pPr>
            <a:r>
              <a:t/>
            </a:r>
            <a:endParaRPr/>
          </a:p>
        </p:txBody>
      </p:sp>
      <p:pic>
        <p:nvPicPr>
          <p:cNvPr id="647" name="Google Shape;647;p79"/>
          <p:cNvPicPr preferRelativeResize="0"/>
          <p:nvPr/>
        </p:nvPicPr>
        <p:blipFill>
          <a:blip r:embed="rId3">
            <a:alphaModFix/>
          </a:blip>
          <a:stretch>
            <a:fillRect/>
          </a:stretch>
        </p:blipFill>
        <p:spPr>
          <a:xfrm>
            <a:off x="841200" y="-324925"/>
            <a:ext cx="9474874" cy="7337025"/>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52" name="Shape 652"/>
        <p:cNvGrpSpPr/>
        <p:nvPr/>
      </p:nvGrpSpPr>
      <p:grpSpPr>
        <a:xfrm>
          <a:off x="0" y="0"/>
          <a:ext cx="0" cy="0"/>
          <a:chOff x="0" y="0"/>
          <a:chExt cx="0" cy="0"/>
        </a:xfrm>
      </p:grpSpPr>
      <p:sp>
        <p:nvSpPr>
          <p:cNvPr id="653" name="Google Shape;653;p80"/>
          <p:cNvSpPr txBox="1"/>
          <p:nvPr>
            <p:ph idx="2" type="body"/>
          </p:nvPr>
        </p:nvSpPr>
        <p:spPr>
          <a:xfrm>
            <a:off x="406075" y="345900"/>
            <a:ext cx="7053600" cy="5880600"/>
          </a:xfrm>
          <a:prstGeom prst="rect">
            <a:avLst/>
          </a:prstGeom>
        </p:spPr>
        <p:txBody>
          <a:bodyPr anchorCtr="0" anchor="t" bIns="91425" lIns="91425" spcFirstLastPara="1" rIns="91425" wrap="square" tIns="91425">
            <a:noAutofit/>
          </a:bodyPr>
          <a:lstStyle/>
          <a:p>
            <a:pPr indent="0" lvl="0" marL="0" rtl="0">
              <a:spcBef>
                <a:spcPts val="1000"/>
              </a:spcBef>
              <a:spcAft>
                <a:spcPts val="0"/>
              </a:spcAft>
              <a:buNone/>
            </a:pPr>
            <a:r>
              <a:rPr lang="en-US"/>
              <a:t>Converging on tagging similar structures will make the articles we have more useful (re-useful).</a:t>
            </a:r>
            <a:endParaRPr/>
          </a:p>
          <a:p>
            <a:pPr indent="0" lvl="0" marL="0" rtl="0">
              <a:spcBef>
                <a:spcPts val="1000"/>
              </a:spcBef>
              <a:spcAft>
                <a:spcPts val="0"/>
              </a:spcAft>
              <a:buNone/>
            </a:pPr>
            <a:r>
              <a:t/>
            </a:r>
            <a:endParaRPr/>
          </a:p>
          <a:p>
            <a:pPr indent="0" lvl="0" marL="0" rtl="0">
              <a:spcBef>
                <a:spcPts val="1000"/>
              </a:spcBef>
              <a:spcAft>
                <a:spcPts val="0"/>
              </a:spcAft>
              <a:buNone/>
            </a:pPr>
            <a:r>
              <a:rPr lang="en-US"/>
              <a:t>Content-owner-driven tagging decisions will get us the most “buy in” for the Best Practices.</a:t>
            </a:r>
            <a:endParaRPr/>
          </a:p>
          <a:p>
            <a:pPr indent="0" lvl="0" marL="0" rtl="0">
              <a:spcBef>
                <a:spcPts val="1000"/>
              </a:spcBef>
              <a:spcAft>
                <a:spcPts val="0"/>
              </a:spcAft>
              <a:buNone/>
            </a:pPr>
            <a:r>
              <a:t/>
            </a:r>
            <a:endParaRPr/>
          </a:p>
          <a:p>
            <a:pPr indent="0" lvl="0" marL="0">
              <a:spcBef>
                <a:spcPts val="1000"/>
              </a:spcBef>
              <a:spcAft>
                <a:spcPts val="0"/>
              </a:spcAft>
              <a:buNone/>
            </a:pPr>
            <a:r>
              <a:t/>
            </a:r>
            <a:endParaRPr/>
          </a:p>
        </p:txBody>
      </p:sp>
      <p:sp>
        <p:nvSpPr>
          <p:cNvPr id="654" name="Google Shape;654;p80"/>
          <p:cNvSpPr txBox="1"/>
          <p:nvPr>
            <p:ph idx="3" type="body"/>
          </p:nvPr>
        </p:nvSpPr>
        <p:spPr>
          <a:xfrm>
            <a:off x="8168640" y="1681163"/>
            <a:ext cx="3186600" cy="823800"/>
          </a:xfrm>
          <a:prstGeom prst="rect">
            <a:avLst/>
          </a:prstGeom>
        </p:spPr>
        <p:txBody>
          <a:bodyPr anchorCtr="0" anchor="b" bIns="91425" lIns="91425" spcFirstLastPara="1" rIns="91425" wrap="square" tIns="91425">
            <a:noAutofit/>
          </a:bodyPr>
          <a:lstStyle/>
          <a:p>
            <a:pPr indent="0" lvl="0" marL="0">
              <a:spcBef>
                <a:spcPts val="1000"/>
              </a:spcBef>
              <a:spcAft>
                <a:spcPts val="0"/>
              </a:spcAft>
              <a:buNone/>
            </a:pPr>
            <a:r>
              <a:rPr lang="en-US"/>
              <a:t>Conclusions</a:t>
            </a:r>
            <a:endParaRPr/>
          </a:p>
        </p:txBody>
      </p:sp>
      <p:sp>
        <p:nvSpPr>
          <p:cNvPr id="655" name="Google Shape;655;p80"/>
          <p:cNvSpPr txBox="1"/>
          <p:nvPr>
            <p:ph idx="4" type="body"/>
          </p:nvPr>
        </p:nvSpPr>
        <p:spPr>
          <a:xfrm>
            <a:off x="8168640" y="2505075"/>
            <a:ext cx="3186600" cy="3423300"/>
          </a:xfrm>
          <a:prstGeom prst="rect">
            <a:avLst/>
          </a:prstGeom>
        </p:spPr>
        <p:txBody>
          <a:bodyPr anchorCtr="0" anchor="t" bIns="91425" lIns="91425" spcFirstLastPara="1" rIns="91425" wrap="square" tIns="91425">
            <a:noAutofit/>
          </a:bodyPr>
          <a:lstStyle/>
          <a:p>
            <a:pPr indent="0" lvl="0" marL="0">
              <a:spcBef>
                <a:spcPts val="1000"/>
              </a:spcBef>
              <a:spcAft>
                <a:spcPts val="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53">
                                            <p:txEl>
                                              <p:pRg end="0" st="0"/>
                                            </p:txEl>
                                          </p:spTgt>
                                        </p:tgtEl>
                                        <p:attrNameLst>
                                          <p:attrName>style.visibility</p:attrName>
                                        </p:attrNameLst>
                                      </p:cBhvr>
                                      <p:to>
                                        <p:strVal val="visible"/>
                                      </p:to>
                                    </p:set>
                                    <p:animEffect filter="fade" transition="in">
                                      <p:cBhvr>
                                        <p:cTn dur="400"/>
                                        <p:tgtEl>
                                          <p:spTgt spid="653">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53">
                                            <p:txEl>
                                              <p:pRg end="1" st="1"/>
                                            </p:txEl>
                                          </p:spTgt>
                                        </p:tgtEl>
                                        <p:attrNameLst>
                                          <p:attrName>style.visibility</p:attrName>
                                        </p:attrNameLst>
                                      </p:cBhvr>
                                      <p:to>
                                        <p:strVal val="visible"/>
                                      </p:to>
                                    </p:set>
                                    <p:animEffect filter="fade" transition="in">
                                      <p:cBhvr>
                                        <p:cTn dur="400"/>
                                        <p:tgtEl>
                                          <p:spTgt spid="653">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53">
                                            <p:txEl>
                                              <p:pRg end="2" st="2"/>
                                            </p:txEl>
                                          </p:spTgt>
                                        </p:tgtEl>
                                        <p:attrNameLst>
                                          <p:attrName>style.visibility</p:attrName>
                                        </p:attrNameLst>
                                      </p:cBhvr>
                                      <p:to>
                                        <p:strVal val="visible"/>
                                      </p:to>
                                    </p:set>
                                    <p:animEffect filter="fade" transition="in">
                                      <p:cBhvr>
                                        <p:cTn dur="400"/>
                                        <p:tgtEl>
                                          <p:spTgt spid="653">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53">
                                            <p:txEl>
                                              <p:pRg end="3" st="3"/>
                                            </p:txEl>
                                          </p:spTgt>
                                        </p:tgtEl>
                                        <p:attrNameLst>
                                          <p:attrName>style.visibility</p:attrName>
                                        </p:attrNameLst>
                                      </p:cBhvr>
                                      <p:to>
                                        <p:strVal val="visible"/>
                                      </p:to>
                                    </p:set>
                                    <p:animEffect filter="fade" transition="in">
                                      <p:cBhvr>
                                        <p:cTn dur="400"/>
                                        <p:tgtEl>
                                          <p:spTgt spid="653">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53">
                                            <p:txEl>
                                              <p:pRg end="4" st="4"/>
                                            </p:txEl>
                                          </p:spTgt>
                                        </p:tgtEl>
                                        <p:attrNameLst>
                                          <p:attrName>style.visibility</p:attrName>
                                        </p:attrNameLst>
                                      </p:cBhvr>
                                      <p:to>
                                        <p:strVal val="visible"/>
                                      </p:to>
                                    </p:set>
                                    <p:animEffect filter="fade" transition="in">
                                      <p:cBhvr>
                                        <p:cTn dur="400"/>
                                        <p:tgtEl>
                                          <p:spTgt spid="653">
                                            <p:txEl>
                                              <p:pRg end="4" st="4"/>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60" name="Shape 660"/>
        <p:cNvGrpSpPr/>
        <p:nvPr/>
      </p:nvGrpSpPr>
      <p:grpSpPr>
        <a:xfrm>
          <a:off x="0" y="0"/>
          <a:ext cx="0" cy="0"/>
          <a:chOff x="0" y="0"/>
          <a:chExt cx="0" cy="0"/>
        </a:xfrm>
      </p:grpSpPr>
      <p:sp>
        <p:nvSpPr>
          <p:cNvPr id="661" name="Google Shape;661;p81"/>
          <p:cNvSpPr txBox="1"/>
          <p:nvPr>
            <p:ph idx="2" type="body"/>
          </p:nvPr>
        </p:nvSpPr>
        <p:spPr>
          <a:xfrm>
            <a:off x="406075" y="345900"/>
            <a:ext cx="7053600" cy="5880600"/>
          </a:xfrm>
          <a:prstGeom prst="rect">
            <a:avLst/>
          </a:prstGeom>
        </p:spPr>
        <p:txBody>
          <a:bodyPr anchorCtr="0" anchor="t" bIns="91425" lIns="91425" spcFirstLastPara="1" rIns="91425" wrap="square" tIns="91425">
            <a:noAutofit/>
          </a:bodyPr>
          <a:lstStyle/>
          <a:p>
            <a:pPr indent="0" lvl="0" marL="0" rtl="0">
              <a:spcBef>
                <a:spcPts val="1000"/>
              </a:spcBef>
              <a:spcAft>
                <a:spcPts val="0"/>
              </a:spcAft>
              <a:buNone/>
            </a:pPr>
            <a:r>
              <a:rPr lang="en-US"/>
              <a:t>Consistent mediocre tagging is more useful than perfect tagging practices that no one applies.</a:t>
            </a:r>
            <a:endParaRPr/>
          </a:p>
          <a:p>
            <a:pPr indent="0" lvl="0" marL="0" rtl="0">
              <a:spcBef>
                <a:spcPts val="1000"/>
              </a:spcBef>
              <a:spcAft>
                <a:spcPts val="0"/>
              </a:spcAft>
              <a:buNone/>
            </a:pPr>
            <a:r>
              <a:t/>
            </a:r>
            <a:endParaRPr/>
          </a:p>
          <a:p>
            <a:pPr indent="0" lvl="0" marL="0" rtl="0">
              <a:spcBef>
                <a:spcPts val="1000"/>
              </a:spcBef>
              <a:spcAft>
                <a:spcPts val="0"/>
              </a:spcAft>
              <a:buNone/>
            </a:pPr>
            <a:r>
              <a:rPr lang="en-US"/>
              <a:t>The interesting work in the XML model world now is around driving consistent tagging of important content (metadata) elements. </a:t>
            </a:r>
            <a:endParaRPr/>
          </a:p>
        </p:txBody>
      </p:sp>
      <p:sp>
        <p:nvSpPr>
          <p:cNvPr id="662" name="Google Shape;662;p81"/>
          <p:cNvSpPr txBox="1"/>
          <p:nvPr>
            <p:ph idx="3" type="body"/>
          </p:nvPr>
        </p:nvSpPr>
        <p:spPr>
          <a:xfrm>
            <a:off x="8168640" y="1681163"/>
            <a:ext cx="3186600" cy="823800"/>
          </a:xfrm>
          <a:prstGeom prst="rect">
            <a:avLst/>
          </a:prstGeom>
        </p:spPr>
        <p:txBody>
          <a:bodyPr anchorCtr="0" anchor="b" bIns="91425" lIns="91425" spcFirstLastPara="1" rIns="91425" wrap="square" tIns="91425">
            <a:noAutofit/>
          </a:bodyPr>
          <a:lstStyle/>
          <a:p>
            <a:pPr indent="0" lvl="0" marL="0" rtl="0">
              <a:spcBef>
                <a:spcPts val="1000"/>
              </a:spcBef>
              <a:spcAft>
                <a:spcPts val="0"/>
              </a:spcAft>
              <a:buNone/>
            </a:pPr>
            <a:r>
              <a:rPr lang="en-US"/>
              <a:t>Conclusions</a:t>
            </a:r>
            <a:endParaRPr/>
          </a:p>
        </p:txBody>
      </p:sp>
      <p:sp>
        <p:nvSpPr>
          <p:cNvPr id="663" name="Google Shape;663;p81"/>
          <p:cNvSpPr txBox="1"/>
          <p:nvPr>
            <p:ph idx="4" type="body"/>
          </p:nvPr>
        </p:nvSpPr>
        <p:spPr>
          <a:xfrm>
            <a:off x="8168640" y="2505075"/>
            <a:ext cx="3186600" cy="3423300"/>
          </a:xfrm>
          <a:prstGeom prst="rect">
            <a:avLst/>
          </a:prstGeom>
        </p:spPr>
        <p:txBody>
          <a:bodyPr anchorCtr="0" anchor="t" bIns="91425" lIns="91425" spcFirstLastPara="1" rIns="91425" wrap="square" tIns="91425">
            <a:noAutofit/>
          </a:bodyPr>
          <a:lstStyle/>
          <a:p>
            <a:pPr indent="0" lvl="0" marL="0" rtl="0">
              <a:spcBef>
                <a:spcPts val="1000"/>
              </a:spcBef>
              <a:spcAft>
                <a:spcPts val="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61">
                                            <p:txEl>
                                              <p:pRg end="0" st="0"/>
                                            </p:txEl>
                                          </p:spTgt>
                                        </p:tgtEl>
                                        <p:attrNameLst>
                                          <p:attrName>style.visibility</p:attrName>
                                        </p:attrNameLst>
                                      </p:cBhvr>
                                      <p:to>
                                        <p:strVal val="visible"/>
                                      </p:to>
                                    </p:set>
                                    <p:animEffect filter="fade" transition="in">
                                      <p:cBhvr>
                                        <p:cTn dur="500"/>
                                        <p:tgtEl>
                                          <p:spTgt spid="661">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61">
                                            <p:txEl>
                                              <p:pRg end="1" st="1"/>
                                            </p:txEl>
                                          </p:spTgt>
                                        </p:tgtEl>
                                        <p:attrNameLst>
                                          <p:attrName>style.visibility</p:attrName>
                                        </p:attrNameLst>
                                      </p:cBhvr>
                                      <p:to>
                                        <p:strVal val="visible"/>
                                      </p:to>
                                    </p:set>
                                    <p:animEffect filter="fade" transition="in">
                                      <p:cBhvr>
                                        <p:cTn dur="500"/>
                                        <p:tgtEl>
                                          <p:spTgt spid="661">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61">
                                            <p:txEl>
                                              <p:pRg end="2" st="2"/>
                                            </p:txEl>
                                          </p:spTgt>
                                        </p:tgtEl>
                                        <p:attrNameLst>
                                          <p:attrName>style.visibility</p:attrName>
                                        </p:attrNameLst>
                                      </p:cBhvr>
                                      <p:to>
                                        <p:strVal val="visible"/>
                                      </p:to>
                                    </p:set>
                                    <p:animEffect filter="fade" transition="in">
                                      <p:cBhvr>
                                        <p:cTn dur="500"/>
                                        <p:tgtEl>
                                          <p:spTgt spid="661">
                                            <p:txEl>
                                              <p:pRg end="2" st="2"/>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67" name="Shape 667"/>
        <p:cNvGrpSpPr/>
        <p:nvPr/>
      </p:nvGrpSpPr>
      <p:grpSpPr>
        <a:xfrm>
          <a:off x="0" y="0"/>
          <a:ext cx="0" cy="0"/>
          <a:chOff x="0" y="0"/>
          <a:chExt cx="0" cy="0"/>
        </a:xfrm>
      </p:grpSpPr>
      <p:sp>
        <p:nvSpPr>
          <p:cNvPr id="668" name="Google Shape;668;p82"/>
          <p:cNvSpPr txBox="1"/>
          <p:nvPr>
            <p:ph type="title"/>
          </p:nvPr>
        </p:nvSpPr>
        <p:spPr>
          <a:xfrm>
            <a:off x="838200" y="365125"/>
            <a:ext cx="5009707" cy="1217485"/>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4400"/>
              <a:buFont typeface="Helvetica Neue"/>
              <a:buNone/>
            </a:pPr>
            <a:r>
              <a:rPr b="0" i="0" lang="en-US" sz="4400" u="none" cap="none" strike="noStrike">
                <a:solidFill>
                  <a:schemeClr val="dk1"/>
                </a:solidFill>
                <a:latin typeface="Helvetica Neue"/>
                <a:ea typeface="Helvetica Neue"/>
                <a:cs typeface="Helvetica Neue"/>
                <a:sym typeface="Helvetica Neue"/>
              </a:rPr>
              <a:t>Thank you.</a:t>
            </a:r>
            <a:endParaRPr/>
          </a:p>
        </p:txBody>
      </p:sp>
      <p:sp>
        <p:nvSpPr>
          <p:cNvPr id="669" name="Google Shape;669;p82"/>
          <p:cNvSpPr txBox="1"/>
          <p:nvPr>
            <p:ph idx="1" type="body"/>
          </p:nvPr>
        </p:nvSpPr>
        <p:spPr>
          <a:xfrm>
            <a:off x="838200" y="2065876"/>
            <a:ext cx="10270200" cy="4019400"/>
          </a:xfrm>
          <a:prstGeom prst="rect">
            <a:avLst/>
          </a:prstGeom>
          <a:noFill/>
          <a:ln>
            <a:noFill/>
          </a:ln>
        </p:spPr>
        <p:txBody>
          <a:bodyPr anchorCtr="0" anchor="t" bIns="45700" lIns="91425" spcFirstLastPara="1" rIns="91425" wrap="square" tIns="45700">
            <a:noAutofit/>
          </a:bodyPr>
          <a:lstStyle/>
          <a:p>
            <a:pPr indent="0" lvl="0" marL="0" rtl="0">
              <a:lnSpc>
                <a:spcPct val="90000"/>
              </a:lnSpc>
              <a:spcBef>
                <a:spcPts val="0"/>
              </a:spcBef>
              <a:spcAft>
                <a:spcPts val="0"/>
              </a:spcAft>
              <a:buClr>
                <a:schemeClr val="accent2"/>
              </a:buClr>
              <a:buSzPts val="2400"/>
              <a:buFont typeface="Arial"/>
              <a:buNone/>
            </a:pPr>
            <a:r>
              <a:rPr b="1" lang="en-US" sz="2900"/>
              <a:t>Jeffrey Beck</a:t>
            </a:r>
            <a:endParaRPr b="1" sz="2900"/>
          </a:p>
          <a:p>
            <a:pPr indent="0" lvl="0" marL="0" rtl="0">
              <a:lnSpc>
                <a:spcPct val="90000"/>
              </a:lnSpc>
              <a:spcBef>
                <a:spcPts val="0"/>
              </a:spcBef>
              <a:spcAft>
                <a:spcPts val="0"/>
              </a:spcAft>
              <a:buClr>
                <a:schemeClr val="accent2"/>
              </a:buClr>
              <a:buSzPts val="2400"/>
              <a:buFont typeface="Arial"/>
              <a:buNone/>
            </a:pPr>
            <a:r>
              <a:t/>
            </a:r>
            <a:endParaRPr sz="2400"/>
          </a:p>
          <a:p>
            <a:pPr indent="0" lvl="0" marL="0" rtl="0">
              <a:lnSpc>
                <a:spcPct val="90000"/>
              </a:lnSpc>
              <a:spcBef>
                <a:spcPts val="0"/>
              </a:spcBef>
              <a:spcAft>
                <a:spcPts val="0"/>
              </a:spcAft>
              <a:buClr>
                <a:schemeClr val="accent2"/>
              </a:buClr>
              <a:buSzPts val="2400"/>
              <a:buFont typeface="Arial"/>
              <a:buNone/>
            </a:pPr>
            <a:r>
              <a:rPr b="1" lang="en-US" sz="2200">
                <a:latin typeface="Arial"/>
                <a:ea typeface="Arial"/>
                <a:cs typeface="Arial"/>
                <a:sym typeface="Arial"/>
              </a:rPr>
              <a:t>National Center for Biotechnology Information, National Library of Medicine, National Institutes of Health, Bethesda, MD 20894, USA</a:t>
            </a:r>
            <a:endParaRPr b="1" sz="2200">
              <a:latin typeface="Arial"/>
              <a:ea typeface="Arial"/>
              <a:cs typeface="Arial"/>
              <a:sym typeface="Arial"/>
            </a:endParaRPr>
          </a:p>
          <a:p>
            <a:pPr indent="0" lvl="0" marL="0" rtl="0">
              <a:lnSpc>
                <a:spcPct val="90000"/>
              </a:lnSpc>
              <a:spcBef>
                <a:spcPts val="0"/>
              </a:spcBef>
              <a:spcAft>
                <a:spcPts val="0"/>
              </a:spcAft>
              <a:buClr>
                <a:schemeClr val="accent2"/>
              </a:buClr>
              <a:buSzPts val="2400"/>
              <a:buFont typeface="Arial"/>
              <a:buNone/>
            </a:pPr>
            <a:r>
              <a:t/>
            </a:r>
            <a:endParaRPr b="1" sz="2200">
              <a:latin typeface="Arial"/>
              <a:ea typeface="Arial"/>
              <a:cs typeface="Arial"/>
              <a:sym typeface="Arial"/>
            </a:endParaRPr>
          </a:p>
          <a:p>
            <a:pPr indent="0" lvl="0" marL="0" rtl="0">
              <a:lnSpc>
                <a:spcPct val="90000"/>
              </a:lnSpc>
              <a:spcBef>
                <a:spcPts val="0"/>
              </a:spcBef>
              <a:spcAft>
                <a:spcPts val="0"/>
              </a:spcAft>
              <a:buClr>
                <a:schemeClr val="accent2"/>
              </a:buClr>
              <a:buSzPts val="2400"/>
              <a:buFont typeface="Arial"/>
              <a:buNone/>
            </a:pPr>
            <a:r>
              <a:rPr b="1" lang="en-US" sz="2200">
                <a:latin typeface="Arial"/>
                <a:ea typeface="Arial"/>
                <a:cs typeface="Arial"/>
                <a:sym typeface="Arial"/>
              </a:rPr>
              <a:t>beck@ncbi.nlm.nih.gov</a:t>
            </a:r>
            <a:endParaRPr b="1" sz="2200">
              <a:latin typeface="Arial"/>
              <a:ea typeface="Arial"/>
              <a:cs typeface="Arial"/>
              <a:sym typeface="Arial"/>
            </a:endParaRPr>
          </a:p>
        </p:txBody>
      </p:sp>
      <p:sp>
        <p:nvSpPr>
          <p:cNvPr id="670" name="Google Shape;670;p82"/>
          <p:cNvSpPr txBox="1"/>
          <p:nvPr>
            <p:ph idx="5" type="body"/>
          </p:nvPr>
        </p:nvSpPr>
        <p:spPr>
          <a:xfrm>
            <a:off x="5987291" y="365125"/>
            <a:ext cx="5366509" cy="1217613"/>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chemeClr val="dk1"/>
              </a:buClr>
              <a:buSzPts val="1600"/>
              <a:buFont typeface="Arial"/>
              <a:buNone/>
            </a:pPr>
            <a:r>
              <a:rPr b="0" i="0" lang="en-US" sz="1600" u="none" cap="none" strike="noStrike">
                <a:solidFill>
                  <a:schemeClr val="dk1"/>
                </a:solidFill>
                <a:latin typeface="Helvetica Neue"/>
                <a:ea typeface="Helvetica Neue"/>
                <a:cs typeface="Helvetica Neue"/>
                <a:sym typeface="Helvetica Neue"/>
              </a:rPr>
              <a:t>This </a:t>
            </a:r>
            <a:r>
              <a:rPr lang="en-US"/>
              <a:t>work</a:t>
            </a:r>
            <a:r>
              <a:rPr b="0" i="0" lang="en-US" sz="1600" u="none" cap="none" strike="noStrike">
                <a:solidFill>
                  <a:schemeClr val="dk1"/>
                </a:solidFill>
                <a:latin typeface="Helvetica Neue"/>
                <a:ea typeface="Helvetica Neue"/>
                <a:cs typeface="Helvetica Neue"/>
                <a:sym typeface="Helvetica Neue"/>
              </a:rPr>
              <a:t> was supported by the Intramural Research Program of the NIH, National Library of Medicine.</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1" name="Shape 171"/>
        <p:cNvGrpSpPr/>
        <p:nvPr/>
      </p:nvGrpSpPr>
      <p:grpSpPr>
        <a:xfrm>
          <a:off x="0" y="0"/>
          <a:ext cx="0" cy="0"/>
          <a:chOff x="0" y="0"/>
          <a:chExt cx="0" cy="0"/>
        </a:xfrm>
      </p:grpSpPr>
      <p:sp>
        <p:nvSpPr>
          <p:cNvPr id="172" name="Google Shape;172;p30"/>
          <p:cNvSpPr txBox="1"/>
          <p:nvPr>
            <p:ph type="title"/>
          </p:nvPr>
        </p:nvSpPr>
        <p:spPr>
          <a:xfrm>
            <a:off x="590309" y="450802"/>
            <a:ext cx="2808300" cy="16065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a:t>Overview of Ecosystems</a:t>
            </a:r>
            <a:endParaRPr/>
          </a:p>
        </p:txBody>
      </p:sp>
      <p:sp>
        <p:nvSpPr>
          <p:cNvPr id="173" name="Google Shape;173;p30"/>
          <p:cNvSpPr txBox="1"/>
          <p:nvPr>
            <p:ph idx="1" type="body"/>
          </p:nvPr>
        </p:nvSpPr>
        <p:spPr>
          <a:xfrm>
            <a:off x="4267225" y="203175"/>
            <a:ext cx="8195700" cy="4199400"/>
          </a:xfrm>
          <a:prstGeom prst="rect">
            <a:avLst/>
          </a:prstGeom>
        </p:spPr>
        <p:txBody>
          <a:bodyPr anchorCtr="0" anchor="t" bIns="91425" lIns="91425" spcFirstLastPara="1" rIns="91425" wrap="square" tIns="91425">
            <a:noAutofit/>
          </a:bodyPr>
          <a:lstStyle/>
          <a:p>
            <a:pPr indent="-431800" lvl="0" marL="457200" rtl="0">
              <a:spcBef>
                <a:spcPts val="1000"/>
              </a:spcBef>
              <a:spcAft>
                <a:spcPts val="0"/>
              </a:spcAft>
              <a:buSzPts val="3200"/>
              <a:buChar char="•"/>
            </a:pPr>
            <a:r>
              <a:rPr lang="en-US"/>
              <a:t>UBL </a:t>
            </a:r>
            <a:endParaRPr/>
          </a:p>
          <a:p>
            <a:pPr indent="0" lvl="0" marL="457200" rtl="0">
              <a:spcBef>
                <a:spcPts val="1000"/>
              </a:spcBef>
              <a:spcAft>
                <a:spcPts val="0"/>
              </a:spcAft>
              <a:buNone/>
            </a:pPr>
            <a:r>
              <a:t/>
            </a:r>
            <a:endParaRPr/>
          </a:p>
          <a:p>
            <a:pPr indent="-431800" lvl="0" marL="457200" rtl="0">
              <a:spcBef>
                <a:spcPts val="1000"/>
              </a:spcBef>
              <a:spcAft>
                <a:spcPts val="0"/>
              </a:spcAft>
              <a:buSzPts val="3200"/>
              <a:buChar char="•"/>
            </a:pPr>
            <a:r>
              <a:rPr lang="en-US"/>
              <a:t>DocBook</a:t>
            </a:r>
            <a:endParaRPr/>
          </a:p>
          <a:p>
            <a:pPr indent="0" lvl="0" marL="457200" rtl="0">
              <a:spcBef>
                <a:spcPts val="1000"/>
              </a:spcBef>
              <a:spcAft>
                <a:spcPts val="0"/>
              </a:spcAft>
              <a:buNone/>
            </a:pPr>
            <a:r>
              <a:t/>
            </a:r>
            <a:endParaRPr/>
          </a:p>
          <a:p>
            <a:pPr indent="-431800" lvl="0" marL="457200" rtl="0">
              <a:spcBef>
                <a:spcPts val="1000"/>
              </a:spcBef>
              <a:spcAft>
                <a:spcPts val="0"/>
              </a:spcAft>
              <a:buSzPts val="3200"/>
              <a:buChar char="•"/>
            </a:pPr>
            <a:r>
              <a:rPr lang="en-US"/>
              <a:t>The JATS Family</a:t>
            </a:r>
            <a:endParaRPr/>
          </a:p>
          <a:p>
            <a:pPr indent="0" lvl="0" marL="457200" rtl="0">
              <a:spcBef>
                <a:spcPts val="1000"/>
              </a:spcBef>
              <a:spcAft>
                <a:spcPts val="0"/>
              </a:spcAft>
              <a:buNone/>
            </a:pPr>
            <a:r>
              <a:t/>
            </a:r>
            <a:endParaRPr/>
          </a:p>
          <a:p>
            <a:pPr indent="-431800" lvl="0" marL="457200" rtl="0">
              <a:spcBef>
                <a:spcPts val="1000"/>
              </a:spcBef>
              <a:spcAft>
                <a:spcPts val="0"/>
              </a:spcAft>
              <a:buSzPts val="3200"/>
              <a:buChar char="•"/>
            </a:pPr>
            <a:r>
              <a:rPr lang="en-US"/>
              <a:t>DITA</a:t>
            </a:r>
            <a:endParaRPr/>
          </a:p>
          <a:p>
            <a:pPr indent="0" lvl="0" marL="457200" rtl="0">
              <a:spcBef>
                <a:spcPts val="1000"/>
              </a:spcBef>
              <a:spcAft>
                <a:spcPts val="0"/>
              </a:spcAft>
              <a:buNone/>
            </a:pPr>
            <a:r>
              <a:t/>
            </a:r>
            <a:endParaRPr/>
          </a:p>
          <a:p>
            <a:pPr indent="-431800" lvl="0" marL="457200" rtl="0">
              <a:spcBef>
                <a:spcPts val="1000"/>
              </a:spcBef>
              <a:spcAft>
                <a:spcPts val="0"/>
              </a:spcAft>
              <a:buSzPts val="3200"/>
              <a:buChar char="•"/>
            </a:pPr>
            <a:r>
              <a:rPr lang="en-US"/>
              <a:t>TEI</a:t>
            </a:r>
            <a:endParaRPr/>
          </a:p>
          <a:p>
            <a:pPr indent="0" lvl="0" marL="457200">
              <a:spcBef>
                <a:spcPts val="1000"/>
              </a:spcBef>
              <a:spcAft>
                <a:spcPts val="0"/>
              </a:spcAft>
              <a:buNone/>
            </a:pPr>
            <a:r>
              <a:t/>
            </a:r>
            <a:endParaRPr sz="2300"/>
          </a:p>
        </p:txBody>
      </p:sp>
      <p:sp>
        <p:nvSpPr>
          <p:cNvPr id="174" name="Google Shape;174;p30"/>
          <p:cNvSpPr txBox="1"/>
          <p:nvPr>
            <p:ph idx="2" type="body"/>
          </p:nvPr>
        </p:nvSpPr>
        <p:spPr>
          <a:xfrm>
            <a:off x="590309" y="2042160"/>
            <a:ext cx="2808300" cy="3826800"/>
          </a:xfrm>
          <a:prstGeom prst="rect">
            <a:avLst/>
          </a:prstGeom>
        </p:spPr>
        <p:txBody>
          <a:bodyPr anchorCtr="0" anchor="t" bIns="91425" lIns="91425" spcFirstLastPara="1" rIns="91425" wrap="square" tIns="91425">
            <a:noAutofit/>
          </a:bodyPr>
          <a:lstStyle/>
          <a:p>
            <a:pPr indent="0" lvl="0" marL="0">
              <a:spcBef>
                <a:spcPts val="1000"/>
              </a:spcBef>
              <a:spcAft>
                <a:spcPts val="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3">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3">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3">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3">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3">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3">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3">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3">
                                            <p:txEl>
                                              <p:pRg end="7" st="7"/>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3">
                                            <p:txEl>
                                              <p:pRg end="8" st="8"/>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3">
                                            <p:txEl>
                                              <p:pRg end="9" st="9"/>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9" name="Shape 179"/>
        <p:cNvGrpSpPr/>
        <p:nvPr/>
      </p:nvGrpSpPr>
      <p:grpSpPr>
        <a:xfrm>
          <a:off x="0" y="0"/>
          <a:ext cx="0" cy="0"/>
          <a:chOff x="0" y="0"/>
          <a:chExt cx="0" cy="0"/>
        </a:xfrm>
      </p:grpSpPr>
      <p:sp>
        <p:nvSpPr>
          <p:cNvPr id="180" name="Google Shape;180;p31"/>
          <p:cNvSpPr txBox="1"/>
          <p:nvPr>
            <p:ph type="title"/>
          </p:nvPr>
        </p:nvSpPr>
        <p:spPr>
          <a:xfrm>
            <a:off x="186275" y="118525"/>
            <a:ext cx="3522000" cy="20151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a:t>And some general presentations on vocabularies</a:t>
            </a:r>
            <a:endParaRPr/>
          </a:p>
        </p:txBody>
      </p:sp>
      <p:sp>
        <p:nvSpPr>
          <p:cNvPr id="181" name="Google Shape;181;p31"/>
          <p:cNvSpPr txBox="1"/>
          <p:nvPr>
            <p:ph idx="1" type="body"/>
          </p:nvPr>
        </p:nvSpPr>
        <p:spPr>
          <a:xfrm>
            <a:off x="4084320" y="450803"/>
            <a:ext cx="7498200" cy="5418300"/>
          </a:xfrm>
          <a:prstGeom prst="rect">
            <a:avLst/>
          </a:prstGeom>
        </p:spPr>
        <p:txBody>
          <a:bodyPr anchorCtr="0" anchor="t" bIns="91425" lIns="91425" spcFirstLastPara="1" rIns="91425" wrap="square" tIns="91425">
            <a:noAutofit/>
          </a:bodyPr>
          <a:lstStyle/>
          <a:p>
            <a:pPr indent="0" lvl="0" marL="0" rtl="0">
              <a:lnSpc>
                <a:spcPct val="115000"/>
              </a:lnSpc>
              <a:spcBef>
                <a:spcPts val="1800"/>
              </a:spcBef>
              <a:spcAft>
                <a:spcPts val="0"/>
              </a:spcAft>
              <a:buClr>
                <a:schemeClr val="dk1"/>
              </a:buClr>
              <a:buSzPts val="1100"/>
              <a:buFont typeface="Arial"/>
              <a:buNone/>
            </a:pPr>
            <a:r>
              <a:rPr b="1" lang="en-US" sz="2100">
                <a:solidFill>
                  <a:srgbClr val="000000"/>
                </a:solidFill>
                <a:latin typeface="Arial"/>
                <a:ea typeface="Arial"/>
                <a:cs typeface="Arial"/>
                <a:sym typeface="Arial"/>
              </a:rPr>
              <a:t>Organizational and funding options for markup vocabulary creation and maintenance - </a:t>
            </a:r>
            <a:r>
              <a:rPr i="1" lang="en-US" sz="2100">
                <a:solidFill>
                  <a:srgbClr val="000000"/>
                </a:solidFill>
                <a:latin typeface="Arial"/>
                <a:ea typeface="Arial"/>
                <a:cs typeface="Arial"/>
                <a:sym typeface="Arial"/>
              </a:rPr>
              <a:t>Todd Carpenter, NISO</a:t>
            </a:r>
            <a:endParaRPr i="1" sz="2100">
              <a:solidFill>
                <a:srgbClr val="000000"/>
              </a:solidFill>
              <a:latin typeface="Arial"/>
              <a:ea typeface="Arial"/>
              <a:cs typeface="Arial"/>
              <a:sym typeface="Arial"/>
            </a:endParaRPr>
          </a:p>
          <a:p>
            <a:pPr indent="0" lvl="0" marL="0" rtl="0">
              <a:spcBef>
                <a:spcPts val="1000"/>
              </a:spcBef>
              <a:spcAft>
                <a:spcPts val="0"/>
              </a:spcAft>
              <a:buNone/>
            </a:pPr>
            <a:r>
              <a:t/>
            </a:r>
            <a:endParaRPr sz="3600">
              <a:solidFill>
                <a:srgbClr val="000000"/>
              </a:solidFill>
            </a:endParaRPr>
          </a:p>
          <a:p>
            <a:pPr indent="0" lvl="0" marL="0" rtl="0">
              <a:lnSpc>
                <a:spcPct val="115000"/>
              </a:lnSpc>
              <a:spcBef>
                <a:spcPts val="1800"/>
              </a:spcBef>
              <a:spcAft>
                <a:spcPts val="0"/>
              </a:spcAft>
              <a:buClr>
                <a:schemeClr val="dk1"/>
              </a:buClr>
              <a:buSzPts val="1100"/>
              <a:buFont typeface="Arial"/>
              <a:buNone/>
            </a:pPr>
            <a:r>
              <a:rPr b="1" lang="en-US" sz="2100">
                <a:solidFill>
                  <a:srgbClr val="000000"/>
                </a:solidFill>
                <a:latin typeface="Arial"/>
                <a:ea typeface="Arial"/>
                <a:cs typeface="Arial"/>
                <a:sym typeface="Arial"/>
              </a:rPr>
              <a:t>“Be in the room where it happens”: Digital preservation at Portico and the JATS ecosystem - </a:t>
            </a:r>
            <a:r>
              <a:rPr i="1" lang="en-US" sz="2100">
                <a:solidFill>
                  <a:srgbClr val="000000"/>
                </a:solidFill>
                <a:latin typeface="Arial"/>
                <a:ea typeface="Arial"/>
                <a:cs typeface="Arial"/>
                <a:sym typeface="Arial"/>
              </a:rPr>
              <a:t>Sheila Morrissey, John Meyer &amp; Sushil Bhattarai, ITHAKA</a:t>
            </a:r>
            <a:endParaRPr i="1" sz="2100">
              <a:solidFill>
                <a:srgbClr val="000000"/>
              </a:solidFill>
              <a:latin typeface="Arial"/>
              <a:ea typeface="Arial"/>
              <a:cs typeface="Arial"/>
              <a:sym typeface="Arial"/>
            </a:endParaRPr>
          </a:p>
          <a:p>
            <a:pPr indent="0" lvl="0" marL="0" rtl="0">
              <a:spcBef>
                <a:spcPts val="1000"/>
              </a:spcBef>
              <a:spcAft>
                <a:spcPts val="0"/>
              </a:spcAft>
              <a:buNone/>
            </a:pPr>
            <a:r>
              <a:t/>
            </a:r>
            <a:endParaRPr sz="3600">
              <a:solidFill>
                <a:srgbClr val="000000"/>
              </a:solidFill>
            </a:endParaRPr>
          </a:p>
          <a:p>
            <a:pPr indent="0" lvl="0" marL="0" rtl="0">
              <a:lnSpc>
                <a:spcPct val="115000"/>
              </a:lnSpc>
              <a:spcBef>
                <a:spcPts val="1800"/>
              </a:spcBef>
              <a:spcAft>
                <a:spcPts val="0"/>
              </a:spcAft>
              <a:buClr>
                <a:schemeClr val="dk1"/>
              </a:buClr>
              <a:buSzPts val="1100"/>
              <a:buFont typeface="Arial"/>
              <a:buNone/>
            </a:pPr>
            <a:r>
              <a:rPr b="1" lang="en-US" sz="2100">
                <a:solidFill>
                  <a:srgbClr val="000000"/>
                </a:solidFill>
                <a:latin typeface="Arial"/>
                <a:ea typeface="Arial"/>
                <a:cs typeface="Arial"/>
                <a:sym typeface="Arial"/>
              </a:rPr>
              <a:t>Structural metadata &amp; standardization failures: Just a little bit of history repeating - </a:t>
            </a:r>
            <a:r>
              <a:rPr i="1" lang="en-US" sz="2100">
                <a:solidFill>
                  <a:srgbClr val="000000"/>
                </a:solidFill>
                <a:latin typeface="Arial"/>
                <a:ea typeface="Arial"/>
                <a:cs typeface="Arial"/>
                <a:sym typeface="Arial"/>
              </a:rPr>
              <a:t>Jerome McDonough, University of Illinois</a:t>
            </a:r>
            <a:endParaRPr i="1" sz="2100">
              <a:solidFill>
                <a:srgbClr val="000000"/>
              </a:solidFill>
              <a:latin typeface="Arial"/>
              <a:ea typeface="Arial"/>
              <a:cs typeface="Arial"/>
              <a:sym typeface="Arial"/>
            </a:endParaRPr>
          </a:p>
          <a:p>
            <a:pPr indent="0" lvl="0" marL="0">
              <a:spcBef>
                <a:spcPts val="1000"/>
              </a:spcBef>
              <a:spcAft>
                <a:spcPts val="0"/>
              </a:spcAft>
              <a:buNone/>
            </a:pPr>
            <a:r>
              <a:t/>
            </a:r>
            <a:endParaRPr sz="3600">
              <a:solidFill>
                <a:srgbClr val="000000"/>
              </a:solidFill>
            </a:endParaRPr>
          </a:p>
        </p:txBody>
      </p:sp>
      <p:sp>
        <p:nvSpPr>
          <p:cNvPr id="182" name="Google Shape;182;p31"/>
          <p:cNvSpPr txBox="1"/>
          <p:nvPr>
            <p:ph idx="2" type="body"/>
          </p:nvPr>
        </p:nvSpPr>
        <p:spPr>
          <a:xfrm>
            <a:off x="590309" y="2042160"/>
            <a:ext cx="2808300" cy="3826800"/>
          </a:xfrm>
          <a:prstGeom prst="rect">
            <a:avLst/>
          </a:prstGeom>
        </p:spPr>
        <p:txBody>
          <a:bodyPr anchorCtr="0" anchor="t" bIns="91425" lIns="91425" spcFirstLastPara="1" rIns="91425" wrap="square" tIns="91425">
            <a:noAutofit/>
          </a:bodyPr>
          <a:lstStyle/>
          <a:p>
            <a:pPr indent="0" lvl="0" marL="0">
              <a:spcBef>
                <a:spcPts val="1000"/>
              </a:spcBef>
              <a:spcAft>
                <a:spcPts val="0"/>
              </a:spcAft>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7" name="Shape 187"/>
        <p:cNvGrpSpPr/>
        <p:nvPr/>
      </p:nvGrpSpPr>
      <p:grpSpPr>
        <a:xfrm>
          <a:off x="0" y="0"/>
          <a:ext cx="0" cy="0"/>
          <a:chOff x="0" y="0"/>
          <a:chExt cx="0" cy="0"/>
        </a:xfrm>
      </p:grpSpPr>
      <p:sp>
        <p:nvSpPr>
          <p:cNvPr id="188" name="Google Shape;188;p32"/>
          <p:cNvSpPr txBox="1"/>
          <p:nvPr>
            <p:ph type="title"/>
          </p:nvPr>
        </p:nvSpPr>
        <p:spPr>
          <a:xfrm>
            <a:off x="590309" y="450802"/>
            <a:ext cx="2808300" cy="16065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lang="en-US"/>
              <a:t>And an Open Session at the end of the day</a:t>
            </a:r>
            <a:endParaRPr/>
          </a:p>
        </p:txBody>
      </p:sp>
      <p:sp>
        <p:nvSpPr>
          <p:cNvPr id="189" name="Google Shape;189;p32"/>
          <p:cNvSpPr txBox="1"/>
          <p:nvPr>
            <p:ph idx="2" type="body"/>
          </p:nvPr>
        </p:nvSpPr>
        <p:spPr>
          <a:xfrm>
            <a:off x="0" y="2446850"/>
            <a:ext cx="3627300" cy="3598200"/>
          </a:xfrm>
          <a:prstGeom prst="rect">
            <a:avLst/>
          </a:prstGeom>
        </p:spPr>
        <p:txBody>
          <a:bodyPr anchorCtr="0" anchor="t" bIns="91425" lIns="91425" spcFirstLastPara="1" rIns="91425" wrap="square" tIns="91425">
            <a:noAutofit/>
          </a:bodyPr>
          <a:lstStyle/>
          <a:p>
            <a:pPr indent="-381000" lvl="0" marL="457200" rtl="0">
              <a:spcBef>
                <a:spcPts val="1000"/>
              </a:spcBef>
              <a:spcAft>
                <a:spcPts val="0"/>
              </a:spcAft>
              <a:buClr>
                <a:srgbClr val="FFE599"/>
              </a:buClr>
              <a:buSzPts val="2400"/>
              <a:buChar char="●"/>
            </a:pPr>
            <a:r>
              <a:rPr lang="en-US" sz="2400">
                <a:solidFill>
                  <a:srgbClr val="FFE599"/>
                </a:solidFill>
              </a:rPr>
              <a:t>Your thoughts</a:t>
            </a:r>
            <a:endParaRPr sz="2400">
              <a:solidFill>
                <a:srgbClr val="FFE599"/>
              </a:solidFill>
            </a:endParaRPr>
          </a:p>
          <a:p>
            <a:pPr indent="0" lvl="0" marL="457200" rtl="0">
              <a:spcBef>
                <a:spcPts val="1000"/>
              </a:spcBef>
              <a:spcAft>
                <a:spcPts val="0"/>
              </a:spcAft>
              <a:buNone/>
            </a:pPr>
            <a:r>
              <a:t/>
            </a:r>
            <a:endParaRPr sz="2400">
              <a:solidFill>
                <a:srgbClr val="FFE599"/>
              </a:solidFill>
            </a:endParaRPr>
          </a:p>
          <a:p>
            <a:pPr indent="-381000" lvl="0" marL="457200" rtl="0">
              <a:spcBef>
                <a:spcPts val="1000"/>
              </a:spcBef>
              <a:spcAft>
                <a:spcPts val="0"/>
              </a:spcAft>
              <a:buClr>
                <a:srgbClr val="FFE599"/>
              </a:buClr>
              <a:buSzPts val="2400"/>
              <a:buChar char="●"/>
            </a:pPr>
            <a:r>
              <a:rPr lang="en-US" sz="2400">
                <a:solidFill>
                  <a:srgbClr val="FFE599"/>
                </a:solidFill>
              </a:rPr>
              <a:t>Brilliant Conclusions</a:t>
            </a:r>
            <a:endParaRPr sz="2400">
              <a:solidFill>
                <a:srgbClr val="FFE599"/>
              </a:solidFill>
            </a:endParaRPr>
          </a:p>
          <a:p>
            <a:pPr indent="0" lvl="0" marL="457200" rtl="0">
              <a:spcBef>
                <a:spcPts val="1000"/>
              </a:spcBef>
              <a:spcAft>
                <a:spcPts val="0"/>
              </a:spcAft>
              <a:buNone/>
            </a:pPr>
            <a:r>
              <a:t/>
            </a:r>
            <a:endParaRPr sz="2400">
              <a:solidFill>
                <a:srgbClr val="FFE599"/>
              </a:solidFill>
            </a:endParaRPr>
          </a:p>
          <a:p>
            <a:pPr indent="-381000" lvl="0" marL="457200" rtl="0">
              <a:spcBef>
                <a:spcPts val="1000"/>
              </a:spcBef>
              <a:spcAft>
                <a:spcPts val="0"/>
              </a:spcAft>
              <a:buClr>
                <a:srgbClr val="FFE599"/>
              </a:buClr>
              <a:buSzPts val="2400"/>
              <a:buChar char="●"/>
            </a:pPr>
            <a:r>
              <a:rPr lang="en-US" sz="2400">
                <a:solidFill>
                  <a:srgbClr val="FFE599"/>
                </a:solidFill>
              </a:rPr>
              <a:t>And Happily Ever After ...</a:t>
            </a:r>
            <a:endParaRPr sz="2400">
              <a:solidFill>
                <a:srgbClr val="FFE599"/>
              </a:solidFill>
            </a:endParaRPr>
          </a:p>
          <a:p>
            <a:pPr indent="0" lvl="0" marL="457200">
              <a:spcBef>
                <a:spcPts val="1000"/>
              </a:spcBef>
              <a:spcAft>
                <a:spcPts val="0"/>
              </a:spcAft>
              <a:buNone/>
            </a:pPr>
            <a:r>
              <a:t/>
            </a:r>
            <a:endParaRPr sz="2400"/>
          </a:p>
        </p:txBody>
      </p:sp>
      <p:pic>
        <p:nvPicPr>
          <p:cNvPr id="190" name="Google Shape;190;p32"/>
          <p:cNvPicPr preferRelativeResize="0"/>
          <p:nvPr/>
        </p:nvPicPr>
        <p:blipFill>
          <a:blip r:embed="rId3">
            <a:alphaModFix/>
          </a:blip>
          <a:stretch>
            <a:fillRect/>
          </a:stretch>
        </p:blipFill>
        <p:spPr>
          <a:xfrm>
            <a:off x="3627200" y="0"/>
            <a:ext cx="8564801" cy="68580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9">
                                            <p:txEl>
                                              <p:pRg end="0" st="0"/>
                                            </p:txEl>
                                          </p:spTgt>
                                        </p:tgtEl>
                                        <p:attrNameLst>
                                          <p:attrName>style.visibility</p:attrName>
                                        </p:attrNameLst>
                                      </p:cBhvr>
                                      <p:to>
                                        <p:strVal val="visible"/>
                                      </p:to>
                                    </p:set>
                                    <p:animEffect filter="fade" transition="in">
                                      <p:cBhvr>
                                        <p:cTn dur="1"/>
                                        <p:tgtEl>
                                          <p:spTgt spid="189">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9">
                                            <p:txEl>
                                              <p:pRg end="1" st="1"/>
                                            </p:txEl>
                                          </p:spTgt>
                                        </p:tgtEl>
                                        <p:attrNameLst>
                                          <p:attrName>style.visibility</p:attrName>
                                        </p:attrNameLst>
                                      </p:cBhvr>
                                      <p:to>
                                        <p:strVal val="visible"/>
                                      </p:to>
                                    </p:set>
                                    <p:animEffect filter="fade" transition="in">
                                      <p:cBhvr>
                                        <p:cTn dur="1"/>
                                        <p:tgtEl>
                                          <p:spTgt spid="189">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9">
                                            <p:txEl>
                                              <p:pRg end="2" st="2"/>
                                            </p:txEl>
                                          </p:spTgt>
                                        </p:tgtEl>
                                        <p:attrNameLst>
                                          <p:attrName>style.visibility</p:attrName>
                                        </p:attrNameLst>
                                      </p:cBhvr>
                                      <p:to>
                                        <p:strVal val="visible"/>
                                      </p:to>
                                    </p:set>
                                    <p:animEffect filter="fade" transition="in">
                                      <p:cBhvr>
                                        <p:cTn dur="1"/>
                                        <p:tgtEl>
                                          <p:spTgt spid="189">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9">
                                            <p:txEl>
                                              <p:pRg end="3" st="3"/>
                                            </p:txEl>
                                          </p:spTgt>
                                        </p:tgtEl>
                                        <p:attrNameLst>
                                          <p:attrName>style.visibility</p:attrName>
                                        </p:attrNameLst>
                                      </p:cBhvr>
                                      <p:to>
                                        <p:strVal val="visible"/>
                                      </p:to>
                                    </p:set>
                                    <p:animEffect filter="fade" transition="in">
                                      <p:cBhvr>
                                        <p:cTn dur="1"/>
                                        <p:tgtEl>
                                          <p:spTgt spid="189">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9">
                                            <p:txEl>
                                              <p:pRg end="4" st="4"/>
                                            </p:txEl>
                                          </p:spTgt>
                                        </p:tgtEl>
                                        <p:attrNameLst>
                                          <p:attrName>style.visibility</p:attrName>
                                        </p:attrNameLst>
                                      </p:cBhvr>
                                      <p:to>
                                        <p:strVal val="visible"/>
                                      </p:to>
                                    </p:set>
                                    <p:animEffect filter="fade" transition="in">
                                      <p:cBhvr>
                                        <p:cTn dur="1"/>
                                        <p:tgtEl>
                                          <p:spTgt spid="189">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9">
                                            <p:txEl>
                                              <p:pRg end="5" st="5"/>
                                            </p:txEl>
                                          </p:spTgt>
                                        </p:tgtEl>
                                        <p:attrNameLst>
                                          <p:attrName>style.visibility</p:attrName>
                                        </p:attrNameLst>
                                      </p:cBhvr>
                                      <p:to>
                                        <p:strVal val="visible"/>
                                      </p:to>
                                    </p:set>
                                    <p:animEffect filter="fade" transition="in">
                                      <p:cBhvr>
                                        <p:cTn dur="1"/>
                                        <p:tgtEl>
                                          <p:spTgt spid="189">
                                            <p:txEl>
                                              <p:pRg end="5" st="5"/>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5" name="Shape 195"/>
        <p:cNvGrpSpPr/>
        <p:nvPr/>
      </p:nvGrpSpPr>
      <p:grpSpPr>
        <a:xfrm>
          <a:off x="0" y="0"/>
          <a:ext cx="0" cy="0"/>
          <a:chOff x="0" y="0"/>
          <a:chExt cx="0" cy="0"/>
        </a:xfrm>
      </p:grpSpPr>
      <p:pic>
        <p:nvPicPr>
          <p:cNvPr id="196" name="Google Shape;196;p33"/>
          <p:cNvPicPr preferRelativeResize="0"/>
          <p:nvPr/>
        </p:nvPicPr>
        <p:blipFill>
          <a:blip r:embed="rId3">
            <a:alphaModFix/>
          </a:blip>
          <a:stretch>
            <a:fillRect/>
          </a:stretch>
        </p:blipFill>
        <p:spPr>
          <a:xfrm>
            <a:off x="-76200" y="-457200"/>
            <a:ext cx="12496800" cy="90297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NCBI Colors 1">
      <a:dk1>
        <a:srgbClr val="000000"/>
      </a:dk1>
      <a:lt1>
        <a:srgbClr val="FFFFFF"/>
      </a:lt1>
      <a:dk2>
        <a:srgbClr val="44546A"/>
      </a:dk2>
      <a:lt2>
        <a:srgbClr val="E7E6E6"/>
      </a:lt2>
      <a:accent1>
        <a:srgbClr val="0071BC"/>
      </a:accent1>
      <a:accent2>
        <a:srgbClr val="AEB0B5"/>
      </a:accent2>
      <a:accent3>
        <a:srgbClr val="00A6D2"/>
      </a:accent3>
      <a:accent4>
        <a:srgbClr val="981B1E"/>
      </a:accent4>
      <a:accent5>
        <a:srgbClr val="002455"/>
      </a:accent5>
      <a:accent6>
        <a:srgbClr val="2E8540"/>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NCBI Colors 1">
      <a:dk1>
        <a:srgbClr val="000000"/>
      </a:dk1>
      <a:lt1>
        <a:srgbClr val="FFFFFF"/>
      </a:lt1>
      <a:dk2>
        <a:srgbClr val="44546A"/>
      </a:dk2>
      <a:lt2>
        <a:srgbClr val="E7E6E6"/>
      </a:lt2>
      <a:accent1>
        <a:srgbClr val="0071BC"/>
      </a:accent1>
      <a:accent2>
        <a:srgbClr val="AEB0B5"/>
      </a:accent2>
      <a:accent3>
        <a:srgbClr val="00A6D2"/>
      </a:accent3>
      <a:accent4>
        <a:srgbClr val="981B1E"/>
      </a:accent4>
      <a:accent5>
        <a:srgbClr val="002455"/>
      </a:accent5>
      <a:accent6>
        <a:srgbClr val="2E8540"/>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