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1"/>
  </p:sldMasterIdLst>
  <p:notesMasterIdLst>
    <p:notesMasterId r:id="rId17"/>
  </p:notesMasterIdLst>
  <p:sldIdLst>
    <p:sldId id="256" r:id="rId2"/>
    <p:sldId id="270" r:id="rId3"/>
    <p:sldId id="271" r:id="rId4"/>
    <p:sldId id="266" r:id="rId5"/>
    <p:sldId id="258" r:id="rId6"/>
    <p:sldId id="272" r:id="rId7"/>
    <p:sldId id="265" r:id="rId8"/>
    <p:sldId id="259" r:id="rId9"/>
    <p:sldId id="260" r:id="rId10"/>
    <p:sldId id="262" r:id="rId11"/>
    <p:sldId id="261" r:id="rId12"/>
    <p:sldId id="269" r:id="rId13"/>
    <p:sldId id="268" r:id="rId14"/>
    <p:sldId id="263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6"/>
    <p:restoredTop sz="89592"/>
  </p:normalViewPr>
  <p:slideViewPr>
    <p:cSldViewPr snapToGrid="0" snapToObjects="1">
      <p:cViewPr>
        <p:scale>
          <a:sx n="100" d="100"/>
          <a:sy n="100" d="100"/>
        </p:scale>
        <p:origin x="1016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233FD6-9CA2-4743-A084-C9D0DF47D63D}" type="doc">
      <dgm:prSet loTypeId="urn:microsoft.com/office/officeart/2005/8/layout/vList3" loCatId="list" qsTypeId="urn:microsoft.com/office/officeart/2005/8/quickstyle/simple4" qsCatId="simple" csTypeId="urn:microsoft.com/office/officeart/2005/8/colors/accent1_2" csCatId="accent1" phldr="1"/>
      <dgm:spPr/>
    </dgm:pt>
    <dgm:pt modelId="{645E4F68-4E53-E44D-8EB8-194F321EEF45}">
      <dgm:prSet phldrT="[Text]"/>
      <dgm:spPr/>
      <dgm:t>
        <a:bodyPr/>
        <a:lstStyle/>
        <a:p>
          <a:pPr algn="l"/>
          <a:r>
            <a:rPr lang="en-US" dirty="0"/>
            <a:t>create and maintain content independent of the particular product(s) in which it is currently used</a:t>
          </a:r>
        </a:p>
      </dgm:t>
    </dgm:pt>
    <dgm:pt modelId="{61638A44-15E2-1F40-8EB1-45EF52D8881C}" type="parTrans" cxnId="{0446A93C-086F-CD43-9FE6-8AF0E0263DE5}">
      <dgm:prSet/>
      <dgm:spPr/>
      <dgm:t>
        <a:bodyPr/>
        <a:lstStyle/>
        <a:p>
          <a:endParaRPr lang="en-US"/>
        </a:p>
      </dgm:t>
    </dgm:pt>
    <dgm:pt modelId="{844357BF-053F-9E4D-87C4-7AD6D06A25A8}" type="sibTrans" cxnId="{0446A93C-086F-CD43-9FE6-8AF0E0263DE5}">
      <dgm:prSet/>
      <dgm:spPr/>
      <dgm:t>
        <a:bodyPr/>
        <a:lstStyle/>
        <a:p>
          <a:endParaRPr lang="en-US"/>
        </a:p>
      </dgm:t>
    </dgm:pt>
    <dgm:pt modelId="{3C806BD2-5B71-4440-A9EB-9B4BF14863EF}">
      <dgm:prSet/>
      <dgm:spPr/>
      <dgm:t>
        <a:bodyPr/>
        <a:lstStyle/>
        <a:p>
          <a:r>
            <a:rPr lang="en-US" dirty="0"/>
            <a:t>reuse content at a more granular level than article</a:t>
          </a:r>
        </a:p>
      </dgm:t>
    </dgm:pt>
    <dgm:pt modelId="{29EDA5B6-664E-1443-BA3D-CE292E424C69}" type="parTrans" cxnId="{185CEDAE-593F-8C40-8AB2-98C2DAD7791F}">
      <dgm:prSet/>
      <dgm:spPr/>
      <dgm:t>
        <a:bodyPr/>
        <a:lstStyle/>
        <a:p>
          <a:endParaRPr lang="en-US"/>
        </a:p>
      </dgm:t>
    </dgm:pt>
    <dgm:pt modelId="{5FFD90C7-FF12-1947-8C31-411D08408F32}" type="sibTrans" cxnId="{185CEDAE-593F-8C40-8AB2-98C2DAD7791F}">
      <dgm:prSet/>
      <dgm:spPr/>
      <dgm:t>
        <a:bodyPr/>
        <a:lstStyle/>
        <a:p>
          <a:endParaRPr lang="en-US"/>
        </a:p>
      </dgm:t>
    </dgm:pt>
    <dgm:pt modelId="{356A4142-94A5-BC4E-B350-C7B6F65C0695}">
      <dgm:prSet/>
      <dgm:spPr/>
      <dgm:t>
        <a:bodyPr/>
        <a:lstStyle/>
        <a:p>
          <a:pPr algn="l"/>
          <a:r>
            <a:rPr lang="en-US" dirty="0"/>
            <a:t>a standards-based tag suite that would support the existing content library with little to no  customization.</a:t>
          </a:r>
        </a:p>
      </dgm:t>
    </dgm:pt>
    <dgm:pt modelId="{66699658-FCA2-9247-87B2-CEC0F0F53723}" type="parTrans" cxnId="{D99422A0-7615-2C40-97EC-316687F5E66A}">
      <dgm:prSet/>
      <dgm:spPr/>
      <dgm:t>
        <a:bodyPr/>
        <a:lstStyle/>
        <a:p>
          <a:endParaRPr lang="en-US"/>
        </a:p>
      </dgm:t>
    </dgm:pt>
    <dgm:pt modelId="{0C509F94-ECD5-4A43-A0C6-948F4ED3C6FC}" type="sibTrans" cxnId="{D99422A0-7615-2C40-97EC-316687F5E66A}">
      <dgm:prSet/>
      <dgm:spPr/>
      <dgm:t>
        <a:bodyPr/>
        <a:lstStyle/>
        <a:p>
          <a:endParaRPr lang="en-US"/>
        </a:p>
      </dgm:t>
    </dgm:pt>
    <dgm:pt modelId="{E2C87627-A728-9E40-B8C5-2207D2DC4D23}" type="pres">
      <dgm:prSet presAssocID="{B1233FD6-9CA2-4743-A084-C9D0DF47D63D}" presName="linearFlow" presStyleCnt="0">
        <dgm:presLayoutVars>
          <dgm:dir/>
          <dgm:resizeHandles val="exact"/>
        </dgm:presLayoutVars>
      </dgm:prSet>
      <dgm:spPr/>
    </dgm:pt>
    <dgm:pt modelId="{3D028D61-991A-9F43-A09F-553045146E1F}" type="pres">
      <dgm:prSet presAssocID="{645E4F68-4E53-E44D-8EB8-194F321EEF45}" presName="composite" presStyleCnt="0"/>
      <dgm:spPr/>
    </dgm:pt>
    <dgm:pt modelId="{99BAA755-0CB6-BF49-98E2-B7758F00498B}" type="pres">
      <dgm:prSet presAssocID="{645E4F68-4E53-E44D-8EB8-194F321EEF45}" presName="imgShp" presStyleLbl="fgImgPlace1" presStyleIdx="0" presStyleCnt="3"/>
      <dgm:spPr/>
    </dgm:pt>
    <dgm:pt modelId="{1555E780-9C88-E644-AB8A-7A20EDB0C806}" type="pres">
      <dgm:prSet presAssocID="{645E4F68-4E53-E44D-8EB8-194F321EEF4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768270-8029-2945-9988-F5C8538E7118}" type="pres">
      <dgm:prSet presAssocID="{844357BF-053F-9E4D-87C4-7AD6D06A25A8}" presName="spacing" presStyleCnt="0"/>
      <dgm:spPr/>
    </dgm:pt>
    <dgm:pt modelId="{9CEC462B-3206-4F49-A59D-6FD883ED11C1}" type="pres">
      <dgm:prSet presAssocID="{3C806BD2-5B71-4440-A9EB-9B4BF14863EF}" presName="composite" presStyleCnt="0"/>
      <dgm:spPr/>
    </dgm:pt>
    <dgm:pt modelId="{ADF54F50-26CB-BC43-8622-B2B907A0CCE6}" type="pres">
      <dgm:prSet presAssocID="{3C806BD2-5B71-4440-A9EB-9B4BF14863EF}" presName="imgShp" presStyleLbl="fgImgPlace1" presStyleIdx="1" presStyleCnt="3"/>
      <dgm:spPr/>
    </dgm:pt>
    <dgm:pt modelId="{5E6933F1-9A4C-6246-A5BD-342329791AAF}" type="pres">
      <dgm:prSet presAssocID="{3C806BD2-5B71-4440-A9EB-9B4BF14863EF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408A1C-7B07-A549-B931-C35F785A8816}" type="pres">
      <dgm:prSet presAssocID="{5FFD90C7-FF12-1947-8C31-411D08408F32}" presName="spacing" presStyleCnt="0"/>
      <dgm:spPr/>
    </dgm:pt>
    <dgm:pt modelId="{3B921554-20A1-5141-A021-4C3AB1623FDF}" type="pres">
      <dgm:prSet presAssocID="{356A4142-94A5-BC4E-B350-C7B6F65C0695}" presName="composite" presStyleCnt="0"/>
      <dgm:spPr/>
    </dgm:pt>
    <dgm:pt modelId="{684997A5-DFE3-1148-81F0-347E6A7577BF}" type="pres">
      <dgm:prSet presAssocID="{356A4142-94A5-BC4E-B350-C7B6F65C0695}" presName="imgShp" presStyleLbl="fgImgPlace1" presStyleIdx="2" presStyleCnt="3"/>
      <dgm:spPr/>
    </dgm:pt>
    <dgm:pt modelId="{DAE3E384-5BD4-2C49-9C67-2AE19C930F1C}" type="pres">
      <dgm:prSet presAssocID="{356A4142-94A5-BC4E-B350-C7B6F65C069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0BFE60-45D4-FF4B-B31F-14362B8C7F48}" type="presOf" srcId="{B1233FD6-9CA2-4743-A084-C9D0DF47D63D}" destId="{E2C87627-A728-9E40-B8C5-2207D2DC4D23}" srcOrd="0" destOrd="0" presId="urn:microsoft.com/office/officeart/2005/8/layout/vList3"/>
    <dgm:cxn modelId="{EA70DA37-B648-2C4F-97B9-7A433EF32D65}" type="presOf" srcId="{645E4F68-4E53-E44D-8EB8-194F321EEF45}" destId="{1555E780-9C88-E644-AB8A-7A20EDB0C806}" srcOrd="0" destOrd="0" presId="urn:microsoft.com/office/officeart/2005/8/layout/vList3"/>
    <dgm:cxn modelId="{185CEDAE-593F-8C40-8AB2-98C2DAD7791F}" srcId="{B1233FD6-9CA2-4743-A084-C9D0DF47D63D}" destId="{3C806BD2-5B71-4440-A9EB-9B4BF14863EF}" srcOrd="1" destOrd="0" parTransId="{29EDA5B6-664E-1443-BA3D-CE292E424C69}" sibTransId="{5FFD90C7-FF12-1947-8C31-411D08408F32}"/>
    <dgm:cxn modelId="{0446A93C-086F-CD43-9FE6-8AF0E0263DE5}" srcId="{B1233FD6-9CA2-4743-A084-C9D0DF47D63D}" destId="{645E4F68-4E53-E44D-8EB8-194F321EEF45}" srcOrd="0" destOrd="0" parTransId="{61638A44-15E2-1F40-8EB1-45EF52D8881C}" sibTransId="{844357BF-053F-9E4D-87C4-7AD6D06A25A8}"/>
    <dgm:cxn modelId="{D2411133-11BE-F44E-88C9-052B198E3853}" type="presOf" srcId="{3C806BD2-5B71-4440-A9EB-9B4BF14863EF}" destId="{5E6933F1-9A4C-6246-A5BD-342329791AAF}" srcOrd="0" destOrd="0" presId="urn:microsoft.com/office/officeart/2005/8/layout/vList3"/>
    <dgm:cxn modelId="{D99422A0-7615-2C40-97EC-316687F5E66A}" srcId="{B1233FD6-9CA2-4743-A084-C9D0DF47D63D}" destId="{356A4142-94A5-BC4E-B350-C7B6F65C0695}" srcOrd="2" destOrd="0" parTransId="{66699658-FCA2-9247-87B2-CEC0F0F53723}" sibTransId="{0C509F94-ECD5-4A43-A0C6-948F4ED3C6FC}"/>
    <dgm:cxn modelId="{150C6E71-4FA3-E64C-BDF3-A054DCFB35DE}" type="presOf" srcId="{356A4142-94A5-BC4E-B350-C7B6F65C0695}" destId="{DAE3E384-5BD4-2C49-9C67-2AE19C930F1C}" srcOrd="0" destOrd="0" presId="urn:microsoft.com/office/officeart/2005/8/layout/vList3"/>
    <dgm:cxn modelId="{0D5C78F3-D38C-364C-B4D3-539DAB3459B0}" type="presParOf" srcId="{E2C87627-A728-9E40-B8C5-2207D2DC4D23}" destId="{3D028D61-991A-9F43-A09F-553045146E1F}" srcOrd="0" destOrd="0" presId="urn:microsoft.com/office/officeart/2005/8/layout/vList3"/>
    <dgm:cxn modelId="{2C6819EF-014A-2440-B6EB-E72E763DC086}" type="presParOf" srcId="{3D028D61-991A-9F43-A09F-553045146E1F}" destId="{99BAA755-0CB6-BF49-98E2-B7758F00498B}" srcOrd="0" destOrd="0" presId="urn:microsoft.com/office/officeart/2005/8/layout/vList3"/>
    <dgm:cxn modelId="{EE0CF572-2699-7443-8A28-C9FEE09CA887}" type="presParOf" srcId="{3D028D61-991A-9F43-A09F-553045146E1F}" destId="{1555E780-9C88-E644-AB8A-7A20EDB0C806}" srcOrd="1" destOrd="0" presId="urn:microsoft.com/office/officeart/2005/8/layout/vList3"/>
    <dgm:cxn modelId="{3707DC3F-4A49-2B43-9913-BD196C4D837D}" type="presParOf" srcId="{E2C87627-A728-9E40-B8C5-2207D2DC4D23}" destId="{B4768270-8029-2945-9988-F5C8538E7118}" srcOrd="1" destOrd="0" presId="urn:microsoft.com/office/officeart/2005/8/layout/vList3"/>
    <dgm:cxn modelId="{DCA82482-BA67-C449-A7BA-A36B086F4998}" type="presParOf" srcId="{E2C87627-A728-9E40-B8C5-2207D2DC4D23}" destId="{9CEC462B-3206-4F49-A59D-6FD883ED11C1}" srcOrd="2" destOrd="0" presId="urn:microsoft.com/office/officeart/2005/8/layout/vList3"/>
    <dgm:cxn modelId="{392C5EFD-3FF6-214D-8067-BFF872DA76EA}" type="presParOf" srcId="{9CEC462B-3206-4F49-A59D-6FD883ED11C1}" destId="{ADF54F50-26CB-BC43-8622-B2B907A0CCE6}" srcOrd="0" destOrd="0" presId="urn:microsoft.com/office/officeart/2005/8/layout/vList3"/>
    <dgm:cxn modelId="{E2864F2A-BFF0-E446-9A74-71B5415CC34B}" type="presParOf" srcId="{9CEC462B-3206-4F49-A59D-6FD883ED11C1}" destId="{5E6933F1-9A4C-6246-A5BD-342329791AAF}" srcOrd="1" destOrd="0" presId="urn:microsoft.com/office/officeart/2005/8/layout/vList3"/>
    <dgm:cxn modelId="{237B9C57-783E-544F-B513-46BBBA6F3634}" type="presParOf" srcId="{E2C87627-A728-9E40-B8C5-2207D2DC4D23}" destId="{C2408A1C-7B07-A549-B931-C35F785A8816}" srcOrd="3" destOrd="0" presId="urn:microsoft.com/office/officeart/2005/8/layout/vList3"/>
    <dgm:cxn modelId="{621702F4-E0C8-9B49-AF4E-31B41DCC4CD5}" type="presParOf" srcId="{E2C87627-A728-9E40-B8C5-2207D2DC4D23}" destId="{3B921554-20A1-5141-A021-4C3AB1623FDF}" srcOrd="4" destOrd="0" presId="urn:microsoft.com/office/officeart/2005/8/layout/vList3"/>
    <dgm:cxn modelId="{AD97E4B2-8AEE-ED43-BBB3-B4D7C572D1D0}" type="presParOf" srcId="{3B921554-20A1-5141-A021-4C3AB1623FDF}" destId="{684997A5-DFE3-1148-81F0-347E6A7577BF}" srcOrd="0" destOrd="0" presId="urn:microsoft.com/office/officeart/2005/8/layout/vList3"/>
    <dgm:cxn modelId="{438BBB81-3D00-C347-AFA6-1E340781538A}" type="presParOf" srcId="{3B921554-20A1-5141-A021-4C3AB1623FDF}" destId="{DAE3E384-5BD4-2C49-9C67-2AE19C930F1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32C812-ADD3-AF46-AFDA-82003FA14ECC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E138DF-692C-1840-9FA0-737D9814552B}">
      <dgm:prSet phldrT="[Text]" custT="1"/>
      <dgm:spPr/>
      <dgm:t>
        <a:bodyPr/>
        <a:lstStyle/>
        <a:p>
          <a:r>
            <a:rPr lang="en-US" sz="1600" dirty="0"/>
            <a:t>create templates (.</a:t>
          </a:r>
          <a:r>
            <a:rPr lang="en-US" sz="1600" dirty="0" err="1"/>
            <a:t>dotx</a:t>
          </a:r>
          <a:r>
            <a:rPr lang="en-US" sz="1600" dirty="0"/>
            <a:t>) with custom styles defined</a:t>
          </a:r>
        </a:p>
      </dgm:t>
    </dgm:pt>
    <dgm:pt modelId="{A736CFEB-32FB-9149-874E-328881B16810}" type="parTrans" cxnId="{39C2A75D-FE32-2642-BA50-677C62DE826F}">
      <dgm:prSet/>
      <dgm:spPr/>
      <dgm:t>
        <a:bodyPr/>
        <a:lstStyle/>
        <a:p>
          <a:endParaRPr lang="en-US"/>
        </a:p>
      </dgm:t>
    </dgm:pt>
    <dgm:pt modelId="{7C61E14E-C4C0-C945-B7D8-E9A8661AA39E}" type="sibTrans" cxnId="{39C2A75D-FE32-2642-BA50-677C62DE826F}">
      <dgm:prSet/>
      <dgm:spPr/>
      <dgm:t>
        <a:bodyPr/>
        <a:lstStyle/>
        <a:p>
          <a:endParaRPr lang="en-US"/>
        </a:p>
      </dgm:t>
    </dgm:pt>
    <dgm:pt modelId="{F2C7C7EB-B61F-CB44-A757-6954AD768848}">
      <dgm:prSet phldrT="[Text]" custT="1"/>
      <dgm:spPr/>
      <dgm:t>
        <a:bodyPr/>
        <a:lstStyle/>
        <a:p>
          <a:r>
            <a:rPr lang="en-US" sz="1600" dirty="0"/>
            <a:t>map styles to markup </a:t>
          </a:r>
        </a:p>
      </dgm:t>
    </dgm:pt>
    <dgm:pt modelId="{FEB23AFB-9846-D145-9467-9435EAA91579}" type="parTrans" cxnId="{6447F066-C117-4444-8381-B73BEE992F2A}">
      <dgm:prSet/>
      <dgm:spPr/>
      <dgm:t>
        <a:bodyPr/>
        <a:lstStyle/>
        <a:p>
          <a:endParaRPr lang="en-US"/>
        </a:p>
      </dgm:t>
    </dgm:pt>
    <dgm:pt modelId="{98921503-06AB-4942-9F56-026647D6A667}" type="sibTrans" cxnId="{6447F066-C117-4444-8381-B73BEE992F2A}">
      <dgm:prSet/>
      <dgm:spPr/>
      <dgm:t>
        <a:bodyPr/>
        <a:lstStyle/>
        <a:p>
          <a:endParaRPr lang="en-US"/>
        </a:p>
      </dgm:t>
    </dgm:pt>
    <dgm:pt modelId="{6B0CE307-A79B-CC4D-A3DF-B38507CE856B}">
      <dgm:prSet phldrT="[Text]" custT="1"/>
      <dgm:spPr/>
      <dgm:t>
        <a:bodyPr/>
        <a:lstStyle/>
        <a:p>
          <a:r>
            <a:rPr lang="en-US" sz="1600" dirty="0"/>
            <a:t>apply styles to each document</a:t>
          </a:r>
        </a:p>
      </dgm:t>
    </dgm:pt>
    <dgm:pt modelId="{37581FD7-719F-C845-A787-55A370E4A059}" type="parTrans" cxnId="{E9DB929E-DBEC-F14F-B094-04BAA155323D}">
      <dgm:prSet/>
      <dgm:spPr/>
      <dgm:t>
        <a:bodyPr/>
        <a:lstStyle/>
        <a:p>
          <a:endParaRPr lang="en-US"/>
        </a:p>
      </dgm:t>
    </dgm:pt>
    <dgm:pt modelId="{88285A71-FD90-9C47-95EA-EB9DFC6FF9D9}" type="sibTrans" cxnId="{E9DB929E-DBEC-F14F-B094-04BAA155323D}">
      <dgm:prSet/>
      <dgm:spPr/>
      <dgm:t>
        <a:bodyPr/>
        <a:lstStyle/>
        <a:p>
          <a:endParaRPr lang="en-US"/>
        </a:p>
      </dgm:t>
    </dgm:pt>
    <dgm:pt modelId="{60367AB8-0493-8041-9960-F5F281B52230}">
      <dgm:prSet phldrT="[Text]" custT="1"/>
      <dgm:spPr/>
      <dgm:t>
        <a:bodyPr/>
        <a:lstStyle/>
        <a:p>
          <a:r>
            <a:rPr lang="en-US" sz="1600" dirty="0"/>
            <a:t>execute transformations and QC results</a:t>
          </a:r>
        </a:p>
      </dgm:t>
    </dgm:pt>
    <dgm:pt modelId="{0B3AA365-7949-5A42-B04B-1B6960AA3EB3}" type="parTrans" cxnId="{60D84931-371A-0243-940A-AB1DE397DBF9}">
      <dgm:prSet/>
      <dgm:spPr/>
      <dgm:t>
        <a:bodyPr/>
        <a:lstStyle/>
        <a:p>
          <a:endParaRPr lang="en-US"/>
        </a:p>
      </dgm:t>
    </dgm:pt>
    <dgm:pt modelId="{D758475C-6DD4-7046-8A19-B66E7BC4C968}" type="sibTrans" cxnId="{60D84931-371A-0243-940A-AB1DE397DBF9}">
      <dgm:prSet/>
      <dgm:spPr/>
      <dgm:t>
        <a:bodyPr/>
        <a:lstStyle/>
        <a:p>
          <a:endParaRPr lang="en-US"/>
        </a:p>
      </dgm:t>
    </dgm:pt>
    <dgm:pt modelId="{35B5648D-E217-1A4E-A3FD-F6FE0F248F04}">
      <dgm:prSet phldrT="[Text]" custT="1"/>
      <dgm:spPr/>
      <dgm:t>
        <a:bodyPr/>
        <a:lstStyle/>
        <a:p>
          <a:r>
            <a:rPr lang="en-US" sz="1600" dirty="0"/>
            <a:t>iterate</a:t>
          </a:r>
        </a:p>
      </dgm:t>
    </dgm:pt>
    <dgm:pt modelId="{994041AF-662D-2E48-9243-4B8936CEB17F}" type="parTrans" cxnId="{BFDBB0E1-9911-044C-AF4B-E5A861BD22C2}">
      <dgm:prSet/>
      <dgm:spPr/>
      <dgm:t>
        <a:bodyPr/>
        <a:lstStyle/>
        <a:p>
          <a:endParaRPr lang="en-US"/>
        </a:p>
      </dgm:t>
    </dgm:pt>
    <dgm:pt modelId="{9C4649A5-F218-8441-92B3-31C6702C6000}" type="sibTrans" cxnId="{BFDBB0E1-9911-044C-AF4B-E5A861BD22C2}">
      <dgm:prSet/>
      <dgm:spPr/>
      <dgm:t>
        <a:bodyPr/>
        <a:lstStyle/>
        <a:p>
          <a:endParaRPr lang="en-US"/>
        </a:p>
      </dgm:t>
    </dgm:pt>
    <dgm:pt modelId="{B50175C5-0F25-AF46-B9D7-DE17E66FD3DC}" type="pres">
      <dgm:prSet presAssocID="{DC32C812-ADD3-AF46-AFDA-82003FA14EC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71165B9-6B8E-3A4A-8795-3619FCA3FA5F}" type="pres">
      <dgm:prSet presAssocID="{3BE138DF-692C-1840-9FA0-737D9814552B}" presName="composite" presStyleCnt="0"/>
      <dgm:spPr/>
    </dgm:pt>
    <dgm:pt modelId="{D138D3BE-A35A-434A-83BC-3856FAFCEFC2}" type="pres">
      <dgm:prSet presAssocID="{3BE138DF-692C-1840-9FA0-737D9814552B}" presName="LShape" presStyleLbl="alignNode1" presStyleIdx="0" presStyleCnt="9"/>
      <dgm:spPr/>
    </dgm:pt>
    <dgm:pt modelId="{C220E0FC-93A0-C743-9260-E5DBBFA339A6}" type="pres">
      <dgm:prSet presAssocID="{3BE138DF-692C-1840-9FA0-737D9814552B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E64592-7595-D841-B9E7-7124F09BBD9B}" type="pres">
      <dgm:prSet presAssocID="{3BE138DF-692C-1840-9FA0-737D9814552B}" presName="Triangle" presStyleLbl="alignNode1" presStyleIdx="1" presStyleCnt="9"/>
      <dgm:spPr/>
    </dgm:pt>
    <dgm:pt modelId="{251C52BA-4B94-6E48-991B-7BE48342F270}" type="pres">
      <dgm:prSet presAssocID="{7C61E14E-C4C0-C945-B7D8-E9A8661AA39E}" presName="sibTrans" presStyleCnt="0"/>
      <dgm:spPr/>
    </dgm:pt>
    <dgm:pt modelId="{8F821BC9-9BDB-E943-A9B8-3ADEC325E80E}" type="pres">
      <dgm:prSet presAssocID="{7C61E14E-C4C0-C945-B7D8-E9A8661AA39E}" presName="space" presStyleCnt="0"/>
      <dgm:spPr/>
    </dgm:pt>
    <dgm:pt modelId="{F03C33B0-DD74-6F43-9057-7823923903E5}" type="pres">
      <dgm:prSet presAssocID="{F2C7C7EB-B61F-CB44-A757-6954AD768848}" presName="composite" presStyleCnt="0"/>
      <dgm:spPr/>
    </dgm:pt>
    <dgm:pt modelId="{99F7D090-12E4-384A-AE89-36BACC7CA365}" type="pres">
      <dgm:prSet presAssocID="{F2C7C7EB-B61F-CB44-A757-6954AD768848}" presName="LShape" presStyleLbl="alignNode1" presStyleIdx="2" presStyleCnt="9"/>
      <dgm:spPr/>
    </dgm:pt>
    <dgm:pt modelId="{B80E1F42-D047-7944-9AAA-DA5BE039604A}" type="pres">
      <dgm:prSet presAssocID="{F2C7C7EB-B61F-CB44-A757-6954AD768848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84F3B0-BF2A-9548-B27B-3F2DCFD28942}" type="pres">
      <dgm:prSet presAssocID="{F2C7C7EB-B61F-CB44-A757-6954AD768848}" presName="Triangle" presStyleLbl="alignNode1" presStyleIdx="3" presStyleCnt="9"/>
      <dgm:spPr/>
    </dgm:pt>
    <dgm:pt modelId="{3634A515-BBBD-E349-B3FD-6C65D50B1D70}" type="pres">
      <dgm:prSet presAssocID="{98921503-06AB-4942-9F56-026647D6A667}" presName="sibTrans" presStyleCnt="0"/>
      <dgm:spPr/>
    </dgm:pt>
    <dgm:pt modelId="{3687781A-630B-5E44-8A87-2A8A53A100E2}" type="pres">
      <dgm:prSet presAssocID="{98921503-06AB-4942-9F56-026647D6A667}" presName="space" presStyleCnt="0"/>
      <dgm:spPr/>
    </dgm:pt>
    <dgm:pt modelId="{2E57B485-933D-9043-AE30-BAC33E9E3359}" type="pres">
      <dgm:prSet presAssocID="{6B0CE307-A79B-CC4D-A3DF-B38507CE856B}" presName="composite" presStyleCnt="0"/>
      <dgm:spPr/>
    </dgm:pt>
    <dgm:pt modelId="{35797E33-EBE7-3248-AACE-10719436C1B9}" type="pres">
      <dgm:prSet presAssocID="{6B0CE307-A79B-CC4D-A3DF-B38507CE856B}" presName="LShape" presStyleLbl="alignNode1" presStyleIdx="4" presStyleCnt="9"/>
      <dgm:spPr/>
    </dgm:pt>
    <dgm:pt modelId="{2861248F-F349-0448-A8FD-6CDBE60B0B17}" type="pres">
      <dgm:prSet presAssocID="{6B0CE307-A79B-CC4D-A3DF-B38507CE856B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B4E499-4F4B-CB4A-AA1F-CB99BCF81CD3}" type="pres">
      <dgm:prSet presAssocID="{6B0CE307-A79B-CC4D-A3DF-B38507CE856B}" presName="Triangle" presStyleLbl="alignNode1" presStyleIdx="5" presStyleCnt="9"/>
      <dgm:spPr/>
    </dgm:pt>
    <dgm:pt modelId="{9199A6B6-2EA3-CD4A-9050-17C077A3F385}" type="pres">
      <dgm:prSet presAssocID="{88285A71-FD90-9C47-95EA-EB9DFC6FF9D9}" presName="sibTrans" presStyleCnt="0"/>
      <dgm:spPr/>
    </dgm:pt>
    <dgm:pt modelId="{369B8F83-08DC-6847-9B29-F8428D615599}" type="pres">
      <dgm:prSet presAssocID="{88285A71-FD90-9C47-95EA-EB9DFC6FF9D9}" presName="space" presStyleCnt="0"/>
      <dgm:spPr/>
    </dgm:pt>
    <dgm:pt modelId="{0C83EA6D-6D4C-424D-95B8-016A3915C0E5}" type="pres">
      <dgm:prSet presAssocID="{60367AB8-0493-8041-9960-F5F281B52230}" presName="composite" presStyleCnt="0"/>
      <dgm:spPr/>
    </dgm:pt>
    <dgm:pt modelId="{0FF549A3-2472-0241-B34C-FF60FAB34251}" type="pres">
      <dgm:prSet presAssocID="{60367AB8-0493-8041-9960-F5F281B52230}" presName="LShape" presStyleLbl="alignNode1" presStyleIdx="6" presStyleCnt="9"/>
      <dgm:spPr/>
    </dgm:pt>
    <dgm:pt modelId="{BA9EF5A6-3C43-5C4B-883A-392658FFF1FB}" type="pres">
      <dgm:prSet presAssocID="{60367AB8-0493-8041-9960-F5F281B52230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5F2DD0-2571-0747-8330-96CB6A300A8C}" type="pres">
      <dgm:prSet presAssocID="{60367AB8-0493-8041-9960-F5F281B52230}" presName="Triangle" presStyleLbl="alignNode1" presStyleIdx="7" presStyleCnt="9"/>
      <dgm:spPr/>
    </dgm:pt>
    <dgm:pt modelId="{F081BD7A-7990-A346-80D3-B1840EB2D069}" type="pres">
      <dgm:prSet presAssocID="{D758475C-6DD4-7046-8A19-B66E7BC4C968}" presName="sibTrans" presStyleCnt="0"/>
      <dgm:spPr/>
    </dgm:pt>
    <dgm:pt modelId="{5D35BA40-FC4B-384A-89C7-B9C92A385FCD}" type="pres">
      <dgm:prSet presAssocID="{D758475C-6DD4-7046-8A19-B66E7BC4C968}" presName="space" presStyleCnt="0"/>
      <dgm:spPr/>
    </dgm:pt>
    <dgm:pt modelId="{EB31E653-57EB-ED4E-BD22-C4029238C8E9}" type="pres">
      <dgm:prSet presAssocID="{35B5648D-E217-1A4E-A3FD-F6FE0F248F04}" presName="composite" presStyleCnt="0"/>
      <dgm:spPr/>
    </dgm:pt>
    <dgm:pt modelId="{BC3A9422-BCB1-4E40-83BB-196CC04BF8AB}" type="pres">
      <dgm:prSet presAssocID="{35B5648D-E217-1A4E-A3FD-F6FE0F248F04}" presName="LShape" presStyleLbl="alignNode1" presStyleIdx="8" presStyleCnt="9"/>
      <dgm:spPr/>
    </dgm:pt>
    <dgm:pt modelId="{33E33B86-FC0F-4849-AA84-CB4F8585BE54}" type="pres">
      <dgm:prSet presAssocID="{35B5648D-E217-1A4E-A3FD-F6FE0F248F04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27B4CC-69E6-B646-8026-824F36F4ECBD}" type="presOf" srcId="{DC32C812-ADD3-AF46-AFDA-82003FA14ECC}" destId="{B50175C5-0F25-AF46-B9D7-DE17E66FD3DC}" srcOrd="0" destOrd="0" presId="urn:microsoft.com/office/officeart/2009/3/layout/StepUpProcess"/>
    <dgm:cxn modelId="{BAE8FED1-44D5-E54A-A272-3A06D5D607AD}" type="presOf" srcId="{3BE138DF-692C-1840-9FA0-737D9814552B}" destId="{C220E0FC-93A0-C743-9260-E5DBBFA339A6}" srcOrd="0" destOrd="0" presId="urn:microsoft.com/office/officeart/2009/3/layout/StepUpProcess"/>
    <dgm:cxn modelId="{2A7A06FB-D4DD-5540-B48C-A053FBE8ACFB}" type="presOf" srcId="{6B0CE307-A79B-CC4D-A3DF-B38507CE856B}" destId="{2861248F-F349-0448-A8FD-6CDBE60B0B17}" srcOrd="0" destOrd="0" presId="urn:microsoft.com/office/officeart/2009/3/layout/StepUpProcess"/>
    <dgm:cxn modelId="{6447F066-C117-4444-8381-B73BEE992F2A}" srcId="{DC32C812-ADD3-AF46-AFDA-82003FA14ECC}" destId="{F2C7C7EB-B61F-CB44-A757-6954AD768848}" srcOrd="1" destOrd="0" parTransId="{FEB23AFB-9846-D145-9467-9435EAA91579}" sibTransId="{98921503-06AB-4942-9F56-026647D6A667}"/>
    <dgm:cxn modelId="{265420D9-DA28-B945-8A09-58EB0ED970C1}" type="presOf" srcId="{60367AB8-0493-8041-9960-F5F281B52230}" destId="{BA9EF5A6-3C43-5C4B-883A-392658FFF1FB}" srcOrd="0" destOrd="0" presId="urn:microsoft.com/office/officeart/2009/3/layout/StepUpProcess"/>
    <dgm:cxn modelId="{12989EA9-D566-1847-9144-A5D884E30FD8}" type="presOf" srcId="{35B5648D-E217-1A4E-A3FD-F6FE0F248F04}" destId="{33E33B86-FC0F-4849-AA84-CB4F8585BE54}" srcOrd="0" destOrd="0" presId="urn:microsoft.com/office/officeart/2009/3/layout/StepUpProcess"/>
    <dgm:cxn modelId="{5A9290F4-6D90-1641-B2AF-4FA12E7B4ACB}" type="presOf" srcId="{F2C7C7EB-B61F-CB44-A757-6954AD768848}" destId="{B80E1F42-D047-7944-9AAA-DA5BE039604A}" srcOrd="0" destOrd="0" presId="urn:microsoft.com/office/officeart/2009/3/layout/StepUpProcess"/>
    <dgm:cxn modelId="{39C2A75D-FE32-2642-BA50-677C62DE826F}" srcId="{DC32C812-ADD3-AF46-AFDA-82003FA14ECC}" destId="{3BE138DF-692C-1840-9FA0-737D9814552B}" srcOrd="0" destOrd="0" parTransId="{A736CFEB-32FB-9149-874E-328881B16810}" sibTransId="{7C61E14E-C4C0-C945-B7D8-E9A8661AA39E}"/>
    <dgm:cxn modelId="{BFDBB0E1-9911-044C-AF4B-E5A861BD22C2}" srcId="{DC32C812-ADD3-AF46-AFDA-82003FA14ECC}" destId="{35B5648D-E217-1A4E-A3FD-F6FE0F248F04}" srcOrd="4" destOrd="0" parTransId="{994041AF-662D-2E48-9243-4B8936CEB17F}" sibTransId="{9C4649A5-F218-8441-92B3-31C6702C6000}"/>
    <dgm:cxn modelId="{E9DB929E-DBEC-F14F-B094-04BAA155323D}" srcId="{DC32C812-ADD3-AF46-AFDA-82003FA14ECC}" destId="{6B0CE307-A79B-CC4D-A3DF-B38507CE856B}" srcOrd="2" destOrd="0" parTransId="{37581FD7-719F-C845-A787-55A370E4A059}" sibTransId="{88285A71-FD90-9C47-95EA-EB9DFC6FF9D9}"/>
    <dgm:cxn modelId="{60D84931-371A-0243-940A-AB1DE397DBF9}" srcId="{DC32C812-ADD3-AF46-AFDA-82003FA14ECC}" destId="{60367AB8-0493-8041-9960-F5F281B52230}" srcOrd="3" destOrd="0" parTransId="{0B3AA365-7949-5A42-B04B-1B6960AA3EB3}" sibTransId="{D758475C-6DD4-7046-8A19-B66E7BC4C968}"/>
    <dgm:cxn modelId="{17E79399-2928-774F-8AF5-33F91C5B0DEF}" type="presParOf" srcId="{B50175C5-0F25-AF46-B9D7-DE17E66FD3DC}" destId="{F71165B9-6B8E-3A4A-8795-3619FCA3FA5F}" srcOrd="0" destOrd="0" presId="urn:microsoft.com/office/officeart/2009/3/layout/StepUpProcess"/>
    <dgm:cxn modelId="{FF396BA7-EBB6-3E4C-A59E-D1B24CCAC20D}" type="presParOf" srcId="{F71165B9-6B8E-3A4A-8795-3619FCA3FA5F}" destId="{D138D3BE-A35A-434A-83BC-3856FAFCEFC2}" srcOrd="0" destOrd="0" presId="urn:microsoft.com/office/officeart/2009/3/layout/StepUpProcess"/>
    <dgm:cxn modelId="{6665E007-B587-9342-AF36-B1CC23B7E5FF}" type="presParOf" srcId="{F71165B9-6B8E-3A4A-8795-3619FCA3FA5F}" destId="{C220E0FC-93A0-C743-9260-E5DBBFA339A6}" srcOrd="1" destOrd="0" presId="urn:microsoft.com/office/officeart/2009/3/layout/StepUpProcess"/>
    <dgm:cxn modelId="{F4E9E654-FC42-3644-A76E-E9E94D9EF7F3}" type="presParOf" srcId="{F71165B9-6B8E-3A4A-8795-3619FCA3FA5F}" destId="{3CE64592-7595-D841-B9E7-7124F09BBD9B}" srcOrd="2" destOrd="0" presId="urn:microsoft.com/office/officeart/2009/3/layout/StepUpProcess"/>
    <dgm:cxn modelId="{439E79F6-FB63-9F4E-AB43-BEB6C1910EAB}" type="presParOf" srcId="{B50175C5-0F25-AF46-B9D7-DE17E66FD3DC}" destId="{251C52BA-4B94-6E48-991B-7BE48342F270}" srcOrd="1" destOrd="0" presId="urn:microsoft.com/office/officeart/2009/3/layout/StepUpProcess"/>
    <dgm:cxn modelId="{D9E864AD-7A80-1849-B981-4517AE2055E2}" type="presParOf" srcId="{251C52BA-4B94-6E48-991B-7BE48342F270}" destId="{8F821BC9-9BDB-E943-A9B8-3ADEC325E80E}" srcOrd="0" destOrd="0" presId="urn:microsoft.com/office/officeart/2009/3/layout/StepUpProcess"/>
    <dgm:cxn modelId="{990B7343-00A8-7749-AC50-429641E1071F}" type="presParOf" srcId="{B50175C5-0F25-AF46-B9D7-DE17E66FD3DC}" destId="{F03C33B0-DD74-6F43-9057-7823923903E5}" srcOrd="2" destOrd="0" presId="urn:microsoft.com/office/officeart/2009/3/layout/StepUpProcess"/>
    <dgm:cxn modelId="{E6347324-5F37-9148-B0B0-862A58CD409F}" type="presParOf" srcId="{F03C33B0-DD74-6F43-9057-7823923903E5}" destId="{99F7D090-12E4-384A-AE89-36BACC7CA365}" srcOrd="0" destOrd="0" presId="urn:microsoft.com/office/officeart/2009/3/layout/StepUpProcess"/>
    <dgm:cxn modelId="{67C93682-E045-FB49-A0F9-A2B1AFCC5BFC}" type="presParOf" srcId="{F03C33B0-DD74-6F43-9057-7823923903E5}" destId="{B80E1F42-D047-7944-9AAA-DA5BE039604A}" srcOrd="1" destOrd="0" presId="urn:microsoft.com/office/officeart/2009/3/layout/StepUpProcess"/>
    <dgm:cxn modelId="{4E461889-EA79-A24A-813F-83D00FDB0D65}" type="presParOf" srcId="{F03C33B0-DD74-6F43-9057-7823923903E5}" destId="{2484F3B0-BF2A-9548-B27B-3F2DCFD28942}" srcOrd="2" destOrd="0" presId="urn:microsoft.com/office/officeart/2009/3/layout/StepUpProcess"/>
    <dgm:cxn modelId="{546C39CD-88CE-3D41-B2C9-DFF969CBD9B2}" type="presParOf" srcId="{B50175C5-0F25-AF46-B9D7-DE17E66FD3DC}" destId="{3634A515-BBBD-E349-B3FD-6C65D50B1D70}" srcOrd="3" destOrd="0" presId="urn:microsoft.com/office/officeart/2009/3/layout/StepUpProcess"/>
    <dgm:cxn modelId="{E8FC1513-A6E2-254D-9AF9-57B07C329E05}" type="presParOf" srcId="{3634A515-BBBD-E349-B3FD-6C65D50B1D70}" destId="{3687781A-630B-5E44-8A87-2A8A53A100E2}" srcOrd="0" destOrd="0" presId="urn:microsoft.com/office/officeart/2009/3/layout/StepUpProcess"/>
    <dgm:cxn modelId="{39981C12-8056-F44A-A1C2-C498A6459E54}" type="presParOf" srcId="{B50175C5-0F25-AF46-B9D7-DE17E66FD3DC}" destId="{2E57B485-933D-9043-AE30-BAC33E9E3359}" srcOrd="4" destOrd="0" presId="urn:microsoft.com/office/officeart/2009/3/layout/StepUpProcess"/>
    <dgm:cxn modelId="{72556E46-8499-1A4C-8678-3CF5A3DC7762}" type="presParOf" srcId="{2E57B485-933D-9043-AE30-BAC33E9E3359}" destId="{35797E33-EBE7-3248-AACE-10719436C1B9}" srcOrd="0" destOrd="0" presId="urn:microsoft.com/office/officeart/2009/3/layout/StepUpProcess"/>
    <dgm:cxn modelId="{69DD9C8A-AD92-CA40-A1EA-C1873F531E20}" type="presParOf" srcId="{2E57B485-933D-9043-AE30-BAC33E9E3359}" destId="{2861248F-F349-0448-A8FD-6CDBE60B0B17}" srcOrd="1" destOrd="0" presId="urn:microsoft.com/office/officeart/2009/3/layout/StepUpProcess"/>
    <dgm:cxn modelId="{8F787BEA-BBF1-D54B-9B1D-DB01BD6F3494}" type="presParOf" srcId="{2E57B485-933D-9043-AE30-BAC33E9E3359}" destId="{E1B4E499-4F4B-CB4A-AA1F-CB99BCF81CD3}" srcOrd="2" destOrd="0" presId="urn:microsoft.com/office/officeart/2009/3/layout/StepUpProcess"/>
    <dgm:cxn modelId="{8E9C1199-C822-294A-AD57-6FE9828A9A46}" type="presParOf" srcId="{B50175C5-0F25-AF46-B9D7-DE17E66FD3DC}" destId="{9199A6B6-2EA3-CD4A-9050-17C077A3F385}" srcOrd="5" destOrd="0" presId="urn:microsoft.com/office/officeart/2009/3/layout/StepUpProcess"/>
    <dgm:cxn modelId="{FA2A3A18-FB19-0F47-BFFA-EB6E2DA41093}" type="presParOf" srcId="{9199A6B6-2EA3-CD4A-9050-17C077A3F385}" destId="{369B8F83-08DC-6847-9B29-F8428D615599}" srcOrd="0" destOrd="0" presId="urn:microsoft.com/office/officeart/2009/3/layout/StepUpProcess"/>
    <dgm:cxn modelId="{71AF4901-DA53-EC4A-9920-B19D21243122}" type="presParOf" srcId="{B50175C5-0F25-AF46-B9D7-DE17E66FD3DC}" destId="{0C83EA6D-6D4C-424D-95B8-016A3915C0E5}" srcOrd="6" destOrd="0" presId="urn:microsoft.com/office/officeart/2009/3/layout/StepUpProcess"/>
    <dgm:cxn modelId="{773DAB56-5F84-564E-A080-16DA87570922}" type="presParOf" srcId="{0C83EA6D-6D4C-424D-95B8-016A3915C0E5}" destId="{0FF549A3-2472-0241-B34C-FF60FAB34251}" srcOrd="0" destOrd="0" presId="urn:microsoft.com/office/officeart/2009/3/layout/StepUpProcess"/>
    <dgm:cxn modelId="{E22F5F26-4388-BF4D-BE49-758ABA9E0481}" type="presParOf" srcId="{0C83EA6D-6D4C-424D-95B8-016A3915C0E5}" destId="{BA9EF5A6-3C43-5C4B-883A-392658FFF1FB}" srcOrd="1" destOrd="0" presId="urn:microsoft.com/office/officeart/2009/3/layout/StepUpProcess"/>
    <dgm:cxn modelId="{299A8E2A-B1BD-4E4C-A25D-9B76547F5370}" type="presParOf" srcId="{0C83EA6D-6D4C-424D-95B8-016A3915C0E5}" destId="{715F2DD0-2571-0747-8330-96CB6A300A8C}" srcOrd="2" destOrd="0" presId="urn:microsoft.com/office/officeart/2009/3/layout/StepUpProcess"/>
    <dgm:cxn modelId="{55851A4E-65AF-5442-A13F-EB18C8690010}" type="presParOf" srcId="{B50175C5-0F25-AF46-B9D7-DE17E66FD3DC}" destId="{F081BD7A-7990-A346-80D3-B1840EB2D069}" srcOrd="7" destOrd="0" presId="urn:microsoft.com/office/officeart/2009/3/layout/StepUpProcess"/>
    <dgm:cxn modelId="{7EC485E3-7E0D-EC45-BFDB-EBEB1CEE4A62}" type="presParOf" srcId="{F081BD7A-7990-A346-80D3-B1840EB2D069}" destId="{5D35BA40-FC4B-384A-89C7-B9C92A385FCD}" srcOrd="0" destOrd="0" presId="urn:microsoft.com/office/officeart/2009/3/layout/StepUpProcess"/>
    <dgm:cxn modelId="{93CDE37F-AC62-0B48-8ECF-0DDADC9D6773}" type="presParOf" srcId="{B50175C5-0F25-AF46-B9D7-DE17E66FD3DC}" destId="{EB31E653-57EB-ED4E-BD22-C4029238C8E9}" srcOrd="8" destOrd="0" presId="urn:microsoft.com/office/officeart/2009/3/layout/StepUpProcess"/>
    <dgm:cxn modelId="{C799AB38-4AF0-254F-82DB-08FC8361C662}" type="presParOf" srcId="{EB31E653-57EB-ED4E-BD22-C4029238C8E9}" destId="{BC3A9422-BCB1-4E40-83BB-196CC04BF8AB}" srcOrd="0" destOrd="0" presId="urn:microsoft.com/office/officeart/2009/3/layout/StepUpProcess"/>
    <dgm:cxn modelId="{47D9FA62-6BB3-A34D-B7FB-452534151E68}" type="presParOf" srcId="{EB31E653-57EB-ED4E-BD22-C4029238C8E9}" destId="{33E33B86-FC0F-4849-AA84-CB4F8585BE54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BEA6F7-4BF6-BF4E-BB0D-6C9EC3074E27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</dgm:pt>
    <dgm:pt modelId="{7B94E806-DEAD-3F4D-ABE2-C272A0F9F799}">
      <dgm:prSet phldrT="[Text]"/>
      <dgm:spPr/>
      <dgm:t>
        <a:bodyPr/>
        <a:lstStyle/>
        <a:p>
          <a:r>
            <a:rPr lang="en-US" dirty="0"/>
            <a:t>Styled MS Word Document</a:t>
          </a:r>
        </a:p>
      </dgm:t>
    </dgm:pt>
    <dgm:pt modelId="{F66835AD-C614-D441-862E-7EAEFCD852F1}" type="parTrans" cxnId="{3FE2BB37-10AB-DF4C-A0CD-62BCAB884DA3}">
      <dgm:prSet/>
      <dgm:spPr/>
      <dgm:t>
        <a:bodyPr/>
        <a:lstStyle/>
        <a:p>
          <a:endParaRPr lang="en-US"/>
        </a:p>
      </dgm:t>
    </dgm:pt>
    <dgm:pt modelId="{22B5581B-D842-074A-81AF-C2073B7C55EE}" type="sibTrans" cxnId="{3FE2BB37-10AB-DF4C-A0CD-62BCAB884DA3}">
      <dgm:prSet/>
      <dgm:spPr/>
      <dgm:t>
        <a:bodyPr/>
        <a:lstStyle/>
        <a:p>
          <a:endParaRPr lang="en-US"/>
        </a:p>
      </dgm:t>
    </dgm:pt>
    <dgm:pt modelId="{924AEB1C-8B95-AD44-B685-BE24B93530AF}">
      <dgm:prSet phldrT="[Text]"/>
      <dgm:spPr/>
      <dgm:t>
        <a:bodyPr/>
        <a:lstStyle/>
        <a:p>
          <a:r>
            <a:rPr lang="en-US" dirty="0"/>
            <a:t>DITA Topics</a:t>
          </a:r>
        </a:p>
        <a:p>
          <a:r>
            <a:rPr lang="en-US" dirty="0"/>
            <a:t>&lt;topic&gt;&lt;/topic&gt;</a:t>
          </a:r>
        </a:p>
      </dgm:t>
    </dgm:pt>
    <dgm:pt modelId="{0C082261-DBFE-294C-B019-C4C4944E8A73}" type="parTrans" cxnId="{43B0CE69-F981-5C41-A416-503F5DCC8F5D}">
      <dgm:prSet/>
      <dgm:spPr/>
      <dgm:t>
        <a:bodyPr/>
        <a:lstStyle/>
        <a:p>
          <a:endParaRPr lang="en-US"/>
        </a:p>
      </dgm:t>
    </dgm:pt>
    <dgm:pt modelId="{F84F5D22-650F-2E40-8563-CC60062CFAC1}" type="sibTrans" cxnId="{43B0CE69-F981-5C41-A416-503F5DCC8F5D}">
      <dgm:prSet/>
      <dgm:spPr/>
      <dgm:t>
        <a:bodyPr/>
        <a:lstStyle/>
        <a:p>
          <a:endParaRPr lang="en-US"/>
        </a:p>
      </dgm:t>
    </dgm:pt>
    <dgm:pt modelId="{135936C3-5087-2A4B-95F9-C625CC40475B}">
      <dgm:prSet phldrT="[Text]"/>
      <dgm:spPr/>
      <dgm:t>
        <a:bodyPr/>
        <a:lstStyle/>
        <a:p>
          <a:r>
            <a:rPr lang="en-US" dirty="0"/>
            <a:t>Custom XML mimic JSON markup</a:t>
          </a:r>
        </a:p>
      </dgm:t>
    </dgm:pt>
    <dgm:pt modelId="{117574BA-AF3C-8F4F-91C7-D93373446398}" type="parTrans" cxnId="{23C5DECB-7B78-C84A-A704-8F3326FB80A8}">
      <dgm:prSet/>
      <dgm:spPr/>
      <dgm:t>
        <a:bodyPr/>
        <a:lstStyle/>
        <a:p>
          <a:endParaRPr lang="en-US"/>
        </a:p>
      </dgm:t>
    </dgm:pt>
    <dgm:pt modelId="{DE1AC599-C8B5-8244-8D65-B4F62265EBE9}" type="sibTrans" cxnId="{23C5DECB-7B78-C84A-A704-8F3326FB80A8}">
      <dgm:prSet/>
      <dgm:spPr/>
      <dgm:t>
        <a:bodyPr/>
        <a:lstStyle/>
        <a:p>
          <a:endParaRPr lang="en-US"/>
        </a:p>
      </dgm:t>
    </dgm:pt>
    <dgm:pt modelId="{7403D110-2515-494E-8620-9904751942AB}" type="pres">
      <dgm:prSet presAssocID="{EBBEA6F7-4BF6-BF4E-BB0D-6C9EC3074E27}" presName="Name0" presStyleCnt="0">
        <dgm:presLayoutVars>
          <dgm:dir/>
          <dgm:animLvl val="lvl"/>
          <dgm:resizeHandles val="exact"/>
        </dgm:presLayoutVars>
      </dgm:prSet>
      <dgm:spPr/>
    </dgm:pt>
    <dgm:pt modelId="{392F4C6D-59CF-1140-B27E-7E8FCBBD03F9}" type="pres">
      <dgm:prSet presAssocID="{7B94E806-DEAD-3F4D-ABE2-C272A0F9F799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ADC6-72A3-3046-B826-8BA354814C42}" type="pres">
      <dgm:prSet presAssocID="{22B5581B-D842-074A-81AF-C2073B7C55EE}" presName="parTxOnlySpace" presStyleCnt="0"/>
      <dgm:spPr/>
    </dgm:pt>
    <dgm:pt modelId="{924A286F-20FD-E946-B115-91A19579EAA5}" type="pres">
      <dgm:prSet presAssocID="{924AEB1C-8B95-AD44-B685-BE24B93530A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32976B-9D02-C842-AC04-9145E799E6EA}" type="pres">
      <dgm:prSet presAssocID="{F84F5D22-650F-2E40-8563-CC60062CFAC1}" presName="parTxOnlySpace" presStyleCnt="0"/>
      <dgm:spPr/>
    </dgm:pt>
    <dgm:pt modelId="{2E8F0572-59E9-D34A-93B9-AA29BE0BF8D1}" type="pres">
      <dgm:prSet presAssocID="{135936C3-5087-2A4B-95F9-C625CC40475B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B0CE69-F981-5C41-A416-503F5DCC8F5D}" srcId="{EBBEA6F7-4BF6-BF4E-BB0D-6C9EC3074E27}" destId="{924AEB1C-8B95-AD44-B685-BE24B93530AF}" srcOrd="1" destOrd="0" parTransId="{0C082261-DBFE-294C-B019-C4C4944E8A73}" sibTransId="{F84F5D22-650F-2E40-8563-CC60062CFAC1}"/>
    <dgm:cxn modelId="{36EF8261-42D1-B945-AFF9-5F9BD0E978CA}" type="presOf" srcId="{135936C3-5087-2A4B-95F9-C625CC40475B}" destId="{2E8F0572-59E9-D34A-93B9-AA29BE0BF8D1}" srcOrd="0" destOrd="0" presId="urn:microsoft.com/office/officeart/2005/8/layout/chevron1"/>
    <dgm:cxn modelId="{C6DD00B2-3C4F-8544-A1DE-F888BD39035E}" type="presOf" srcId="{EBBEA6F7-4BF6-BF4E-BB0D-6C9EC3074E27}" destId="{7403D110-2515-494E-8620-9904751942AB}" srcOrd="0" destOrd="0" presId="urn:microsoft.com/office/officeart/2005/8/layout/chevron1"/>
    <dgm:cxn modelId="{BE26BD5B-926F-8946-A08C-130CFB2F6AC4}" type="presOf" srcId="{7B94E806-DEAD-3F4D-ABE2-C272A0F9F799}" destId="{392F4C6D-59CF-1140-B27E-7E8FCBBD03F9}" srcOrd="0" destOrd="0" presId="urn:microsoft.com/office/officeart/2005/8/layout/chevron1"/>
    <dgm:cxn modelId="{23C5DECB-7B78-C84A-A704-8F3326FB80A8}" srcId="{EBBEA6F7-4BF6-BF4E-BB0D-6C9EC3074E27}" destId="{135936C3-5087-2A4B-95F9-C625CC40475B}" srcOrd="2" destOrd="0" parTransId="{117574BA-AF3C-8F4F-91C7-D93373446398}" sibTransId="{DE1AC599-C8B5-8244-8D65-B4F62265EBE9}"/>
    <dgm:cxn modelId="{F18DA616-370E-8F47-9338-994D2A6B8F0D}" type="presOf" srcId="{924AEB1C-8B95-AD44-B685-BE24B93530AF}" destId="{924A286F-20FD-E946-B115-91A19579EAA5}" srcOrd="0" destOrd="0" presId="urn:microsoft.com/office/officeart/2005/8/layout/chevron1"/>
    <dgm:cxn modelId="{3FE2BB37-10AB-DF4C-A0CD-62BCAB884DA3}" srcId="{EBBEA6F7-4BF6-BF4E-BB0D-6C9EC3074E27}" destId="{7B94E806-DEAD-3F4D-ABE2-C272A0F9F799}" srcOrd="0" destOrd="0" parTransId="{F66835AD-C614-D441-862E-7EAEFCD852F1}" sibTransId="{22B5581B-D842-074A-81AF-C2073B7C55EE}"/>
    <dgm:cxn modelId="{40E903D0-06F2-CE48-AE91-8C08F258918B}" type="presParOf" srcId="{7403D110-2515-494E-8620-9904751942AB}" destId="{392F4C6D-59CF-1140-B27E-7E8FCBBD03F9}" srcOrd="0" destOrd="0" presId="urn:microsoft.com/office/officeart/2005/8/layout/chevron1"/>
    <dgm:cxn modelId="{E7CB5981-FA4E-064A-B93B-6F850208F6F1}" type="presParOf" srcId="{7403D110-2515-494E-8620-9904751942AB}" destId="{109FADC6-72A3-3046-B826-8BA354814C42}" srcOrd="1" destOrd="0" presId="urn:microsoft.com/office/officeart/2005/8/layout/chevron1"/>
    <dgm:cxn modelId="{5E3AE1AB-9B2B-D741-A80E-EBB48C0263E7}" type="presParOf" srcId="{7403D110-2515-494E-8620-9904751942AB}" destId="{924A286F-20FD-E946-B115-91A19579EAA5}" srcOrd="2" destOrd="0" presId="urn:microsoft.com/office/officeart/2005/8/layout/chevron1"/>
    <dgm:cxn modelId="{43A85BD5-E44C-0844-9285-584B8F621F5A}" type="presParOf" srcId="{7403D110-2515-494E-8620-9904751942AB}" destId="{1032976B-9D02-C842-AC04-9145E799E6EA}" srcOrd="3" destOrd="0" presId="urn:microsoft.com/office/officeart/2005/8/layout/chevron1"/>
    <dgm:cxn modelId="{C7636E15-E6EA-0942-BAD9-4F357D8F5F6F}" type="presParOf" srcId="{7403D110-2515-494E-8620-9904751942AB}" destId="{2E8F0572-59E9-D34A-93B9-AA29BE0BF8D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76840C-CACC-D54F-BCB5-CB3DE89C490E}" type="doc">
      <dgm:prSet loTypeId="urn:microsoft.com/office/officeart/2005/8/layout/gear1" loCatId="" qsTypeId="urn:microsoft.com/office/officeart/2005/8/quickstyle/simple4" qsCatId="simple" csTypeId="urn:microsoft.com/office/officeart/2005/8/colors/accent1_2" csCatId="accent1" phldr="1"/>
      <dgm:spPr/>
    </dgm:pt>
    <dgm:pt modelId="{AF928C6B-0F0C-5D4D-95F7-735C3BBC59AA}">
      <dgm:prSet phldrT="[Text]"/>
      <dgm:spPr/>
      <dgm:t>
        <a:bodyPr/>
        <a:lstStyle/>
        <a:p>
          <a:r>
            <a:rPr lang="en-US" dirty="0"/>
            <a:t>Transforms</a:t>
          </a:r>
        </a:p>
      </dgm:t>
    </dgm:pt>
    <dgm:pt modelId="{F65A383E-E7DF-C545-B824-99B5AC2DC09E}" type="parTrans" cxnId="{13465CF8-1DED-4B4B-8A7F-D3C28A7D4936}">
      <dgm:prSet/>
      <dgm:spPr/>
      <dgm:t>
        <a:bodyPr/>
        <a:lstStyle/>
        <a:p>
          <a:endParaRPr lang="en-US"/>
        </a:p>
      </dgm:t>
    </dgm:pt>
    <dgm:pt modelId="{F0906EB9-ABEF-2440-94ED-9C0CEBF599DA}" type="sibTrans" cxnId="{13465CF8-1DED-4B4B-8A7F-D3C28A7D4936}">
      <dgm:prSet/>
      <dgm:spPr/>
      <dgm:t>
        <a:bodyPr/>
        <a:lstStyle/>
        <a:p>
          <a:endParaRPr lang="en-US"/>
        </a:p>
      </dgm:t>
    </dgm:pt>
    <dgm:pt modelId="{D4057B09-F9E1-5044-A4E6-939EA7E4A9EE}">
      <dgm:prSet phldrT="[Text]"/>
      <dgm:spPr/>
      <dgm:t>
        <a:bodyPr/>
        <a:lstStyle/>
        <a:p>
          <a:r>
            <a:rPr lang="en-US" dirty="0"/>
            <a:t>Manual Cleanup</a:t>
          </a:r>
        </a:p>
      </dgm:t>
    </dgm:pt>
    <dgm:pt modelId="{E79D2378-25D3-CD4C-9F6E-268C0212F50B}" type="parTrans" cxnId="{74E9018F-4D84-1140-8E8E-BCAF262E4549}">
      <dgm:prSet/>
      <dgm:spPr/>
      <dgm:t>
        <a:bodyPr/>
        <a:lstStyle/>
        <a:p>
          <a:endParaRPr lang="en-US"/>
        </a:p>
      </dgm:t>
    </dgm:pt>
    <dgm:pt modelId="{FAD49884-9725-0446-9798-CE188336E420}" type="sibTrans" cxnId="{74E9018F-4D84-1140-8E8E-BCAF262E4549}">
      <dgm:prSet/>
      <dgm:spPr/>
      <dgm:t>
        <a:bodyPr/>
        <a:lstStyle/>
        <a:p>
          <a:endParaRPr lang="en-US"/>
        </a:p>
      </dgm:t>
    </dgm:pt>
    <dgm:pt modelId="{85323F60-2B7C-734A-89EE-ABA8A36FCA92}">
      <dgm:prSet phldrT="[Text]"/>
      <dgm:spPr/>
      <dgm:t>
        <a:bodyPr/>
        <a:lstStyle/>
        <a:p>
          <a:r>
            <a:rPr lang="en-US" dirty="0"/>
            <a:t>Input</a:t>
          </a:r>
        </a:p>
      </dgm:t>
    </dgm:pt>
    <dgm:pt modelId="{19933C92-509A-9541-BFB7-205D3E2E4863}" type="parTrans" cxnId="{941B5EAA-EEDA-004F-966A-7A2791D6288D}">
      <dgm:prSet/>
      <dgm:spPr/>
      <dgm:t>
        <a:bodyPr/>
        <a:lstStyle/>
        <a:p>
          <a:endParaRPr lang="en-US"/>
        </a:p>
      </dgm:t>
    </dgm:pt>
    <dgm:pt modelId="{D4D60039-2483-5E4F-87DC-07C4116742E0}" type="sibTrans" cxnId="{941B5EAA-EEDA-004F-966A-7A2791D6288D}">
      <dgm:prSet/>
      <dgm:spPr/>
      <dgm:t>
        <a:bodyPr/>
        <a:lstStyle/>
        <a:p>
          <a:endParaRPr lang="en-US"/>
        </a:p>
      </dgm:t>
    </dgm:pt>
    <dgm:pt modelId="{D961696C-CA6D-9047-8F01-7AE5F9D90F8F}" type="pres">
      <dgm:prSet presAssocID="{7A76840C-CACC-D54F-BCB5-CB3DE89C490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7F2BC17-7CA1-6B4B-B2C5-1D296E06BD78}" type="pres">
      <dgm:prSet presAssocID="{AF928C6B-0F0C-5D4D-95F7-735C3BBC59A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6EFEB-D948-AA46-AAAD-AE2E69D3E61C}" type="pres">
      <dgm:prSet presAssocID="{AF928C6B-0F0C-5D4D-95F7-735C3BBC59AA}" presName="gear1srcNode" presStyleLbl="node1" presStyleIdx="0" presStyleCnt="3"/>
      <dgm:spPr/>
      <dgm:t>
        <a:bodyPr/>
        <a:lstStyle/>
        <a:p>
          <a:endParaRPr lang="en-US"/>
        </a:p>
      </dgm:t>
    </dgm:pt>
    <dgm:pt modelId="{38EB2635-AB72-854E-893A-A959AFAD4679}" type="pres">
      <dgm:prSet presAssocID="{AF928C6B-0F0C-5D4D-95F7-735C3BBC59AA}" presName="gear1dstNode" presStyleLbl="node1" presStyleIdx="0" presStyleCnt="3"/>
      <dgm:spPr/>
      <dgm:t>
        <a:bodyPr/>
        <a:lstStyle/>
        <a:p>
          <a:endParaRPr lang="en-US"/>
        </a:p>
      </dgm:t>
    </dgm:pt>
    <dgm:pt modelId="{40A2A4F8-4FD4-5840-AB73-0A8F0F7F137E}" type="pres">
      <dgm:prSet presAssocID="{D4057B09-F9E1-5044-A4E6-939EA7E4A9EE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448DE9-F13D-3A4C-B49D-B308AC0B7930}" type="pres">
      <dgm:prSet presAssocID="{D4057B09-F9E1-5044-A4E6-939EA7E4A9EE}" presName="gear2srcNode" presStyleLbl="node1" presStyleIdx="1" presStyleCnt="3"/>
      <dgm:spPr/>
      <dgm:t>
        <a:bodyPr/>
        <a:lstStyle/>
        <a:p>
          <a:endParaRPr lang="en-US"/>
        </a:p>
      </dgm:t>
    </dgm:pt>
    <dgm:pt modelId="{F483AF21-377C-F043-A70C-6F55DB77A946}" type="pres">
      <dgm:prSet presAssocID="{D4057B09-F9E1-5044-A4E6-939EA7E4A9EE}" presName="gear2dstNode" presStyleLbl="node1" presStyleIdx="1" presStyleCnt="3"/>
      <dgm:spPr/>
      <dgm:t>
        <a:bodyPr/>
        <a:lstStyle/>
        <a:p>
          <a:endParaRPr lang="en-US"/>
        </a:p>
      </dgm:t>
    </dgm:pt>
    <dgm:pt modelId="{DF1E8D3C-115D-794A-8FE9-8E1C4E433EFE}" type="pres">
      <dgm:prSet presAssocID="{85323F60-2B7C-734A-89EE-ABA8A36FCA92}" presName="gear3" presStyleLbl="node1" presStyleIdx="2" presStyleCnt="3" custScaleX="77852" custScaleY="77852"/>
      <dgm:spPr/>
      <dgm:t>
        <a:bodyPr/>
        <a:lstStyle/>
        <a:p>
          <a:endParaRPr lang="en-US"/>
        </a:p>
      </dgm:t>
    </dgm:pt>
    <dgm:pt modelId="{62F7B079-788B-9945-A789-8E640FF9F649}" type="pres">
      <dgm:prSet presAssocID="{85323F60-2B7C-734A-89EE-ABA8A36FCA9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44125D-65AC-614B-AAE0-813833FF6940}" type="pres">
      <dgm:prSet presAssocID="{85323F60-2B7C-734A-89EE-ABA8A36FCA92}" presName="gear3srcNode" presStyleLbl="node1" presStyleIdx="2" presStyleCnt="3"/>
      <dgm:spPr/>
      <dgm:t>
        <a:bodyPr/>
        <a:lstStyle/>
        <a:p>
          <a:endParaRPr lang="en-US"/>
        </a:p>
      </dgm:t>
    </dgm:pt>
    <dgm:pt modelId="{11DEE957-262F-D849-92F1-D0AB175E9A85}" type="pres">
      <dgm:prSet presAssocID="{85323F60-2B7C-734A-89EE-ABA8A36FCA92}" presName="gear3dstNode" presStyleLbl="node1" presStyleIdx="2" presStyleCnt="3"/>
      <dgm:spPr/>
      <dgm:t>
        <a:bodyPr/>
        <a:lstStyle/>
        <a:p>
          <a:endParaRPr lang="en-US"/>
        </a:p>
      </dgm:t>
    </dgm:pt>
    <dgm:pt modelId="{EEEDDF29-8778-F14B-99E3-17925A7D2BE3}" type="pres">
      <dgm:prSet presAssocID="{F0906EB9-ABEF-2440-94ED-9C0CEBF599DA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BBF1D9B9-487C-8941-A122-05E98354C67B}" type="pres">
      <dgm:prSet presAssocID="{FAD49884-9725-0446-9798-CE188336E420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61A27F66-4B0D-604D-960C-2775D10BEC7F}" type="pres">
      <dgm:prSet presAssocID="{D4D60039-2483-5E4F-87DC-07C4116742E0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A00CFD17-E5CE-A44C-AD79-3BAA8F15846D}" type="presOf" srcId="{FAD49884-9725-0446-9798-CE188336E420}" destId="{BBF1D9B9-487C-8941-A122-05E98354C67B}" srcOrd="0" destOrd="0" presId="urn:microsoft.com/office/officeart/2005/8/layout/gear1"/>
    <dgm:cxn modelId="{EFD0135C-C383-B64B-92B8-AEBE550A1719}" type="presOf" srcId="{D4057B09-F9E1-5044-A4E6-939EA7E4A9EE}" destId="{25448DE9-F13D-3A4C-B49D-B308AC0B7930}" srcOrd="1" destOrd="0" presId="urn:microsoft.com/office/officeart/2005/8/layout/gear1"/>
    <dgm:cxn modelId="{13BFAEAF-D33F-6E42-AE1C-CB180C584774}" type="presOf" srcId="{85323F60-2B7C-734A-89EE-ABA8A36FCA92}" destId="{8B44125D-65AC-614B-AAE0-813833FF6940}" srcOrd="2" destOrd="0" presId="urn:microsoft.com/office/officeart/2005/8/layout/gear1"/>
    <dgm:cxn modelId="{7BD8C35B-B34B-2E4A-AB0B-98ECBF034F32}" type="presOf" srcId="{F0906EB9-ABEF-2440-94ED-9C0CEBF599DA}" destId="{EEEDDF29-8778-F14B-99E3-17925A7D2BE3}" srcOrd="0" destOrd="0" presId="urn:microsoft.com/office/officeart/2005/8/layout/gear1"/>
    <dgm:cxn modelId="{9BF429BC-CC07-584E-8434-3B798D789C4E}" type="presOf" srcId="{85323F60-2B7C-734A-89EE-ABA8A36FCA92}" destId="{62F7B079-788B-9945-A789-8E640FF9F649}" srcOrd="1" destOrd="0" presId="urn:microsoft.com/office/officeart/2005/8/layout/gear1"/>
    <dgm:cxn modelId="{7C03A67B-545F-F842-870D-C4C20246328F}" type="presOf" srcId="{85323F60-2B7C-734A-89EE-ABA8A36FCA92}" destId="{DF1E8D3C-115D-794A-8FE9-8E1C4E433EFE}" srcOrd="0" destOrd="0" presId="urn:microsoft.com/office/officeart/2005/8/layout/gear1"/>
    <dgm:cxn modelId="{74E9018F-4D84-1140-8E8E-BCAF262E4549}" srcId="{7A76840C-CACC-D54F-BCB5-CB3DE89C490E}" destId="{D4057B09-F9E1-5044-A4E6-939EA7E4A9EE}" srcOrd="1" destOrd="0" parTransId="{E79D2378-25D3-CD4C-9F6E-268C0212F50B}" sibTransId="{FAD49884-9725-0446-9798-CE188336E420}"/>
    <dgm:cxn modelId="{70317180-D942-DC40-85FC-A0576EA26A27}" type="presOf" srcId="{AF928C6B-0F0C-5D4D-95F7-735C3BBC59AA}" destId="{38EB2635-AB72-854E-893A-A959AFAD4679}" srcOrd="2" destOrd="0" presId="urn:microsoft.com/office/officeart/2005/8/layout/gear1"/>
    <dgm:cxn modelId="{13465CF8-1DED-4B4B-8A7F-D3C28A7D4936}" srcId="{7A76840C-CACC-D54F-BCB5-CB3DE89C490E}" destId="{AF928C6B-0F0C-5D4D-95F7-735C3BBC59AA}" srcOrd="0" destOrd="0" parTransId="{F65A383E-E7DF-C545-B824-99B5AC2DC09E}" sibTransId="{F0906EB9-ABEF-2440-94ED-9C0CEBF599DA}"/>
    <dgm:cxn modelId="{941B5EAA-EEDA-004F-966A-7A2791D6288D}" srcId="{7A76840C-CACC-D54F-BCB5-CB3DE89C490E}" destId="{85323F60-2B7C-734A-89EE-ABA8A36FCA92}" srcOrd="2" destOrd="0" parTransId="{19933C92-509A-9541-BFB7-205D3E2E4863}" sibTransId="{D4D60039-2483-5E4F-87DC-07C4116742E0}"/>
    <dgm:cxn modelId="{BAF73AD2-E7D6-F148-8116-333A6FFF9235}" type="presOf" srcId="{D4D60039-2483-5E4F-87DC-07C4116742E0}" destId="{61A27F66-4B0D-604D-960C-2775D10BEC7F}" srcOrd="0" destOrd="0" presId="urn:microsoft.com/office/officeart/2005/8/layout/gear1"/>
    <dgm:cxn modelId="{F6AA9F29-D0D7-C641-B14A-301AA433EE65}" type="presOf" srcId="{AF928C6B-0F0C-5D4D-95F7-735C3BBC59AA}" destId="{0F66EFEB-D948-AA46-AAAD-AE2E69D3E61C}" srcOrd="1" destOrd="0" presId="urn:microsoft.com/office/officeart/2005/8/layout/gear1"/>
    <dgm:cxn modelId="{F4620C95-D45D-9543-A961-046AE37D05EC}" type="presOf" srcId="{AF928C6B-0F0C-5D4D-95F7-735C3BBC59AA}" destId="{B7F2BC17-7CA1-6B4B-B2C5-1D296E06BD78}" srcOrd="0" destOrd="0" presId="urn:microsoft.com/office/officeart/2005/8/layout/gear1"/>
    <dgm:cxn modelId="{3D286429-8748-F342-AA8C-E2B67EC47801}" type="presOf" srcId="{D4057B09-F9E1-5044-A4E6-939EA7E4A9EE}" destId="{F483AF21-377C-F043-A70C-6F55DB77A946}" srcOrd="2" destOrd="0" presId="urn:microsoft.com/office/officeart/2005/8/layout/gear1"/>
    <dgm:cxn modelId="{B4E82035-3F74-0E4B-A606-24C5A6244665}" type="presOf" srcId="{D4057B09-F9E1-5044-A4E6-939EA7E4A9EE}" destId="{40A2A4F8-4FD4-5840-AB73-0A8F0F7F137E}" srcOrd="0" destOrd="0" presId="urn:microsoft.com/office/officeart/2005/8/layout/gear1"/>
    <dgm:cxn modelId="{FCCFC3C4-A54B-DE42-A962-AD67F5C1B158}" type="presOf" srcId="{7A76840C-CACC-D54F-BCB5-CB3DE89C490E}" destId="{D961696C-CA6D-9047-8F01-7AE5F9D90F8F}" srcOrd="0" destOrd="0" presId="urn:microsoft.com/office/officeart/2005/8/layout/gear1"/>
    <dgm:cxn modelId="{BC1B32A2-C5A8-9D4F-863F-5C4593E6CD9D}" type="presOf" srcId="{85323F60-2B7C-734A-89EE-ABA8A36FCA92}" destId="{11DEE957-262F-D849-92F1-D0AB175E9A85}" srcOrd="3" destOrd="0" presId="urn:microsoft.com/office/officeart/2005/8/layout/gear1"/>
    <dgm:cxn modelId="{30040351-B6C0-3247-8C9D-2D1C72D2F6A0}" type="presParOf" srcId="{D961696C-CA6D-9047-8F01-7AE5F9D90F8F}" destId="{B7F2BC17-7CA1-6B4B-B2C5-1D296E06BD78}" srcOrd="0" destOrd="0" presId="urn:microsoft.com/office/officeart/2005/8/layout/gear1"/>
    <dgm:cxn modelId="{0B01D8B0-B97F-5448-AE0C-2A0017284C95}" type="presParOf" srcId="{D961696C-CA6D-9047-8F01-7AE5F9D90F8F}" destId="{0F66EFEB-D948-AA46-AAAD-AE2E69D3E61C}" srcOrd="1" destOrd="0" presId="urn:microsoft.com/office/officeart/2005/8/layout/gear1"/>
    <dgm:cxn modelId="{BB47DEEB-42B9-454A-B38A-AC5BCFD4F876}" type="presParOf" srcId="{D961696C-CA6D-9047-8F01-7AE5F9D90F8F}" destId="{38EB2635-AB72-854E-893A-A959AFAD4679}" srcOrd="2" destOrd="0" presId="urn:microsoft.com/office/officeart/2005/8/layout/gear1"/>
    <dgm:cxn modelId="{771F52FC-5EC5-1F4E-8349-5D4FD0688BF1}" type="presParOf" srcId="{D961696C-CA6D-9047-8F01-7AE5F9D90F8F}" destId="{40A2A4F8-4FD4-5840-AB73-0A8F0F7F137E}" srcOrd="3" destOrd="0" presId="urn:microsoft.com/office/officeart/2005/8/layout/gear1"/>
    <dgm:cxn modelId="{9CD3ABED-7377-0541-825A-FB97C8B8CFA5}" type="presParOf" srcId="{D961696C-CA6D-9047-8F01-7AE5F9D90F8F}" destId="{25448DE9-F13D-3A4C-B49D-B308AC0B7930}" srcOrd="4" destOrd="0" presId="urn:microsoft.com/office/officeart/2005/8/layout/gear1"/>
    <dgm:cxn modelId="{CDC31A11-265A-5F42-ADAC-CF4C276C29B4}" type="presParOf" srcId="{D961696C-CA6D-9047-8F01-7AE5F9D90F8F}" destId="{F483AF21-377C-F043-A70C-6F55DB77A946}" srcOrd="5" destOrd="0" presId="urn:microsoft.com/office/officeart/2005/8/layout/gear1"/>
    <dgm:cxn modelId="{5F8FF5EC-73C3-E649-9186-3BFBB116A599}" type="presParOf" srcId="{D961696C-CA6D-9047-8F01-7AE5F9D90F8F}" destId="{DF1E8D3C-115D-794A-8FE9-8E1C4E433EFE}" srcOrd="6" destOrd="0" presId="urn:microsoft.com/office/officeart/2005/8/layout/gear1"/>
    <dgm:cxn modelId="{5F30052A-C241-BC40-A648-5298CC2BBD6F}" type="presParOf" srcId="{D961696C-CA6D-9047-8F01-7AE5F9D90F8F}" destId="{62F7B079-788B-9945-A789-8E640FF9F649}" srcOrd="7" destOrd="0" presId="urn:microsoft.com/office/officeart/2005/8/layout/gear1"/>
    <dgm:cxn modelId="{B4EE3E3B-F32C-2445-BBF1-9696F96C1BE7}" type="presParOf" srcId="{D961696C-CA6D-9047-8F01-7AE5F9D90F8F}" destId="{8B44125D-65AC-614B-AAE0-813833FF6940}" srcOrd="8" destOrd="0" presId="urn:microsoft.com/office/officeart/2005/8/layout/gear1"/>
    <dgm:cxn modelId="{4F3AB7B4-3A6C-324B-BE3B-86A69902D5B6}" type="presParOf" srcId="{D961696C-CA6D-9047-8F01-7AE5F9D90F8F}" destId="{11DEE957-262F-D849-92F1-D0AB175E9A85}" srcOrd="9" destOrd="0" presId="urn:microsoft.com/office/officeart/2005/8/layout/gear1"/>
    <dgm:cxn modelId="{86AED7FF-BA1C-C440-8986-70B76958C397}" type="presParOf" srcId="{D961696C-CA6D-9047-8F01-7AE5F9D90F8F}" destId="{EEEDDF29-8778-F14B-99E3-17925A7D2BE3}" srcOrd="10" destOrd="0" presId="urn:microsoft.com/office/officeart/2005/8/layout/gear1"/>
    <dgm:cxn modelId="{979B40D7-206B-074E-A3F6-899326B2A678}" type="presParOf" srcId="{D961696C-CA6D-9047-8F01-7AE5F9D90F8F}" destId="{BBF1D9B9-487C-8941-A122-05E98354C67B}" srcOrd="11" destOrd="0" presId="urn:microsoft.com/office/officeart/2005/8/layout/gear1"/>
    <dgm:cxn modelId="{2199FF50-C6A4-6F49-A7A5-FF60DDD9CFE9}" type="presParOf" srcId="{D961696C-CA6D-9047-8F01-7AE5F9D90F8F}" destId="{61A27F66-4B0D-604D-960C-2775D10BEC7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55E780-9C88-E644-AB8A-7A20EDB0C806}">
      <dsp:nvSpPr>
        <dsp:cNvPr id="0" name=""/>
        <dsp:cNvSpPr/>
      </dsp:nvSpPr>
      <dsp:spPr>
        <a:xfrm rot="10800000">
          <a:off x="1964070" y="2467"/>
          <a:ext cx="6688836" cy="1117155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2634" tIns="83820" rIns="156464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create and maintain content independent of the particular product(s) in which it is currently used</a:t>
          </a:r>
        </a:p>
      </dsp:txBody>
      <dsp:txXfrm rot="10800000">
        <a:off x="2243359" y="2467"/>
        <a:ext cx="6409547" cy="1117155"/>
      </dsp:txXfrm>
    </dsp:sp>
    <dsp:sp modelId="{99BAA755-0CB6-BF49-98E2-B7758F00498B}">
      <dsp:nvSpPr>
        <dsp:cNvPr id="0" name=""/>
        <dsp:cNvSpPr/>
      </dsp:nvSpPr>
      <dsp:spPr>
        <a:xfrm>
          <a:off x="1405493" y="2467"/>
          <a:ext cx="1117155" cy="111715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6933F1-9A4C-6246-A5BD-342329791AAF}">
      <dsp:nvSpPr>
        <dsp:cNvPr id="0" name=""/>
        <dsp:cNvSpPr/>
      </dsp:nvSpPr>
      <dsp:spPr>
        <a:xfrm rot="10800000">
          <a:off x="1964070" y="1453102"/>
          <a:ext cx="6688836" cy="1117155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2634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reuse content at a more granular level than article</a:t>
          </a:r>
        </a:p>
      </dsp:txBody>
      <dsp:txXfrm rot="10800000">
        <a:off x="2243359" y="1453102"/>
        <a:ext cx="6409547" cy="1117155"/>
      </dsp:txXfrm>
    </dsp:sp>
    <dsp:sp modelId="{ADF54F50-26CB-BC43-8622-B2B907A0CCE6}">
      <dsp:nvSpPr>
        <dsp:cNvPr id="0" name=""/>
        <dsp:cNvSpPr/>
      </dsp:nvSpPr>
      <dsp:spPr>
        <a:xfrm>
          <a:off x="1405493" y="1453102"/>
          <a:ext cx="1117155" cy="111715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E3E384-5BD4-2C49-9C67-2AE19C930F1C}">
      <dsp:nvSpPr>
        <dsp:cNvPr id="0" name=""/>
        <dsp:cNvSpPr/>
      </dsp:nvSpPr>
      <dsp:spPr>
        <a:xfrm rot="10800000">
          <a:off x="1964070" y="2903736"/>
          <a:ext cx="6688836" cy="1117155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2634" tIns="83820" rIns="156464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a standards-based tag suite that would support the existing content library with little to no  customization.</a:t>
          </a:r>
        </a:p>
      </dsp:txBody>
      <dsp:txXfrm rot="10800000">
        <a:off x="2243359" y="2903736"/>
        <a:ext cx="6409547" cy="1117155"/>
      </dsp:txXfrm>
    </dsp:sp>
    <dsp:sp modelId="{684997A5-DFE3-1148-81F0-347E6A7577BF}">
      <dsp:nvSpPr>
        <dsp:cNvPr id="0" name=""/>
        <dsp:cNvSpPr/>
      </dsp:nvSpPr>
      <dsp:spPr>
        <a:xfrm>
          <a:off x="1405493" y="2903736"/>
          <a:ext cx="1117155" cy="111715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38D3BE-A35A-434A-83BC-3856FAFCEFC2}">
      <dsp:nvSpPr>
        <dsp:cNvPr id="0" name=""/>
        <dsp:cNvSpPr/>
      </dsp:nvSpPr>
      <dsp:spPr>
        <a:xfrm rot="5400000">
          <a:off x="374088" y="1830006"/>
          <a:ext cx="1113727" cy="1853217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20E0FC-93A0-C743-9260-E5DBBFA339A6}">
      <dsp:nvSpPr>
        <dsp:cNvPr id="0" name=""/>
        <dsp:cNvSpPr/>
      </dsp:nvSpPr>
      <dsp:spPr>
        <a:xfrm>
          <a:off x="188179" y="2383719"/>
          <a:ext cx="1673095" cy="146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create templates (.</a:t>
          </a:r>
          <a:r>
            <a:rPr lang="en-US" sz="1600" kern="1200" dirty="0" err="1"/>
            <a:t>dotx</a:t>
          </a:r>
          <a:r>
            <a:rPr lang="en-US" sz="1600" kern="1200" dirty="0"/>
            <a:t>) with custom styles defined</a:t>
          </a:r>
        </a:p>
      </dsp:txBody>
      <dsp:txXfrm>
        <a:off x="188179" y="2383719"/>
        <a:ext cx="1673095" cy="1466566"/>
      </dsp:txXfrm>
    </dsp:sp>
    <dsp:sp modelId="{3CE64592-7595-D841-B9E7-7124F09BBD9B}">
      <dsp:nvSpPr>
        <dsp:cNvPr id="0" name=""/>
        <dsp:cNvSpPr/>
      </dsp:nvSpPr>
      <dsp:spPr>
        <a:xfrm>
          <a:off x="1545596" y="1693570"/>
          <a:ext cx="315678" cy="31567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F7D090-12E4-384A-AE89-36BACC7CA365}">
      <dsp:nvSpPr>
        <dsp:cNvPr id="0" name=""/>
        <dsp:cNvSpPr/>
      </dsp:nvSpPr>
      <dsp:spPr>
        <a:xfrm rot="5400000">
          <a:off x="2422283" y="1323178"/>
          <a:ext cx="1113727" cy="1853217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0E1F42-D047-7944-9AAA-DA5BE039604A}">
      <dsp:nvSpPr>
        <dsp:cNvPr id="0" name=""/>
        <dsp:cNvSpPr/>
      </dsp:nvSpPr>
      <dsp:spPr>
        <a:xfrm>
          <a:off x="2236375" y="1876891"/>
          <a:ext cx="1673095" cy="146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map styles to markup </a:t>
          </a:r>
        </a:p>
      </dsp:txBody>
      <dsp:txXfrm>
        <a:off x="2236375" y="1876891"/>
        <a:ext cx="1673095" cy="1466566"/>
      </dsp:txXfrm>
    </dsp:sp>
    <dsp:sp modelId="{2484F3B0-BF2A-9548-B27B-3F2DCFD28942}">
      <dsp:nvSpPr>
        <dsp:cNvPr id="0" name=""/>
        <dsp:cNvSpPr/>
      </dsp:nvSpPr>
      <dsp:spPr>
        <a:xfrm>
          <a:off x="3593791" y="1186742"/>
          <a:ext cx="315678" cy="31567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797E33-EBE7-3248-AACE-10719436C1B9}">
      <dsp:nvSpPr>
        <dsp:cNvPr id="0" name=""/>
        <dsp:cNvSpPr/>
      </dsp:nvSpPr>
      <dsp:spPr>
        <a:xfrm rot="5400000">
          <a:off x="4470479" y="816350"/>
          <a:ext cx="1113727" cy="1853217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61248F-F349-0448-A8FD-6CDBE60B0B17}">
      <dsp:nvSpPr>
        <dsp:cNvPr id="0" name=""/>
        <dsp:cNvSpPr/>
      </dsp:nvSpPr>
      <dsp:spPr>
        <a:xfrm>
          <a:off x="4284570" y="1370063"/>
          <a:ext cx="1673095" cy="146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apply styles to each document</a:t>
          </a:r>
        </a:p>
      </dsp:txBody>
      <dsp:txXfrm>
        <a:off x="4284570" y="1370063"/>
        <a:ext cx="1673095" cy="1466566"/>
      </dsp:txXfrm>
    </dsp:sp>
    <dsp:sp modelId="{E1B4E499-4F4B-CB4A-AA1F-CB99BCF81CD3}">
      <dsp:nvSpPr>
        <dsp:cNvPr id="0" name=""/>
        <dsp:cNvSpPr/>
      </dsp:nvSpPr>
      <dsp:spPr>
        <a:xfrm>
          <a:off x="5641987" y="679914"/>
          <a:ext cx="315678" cy="31567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F549A3-2472-0241-B34C-FF60FAB34251}">
      <dsp:nvSpPr>
        <dsp:cNvPr id="0" name=""/>
        <dsp:cNvSpPr/>
      </dsp:nvSpPr>
      <dsp:spPr>
        <a:xfrm rot="5400000">
          <a:off x="6518674" y="309522"/>
          <a:ext cx="1113727" cy="1853217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9EF5A6-3C43-5C4B-883A-392658FFF1FB}">
      <dsp:nvSpPr>
        <dsp:cNvPr id="0" name=""/>
        <dsp:cNvSpPr/>
      </dsp:nvSpPr>
      <dsp:spPr>
        <a:xfrm>
          <a:off x="6332765" y="863235"/>
          <a:ext cx="1673095" cy="146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execute transformations and QC results</a:t>
          </a:r>
        </a:p>
      </dsp:txBody>
      <dsp:txXfrm>
        <a:off x="6332765" y="863235"/>
        <a:ext cx="1673095" cy="1466566"/>
      </dsp:txXfrm>
    </dsp:sp>
    <dsp:sp modelId="{715F2DD0-2571-0747-8330-96CB6A300A8C}">
      <dsp:nvSpPr>
        <dsp:cNvPr id="0" name=""/>
        <dsp:cNvSpPr/>
      </dsp:nvSpPr>
      <dsp:spPr>
        <a:xfrm>
          <a:off x="7690182" y="173086"/>
          <a:ext cx="315678" cy="315678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3A9422-BCB1-4E40-83BB-196CC04BF8AB}">
      <dsp:nvSpPr>
        <dsp:cNvPr id="0" name=""/>
        <dsp:cNvSpPr/>
      </dsp:nvSpPr>
      <dsp:spPr>
        <a:xfrm rot="5400000">
          <a:off x="8566870" y="-197305"/>
          <a:ext cx="1113727" cy="1853217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E33B86-FC0F-4849-AA84-CB4F8585BE54}">
      <dsp:nvSpPr>
        <dsp:cNvPr id="0" name=""/>
        <dsp:cNvSpPr/>
      </dsp:nvSpPr>
      <dsp:spPr>
        <a:xfrm>
          <a:off x="8380961" y="356407"/>
          <a:ext cx="1673095" cy="1466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iterate</a:t>
          </a:r>
        </a:p>
      </dsp:txBody>
      <dsp:txXfrm>
        <a:off x="8380961" y="356407"/>
        <a:ext cx="1673095" cy="14665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F4C6D-59CF-1140-B27E-7E8FCBBD03F9}">
      <dsp:nvSpPr>
        <dsp:cNvPr id="0" name=""/>
        <dsp:cNvSpPr/>
      </dsp:nvSpPr>
      <dsp:spPr>
        <a:xfrm>
          <a:off x="1795" y="2225235"/>
          <a:ext cx="2187653" cy="87506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Styled MS Word Document</a:t>
          </a:r>
        </a:p>
      </dsp:txBody>
      <dsp:txXfrm>
        <a:off x="439326" y="2225235"/>
        <a:ext cx="1312592" cy="875061"/>
      </dsp:txXfrm>
    </dsp:sp>
    <dsp:sp modelId="{924A286F-20FD-E946-B115-91A19579EAA5}">
      <dsp:nvSpPr>
        <dsp:cNvPr id="0" name=""/>
        <dsp:cNvSpPr/>
      </dsp:nvSpPr>
      <dsp:spPr>
        <a:xfrm>
          <a:off x="1970683" y="2225235"/>
          <a:ext cx="2187653" cy="87506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DITA Topics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&lt;topic&gt;&lt;/topic&gt;</a:t>
          </a:r>
        </a:p>
      </dsp:txBody>
      <dsp:txXfrm>
        <a:off x="2408214" y="2225235"/>
        <a:ext cx="1312592" cy="875061"/>
      </dsp:txXfrm>
    </dsp:sp>
    <dsp:sp modelId="{2E8F0572-59E9-D34A-93B9-AA29BE0BF8D1}">
      <dsp:nvSpPr>
        <dsp:cNvPr id="0" name=""/>
        <dsp:cNvSpPr/>
      </dsp:nvSpPr>
      <dsp:spPr>
        <a:xfrm>
          <a:off x="3939571" y="2225235"/>
          <a:ext cx="2187653" cy="87506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Custom XML mimic JSON markup</a:t>
          </a:r>
        </a:p>
      </dsp:txBody>
      <dsp:txXfrm>
        <a:off x="4377102" y="2225235"/>
        <a:ext cx="1312592" cy="87506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F2BC17-7CA1-6B4B-B2C5-1D296E06BD78}">
      <dsp:nvSpPr>
        <dsp:cNvPr id="0" name=""/>
        <dsp:cNvSpPr/>
      </dsp:nvSpPr>
      <dsp:spPr>
        <a:xfrm>
          <a:off x="4809040" y="1981437"/>
          <a:ext cx="2421757" cy="2421757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Transforms</a:t>
          </a:r>
        </a:p>
      </dsp:txBody>
      <dsp:txXfrm>
        <a:off x="5295921" y="2548722"/>
        <a:ext cx="1447995" cy="1244833"/>
      </dsp:txXfrm>
    </dsp:sp>
    <dsp:sp modelId="{40A2A4F8-4FD4-5840-AB73-0A8F0F7F137E}">
      <dsp:nvSpPr>
        <dsp:cNvPr id="0" name=""/>
        <dsp:cNvSpPr/>
      </dsp:nvSpPr>
      <dsp:spPr>
        <a:xfrm>
          <a:off x="3400017" y="1409022"/>
          <a:ext cx="1761278" cy="1761278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Manual Cleanup</a:t>
          </a:r>
        </a:p>
      </dsp:txBody>
      <dsp:txXfrm>
        <a:off x="3843424" y="1855109"/>
        <a:ext cx="874464" cy="869104"/>
      </dsp:txXfrm>
    </dsp:sp>
    <dsp:sp modelId="{DF1E8D3C-115D-794A-8FE9-8E1C4E433EFE}">
      <dsp:nvSpPr>
        <dsp:cNvPr id="0" name=""/>
        <dsp:cNvSpPr/>
      </dsp:nvSpPr>
      <dsp:spPr>
        <a:xfrm rot="20700000">
          <a:off x="4577616" y="385023"/>
          <a:ext cx="1343486" cy="134348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Input</a:t>
          </a:r>
        </a:p>
      </dsp:txBody>
      <dsp:txXfrm rot="-20700000">
        <a:off x="4872282" y="679689"/>
        <a:ext cx="754154" cy="754154"/>
      </dsp:txXfrm>
    </dsp:sp>
    <dsp:sp modelId="{EEEDDF29-8778-F14B-99E3-17925A7D2BE3}">
      <dsp:nvSpPr>
        <dsp:cNvPr id="0" name=""/>
        <dsp:cNvSpPr/>
      </dsp:nvSpPr>
      <dsp:spPr>
        <a:xfrm>
          <a:off x="4625119" y="1614692"/>
          <a:ext cx="3099849" cy="3099849"/>
        </a:xfrm>
        <a:prstGeom prst="circularArrow">
          <a:avLst>
            <a:gd name="adj1" fmla="val 4688"/>
            <a:gd name="adj2" fmla="val 299029"/>
            <a:gd name="adj3" fmla="val 2520973"/>
            <a:gd name="adj4" fmla="val 15850959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F1D9B9-487C-8941-A122-05E98354C67B}">
      <dsp:nvSpPr>
        <dsp:cNvPr id="0" name=""/>
        <dsp:cNvSpPr/>
      </dsp:nvSpPr>
      <dsp:spPr>
        <a:xfrm>
          <a:off x="3088098" y="1018421"/>
          <a:ext cx="2252234" cy="225223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A27F66-4B0D-604D-960C-2775D10BEC7F}">
      <dsp:nvSpPr>
        <dsp:cNvPr id="0" name=""/>
        <dsp:cNvSpPr/>
      </dsp:nvSpPr>
      <dsp:spPr>
        <a:xfrm>
          <a:off x="3987342" y="-184967"/>
          <a:ext cx="2428362" cy="242836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B6AA7-0773-D546-A0A0-8E9CA67FE464}" type="datetimeFigureOut">
              <a:rPr lang="en-US" smtClean="0"/>
              <a:t>8/1/17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3D6860-20FD-DA4B-AADF-D7BEA6CEA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81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D6860-20FD-DA4B-AADF-D7BEA6CEA3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363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D6860-20FD-DA4B-AADF-D7BEA6CEA32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740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D6860-20FD-DA4B-AADF-D7BEA6CEA32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96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D6860-20FD-DA4B-AADF-D7BEA6CEA32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75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D6860-20FD-DA4B-AADF-D7BEA6CEA3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936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D6860-20FD-DA4B-AADF-D7BEA6CEA3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356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D6860-20FD-DA4B-AADF-D7BEA6CEA3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37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D6860-20FD-DA4B-AADF-D7BEA6CEA3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880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D6860-20FD-DA4B-AADF-D7BEA6CEA32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32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D6860-20FD-DA4B-AADF-D7BEA6CEA32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03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D6860-20FD-DA4B-AADF-D7BEA6CEA3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56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D6860-20FD-DA4B-AADF-D7BEA6CEA3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94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8/1/17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8/1/17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8/1/17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8/1/17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8/1/17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8/1/17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8/1/17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8/1/17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8/1/17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smtClean="0"/>
              <a:t>8/1/17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8/1/17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8/1/17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8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14.png"/><Relationship Id="rId5" Type="http://schemas.openxmlformats.org/officeDocument/2006/relationships/oleObject" Target="../embeddings/oleObject1.bin"/><Relationship Id="rId6" Type="http://schemas.openxmlformats.org/officeDocument/2006/relationships/package" Target="../embeddings/Microsoft_Word_Document1.docx"/><Relationship Id="rId7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Looking for Rumpelstiltskin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spinning straw into gold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88605" y="5453655"/>
            <a:ext cx="1967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+mj-lt"/>
              </a:rPr>
              <a:t>PRESENTED BY:</a:t>
            </a:r>
          </a:p>
          <a:p>
            <a:r>
              <a:rPr lang="en-US" dirty="0">
                <a:solidFill>
                  <a:schemeClr val="tx2"/>
                </a:solidFill>
                <a:latin typeface="+mj-lt"/>
              </a:rPr>
              <a:t>Mary McRae</a:t>
            </a:r>
          </a:p>
          <a:p>
            <a:r>
              <a:rPr lang="en-US" dirty="0" err="1">
                <a:solidFill>
                  <a:schemeClr val="tx2"/>
                </a:solidFill>
                <a:latin typeface="+mj-lt"/>
              </a:rPr>
              <a:t>Orbis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 Technologies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0366" y="181401"/>
            <a:ext cx="2001776" cy="520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78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Types of Straw Are Better Than Others: </a:t>
            </a:r>
            <a:r>
              <a:rPr lang="en-US" b="1" dirty="0"/>
              <a:t>Metadata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6228572"/>
              </p:ext>
            </p:extLst>
          </p:nvPr>
        </p:nvGraphicFramePr>
        <p:xfrm>
          <a:off x="2132330" y="2295525"/>
          <a:ext cx="7988300" cy="3197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693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693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496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Review Group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Specialty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Subspecialty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Adolescent Medicine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Family Medicine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Adolescent Medicine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Alcohol/Drugs/Tobacco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Psychiatry and Neurology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Addiction Psychiatry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Allergy/Immunology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Allergy and Immunology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General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Arthritis/Rheumatology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Rheumatology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General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Category</a:t>
                      </a:r>
                    </a:p>
                  </a:txBody>
                  <a:tcPr marL="12700" marR="12700" marT="1270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Specialty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Subspecialty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Children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Pediatrics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effectLst/>
                        </a:rPr>
                        <a:t>General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Depression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Mental Health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effectLst/>
                        </a:rPr>
                        <a:t>General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Diabetes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Endocrinology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Diabetes and Metabolism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Domestic Violence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Mental Health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effectLst/>
                        </a:rPr>
                        <a:t>General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Ear, Nose &amp; Throat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Otolaryngology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effectLst/>
                        </a:rPr>
                        <a:t>General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4863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Types of Straw Are Better Than Others: </a:t>
            </a:r>
            <a:r>
              <a:rPr lang="en-US" b="1" dirty="0"/>
              <a:t>JSON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THIS: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TO THIS: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319" y="2582863"/>
            <a:ext cx="3420962" cy="3378200"/>
          </a:xfrm>
        </p:spPr>
      </p:pic>
      <p:graphicFrame>
        <p:nvGraphicFramePr>
          <p:cNvPr id="12" name="Content Placeholder 11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77152617"/>
              </p:ext>
            </p:extLst>
          </p:nvPr>
        </p:nvGraphicFramePr>
        <p:xfrm>
          <a:off x="2336800" y="2582863"/>
          <a:ext cx="2459038" cy="337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6" imgW="5943600" imgH="8166100" progId="Word.Document.12">
                  <p:embed/>
                </p:oleObj>
              </mc:Choice>
              <mc:Fallback>
                <p:oleObj name="Document" r:id="rId6" imgW="5943600" imgH="8166100" progId="Word.Document.12">
                  <p:embed/>
                  <p:pic>
                    <p:nvPicPr>
                      <p:cNvPr id="12" name="Content Placeholder 1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36800" y="2582863"/>
                        <a:ext cx="2459038" cy="337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7844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JSON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982335097"/>
              </p:ext>
            </p:extLst>
          </p:nvPr>
        </p:nvGraphicFramePr>
        <p:xfrm>
          <a:off x="1097280" y="825500"/>
          <a:ext cx="6129020" cy="5325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Bent-Up Arrow 10"/>
          <p:cNvSpPr/>
          <p:nvPr/>
        </p:nvSpPr>
        <p:spPr>
          <a:xfrm rot="5400000">
            <a:off x="7795683" y="3414183"/>
            <a:ext cx="486834" cy="6350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ent-Up Arrow 11"/>
          <p:cNvSpPr/>
          <p:nvPr/>
        </p:nvSpPr>
        <p:spPr>
          <a:xfrm rot="5400000" flipH="1">
            <a:off x="7760758" y="2878771"/>
            <a:ext cx="556683" cy="6350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648700" y="2607216"/>
            <a:ext cx="2019300" cy="682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648700" y="3488266"/>
            <a:ext cx="2019300" cy="682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750300" y="2733263"/>
            <a:ext cx="177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JSON Header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864600" y="3594100"/>
            <a:ext cx="166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JSON Body</a:t>
            </a:r>
          </a:p>
        </p:txBody>
      </p:sp>
    </p:spTree>
    <p:extLst>
      <p:ext uri="{BB962C8B-B14F-4D97-AF65-F5344CB8AC3E}">
        <p14:creationId xmlns:p14="http://schemas.microsoft.com/office/powerpoint/2010/main" val="4305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to Gold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691414916"/>
              </p:ext>
            </p:extLst>
          </p:nvPr>
        </p:nvGraphicFramePr>
        <p:xfrm>
          <a:off x="1097280" y="1724660"/>
          <a:ext cx="10058400" cy="4403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43083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it Really Gold?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826391"/>
              </p:ext>
            </p:extLst>
          </p:nvPr>
        </p:nvGraphicFramePr>
        <p:xfrm>
          <a:off x="1096963" y="1846263"/>
          <a:ext cx="10058400" cy="3707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76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107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35681">
                <a:tc>
                  <a:txBody>
                    <a:bodyPr/>
                    <a:lstStyle/>
                    <a:p>
                      <a:r>
                        <a:rPr lang="en-US" dirty="0"/>
                        <a:t>24K (100%)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gold standard. all fragments have been properly identified (i.e. bibliographic entries, intra-document cross-references, footnote references/footnotes, external websites, semantic enrichment, other application-specific information).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35681">
                <a:tc>
                  <a:txBody>
                    <a:bodyPr/>
                    <a:lstStyle/>
                    <a:p>
                      <a:r>
                        <a:rPr lang="en-US" dirty="0"/>
                        <a:t>18K (75%)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all existing content (elements and attributes) correctly transformed; hierarchical structures accurately reflected in the markup.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35681">
                <a:tc>
                  <a:txBody>
                    <a:bodyPr/>
                    <a:lstStyle/>
                    <a:p>
                      <a:r>
                        <a:rPr lang="en-US" dirty="0"/>
                        <a:t>10K (41.7%)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minimum acceptable level. XML instance must be valid, and no displayable content unintentionally dropped. markup may not be correct.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6271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Conclusion 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REMEMBER:</a:t>
            </a:r>
          </a:p>
          <a:p>
            <a:pPr>
              <a:buFont typeface="Wingdings" charset="2"/>
              <a:buChar char="Ø"/>
            </a:pPr>
            <a:r>
              <a:rPr lang="en-US" dirty="0"/>
              <a:t>Up-transformations are hard.</a:t>
            </a:r>
          </a:p>
          <a:p>
            <a:pPr>
              <a:buFont typeface="Wingdings" charset="2"/>
              <a:buChar char="Ø"/>
            </a:pPr>
            <a:r>
              <a:rPr lang="en-US" dirty="0"/>
              <a:t>Just because there’s a DTD or schema in place, doesn’t mean it’s suitable for up-translation.</a:t>
            </a:r>
          </a:p>
          <a:p>
            <a:pPr>
              <a:buFont typeface="Wingdings" charset="2"/>
              <a:buChar char="Ø"/>
            </a:pPr>
            <a:r>
              <a:rPr lang="en-US" dirty="0"/>
              <a:t>Just because the content looks the same, doesn’t mean it’s styled/tagged the same.</a:t>
            </a:r>
          </a:p>
          <a:p>
            <a:pPr>
              <a:buFont typeface="Wingdings" charset="2"/>
              <a:buChar char="Ø"/>
            </a:pPr>
            <a:endParaRPr lang="en-US" dirty="0"/>
          </a:p>
          <a:p>
            <a:pPr marL="0" indent="0">
              <a:buNone/>
            </a:pPr>
            <a:r>
              <a:rPr lang="en-US" dirty="0"/>
              <a:t>ADVICE:</a:t>
            </a:r>
          </a:p>
          <a:p>
            <a:pPr>
              <a:buFont typeface="Wingdings" charset="2"/>
              <a:buChar char="Ø"/>
            </a:pPr>
            <a:r>
              <a:rPr lang="en-US" dirty="0"/>
              <a:t>Gather as many samples as you can.</a:t>
            </a:r>
          </a:p>
          <a:p>
            <a:pPr>
              <a:buFont typeface="Wingdings" charset="2"/>
              <a:buChar char="Ø"/>
            </a:pPr>
            <a:r>
              <a:rPr lang="en-US" dirty="0"/>
              <a:t>Each exception becomes the new norm.</a:t>
            </a:r>
          </a:p>
          <a:p>
            <a:pPr>
              <a:buFont typeface="Wingdings" charset="2"/>
              <a:buChar char="Ø"/>
            </a:pPr>
            <a:r>
              <a:rPr lang="en-US" dirty="0" err="1"/>
              <a:t>XSpec</a:t>
            </a:r>
            <a:r>
              <a:rPr lang="en-US" dirty="0"/>
              <a:t> is your friend.</a:t>
            </a:r>
          </a:p>
          <a:p>
            <a:pPr>
              <a:buFont typeface="Wingdings" charset="2"/>
              <a:buChar char="Ø"/>
            </a:pPr>
            <a:endParaRPr lang="en-US" dirty="0"/>
          </a:p>
          <a:p>
            <a:pPr>
              <a:buFont typeface="Wingdings" charset="2"/>
              <a:buChar char="Ø"/>
            </a:pPr>
            <a:endParaRPr lang="en-US" dirty="0"/>
          </a:p>
          <a:p>
            <a:pPr>
              <a:buFont typeface="Wingdings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2553725E-3482-034B-B216-1E2D3BED6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4047" y="3629931"/>
            <a:ext cx="2896809" cy="249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81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HEALTHCARE INFORMATION PROVIDER</a:t>
            </a:r>
          </a:p>
          <a:p>
            <a:pPr>
              <a:buFont typeface="Wingdings" charset="2"/>
              <a:buChar char="Ø"/>
            </a:pPr>
            <a:r>
              <a:rPr lang="en-US" dirty="0"/>
              <a:t>20+ product offerings; released three new offerings in the past 12 months</a:t>
            </a:r>
          </a:p>
          <a:p>
            <a:pPr>
              <a:buFont typeface="Wingdings" charset="2"/>
              <a:buChar char="Ø"/>
            </a:pPr>
            <a:r>
              <a:rPr lang="en-US" dirty="0"/>
              <a:t>tens of thousands of fairly short articles (1 or 2 paragraphs to several pages in length)</a:t>
            </a:r>
          </a:p>
          <a:p>
            <a:pPr lvl="1">
              <a:buFont typeface="Wingdings" charset="2"/>
              <a:buChar char="Ø"/>
            </a:pPr>
            <a:r>
              <a:rPr lang="en-US" dirty="0"/>
              <a:t>Microsoft Word, HTML, HTML5</a:t>
            </a:r>
          </a:p>
          <a:p>
            <a:pPr>
              <a:buFont typeface="Wingdings" charset="2"/>
              <a:buChar char="Ø"/>
            </a:pPr>
            <a:r>
              <a:rPr lang="en-US" dirty="0"/>
              <a:t>proprietary systems used by product teams; nearing end of life</a:t>
            </a:r>
          </a:p>
          <a:p>
            <a:pPr>
              <a:buFont typeface="Wingdings" charset="2"/>
              <a:buChar char="Ø"/>
            </a:pPr>
            <a:endParaRPr lang="en-US" dirty="0"/>
          </a:p>
          <a:p>
            <a:pPr marL="0" indent="0">
              <a:buNone/>
            </a:pPr>
            <a:r>
              <a:rPr lang="en-US" dirty="0"/>
              <a:t>CUSTOMERS </a:t>
            </a:r>
          </a:p>
          <a:p>
            <a:pPr>
              <a:buFont typeface="Wingdings" charset="2"/>
              <a:buChar char="Ø"/>
            </a:pPr>
            <a:r>
              <a:rPr lang="en-US" dirty="0"/>
              <a:t>healthcare facilities, insurers, and practitioners/clinicians</a:t>
            </a:r>
          </a:p>
          <a:p>
            <a:pPr>
              <a:buFont typeface="Wingdings" charset="2"/>
              <a:buChar char="Ø"/>
            </a:pPr>
            <a:r>
              <a:rPr lang="en-US" dirty="0"/>
              <a:t>constantly looking for new content, new ways to deliver content, and increase end-user engagement (consumer, patient, caregiver)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785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MEET CURRENT AND FUTURE DEMANDS:</a:t>
            </a:r>
          </a:p>
          <a:p>
            <a:pPr>
              <a:buFont typeface="Wingdings" charset="2"/>
              <a:buChar char="Ø"/>
            </a:pPr>
            <a:r>
              <a:rPr lang="en-US" dirty="0"/>
              <a:t>eliminate departmental silos</a:t>
            </a:r>
          </a:p>
          <a:p>
            <a:pPr>
              <a:buFont typeface="Wingdings" charset="2"/>
              <a:buChar char="Ø"/>
            </a:pPr>
            <a:r>
              <a:rPr lang="en-US" dirty="0"/>
              <a:t>create a unified content architecture</a:t>
            </a:r>
          </a:p>
          <a:p>
            <a:pPr>
              <a:buFont typeface="Wingdings" charset="2"/>
              <a:buChar char="Ø"/>
            </a:pPr>
            <a:r>
              <a:rPr lang="en-US" dirty="0"/>
              <a:t>support content reuse across product offerings, and at a more granular level</a:t>
            </a:r>
          </a:p>
          <a:p>
            <a:pPr>
              <a:buFont typeface="Wingdings" charset="2"/>
              <a:buChar char="Ø"/>
            </a:pPr>
            <a:endParaRPr lang="en-US" dirty="0"/>
          </a:p>
          <a:p>
            <a:pPr>
              <a:buFont typeface="Wingdings" charset="2"/>
              <a:buChar char="Ø"/>
            </a:pPr>
            <a:r>
              <a:rPr lang="en-US" dirty="0"/>
              <a:t>migrate unstructured and semi-structured content formats to XML</a:t>
            </a:r>
          </a:p>
        </p:txBody>
      </p:sp>
    </p:spTree>
    <p:extLst>
      <p:ext uri="{BB962C8B-B14F-4D97-AF65-F5344CB8AC3E}">
        <p14:creationId xmlns:p14="http://schemas.microsoft.com/office/powerpoint/2010/main" val="6401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alphaModFix amt="51000"/>
          </a:blip>
          <a:stretch>
            <a:fillRect/>
          </a:stretch>
        </p:blipFill>
        <p:spPr>
          <a:xfrm>
            <a:off x="1087162" y="2575752"/>
            <a:ext cx="4957996" cy="33583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 ... in other words: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INPUT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DESIRED Output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600" dirty="0"/>
              <a:t> </a:t>
            </a:r>
            <a:r>
              <a:rPr lang="en-US" sz="3000" dirty="0"/>
              <a:t> </a:t>
            </a:r>
            <a:r>
              <a:rPr lang="en-US" sz="4400" dirty="0"/>
              <a:t> &lt;topic class="TOPIC-Section" id="topic_3"&gt;</a:t>
            </a:r>
            <a:br>
              <a:rPr lang="en-US" sz="4400" dirty="0"/>
            </a:br>
            <a:r>
              <a:rPr lang="en-US" sz="4400" dirty="0"/>
              <a:t>      &lt;title class="Section"&gt;What are high-risk situations with firearms?&lt;/title&gt;</a:t>
            </a:r>
            <a:br>
              <a:rPr lang="en-US" sz="4400" dirty="0"/>
            </a:br>
            <a:r>
              <a:rPr lang="en-US" sz="4400" dirty="0"/>
              <a:t>      &lt;body&gt;</a:t>
            </a:r>
            <a:br>
              <a:rPr lang="en-US" sz="4400" dirty="0"/>
            </a:br>
            <a:r>
              <a:rPr lang="en-US" sz="4400" dirty="0"/>
              <a:t>         &lt;p&gt;Awareness of situations that can increase your child's risk of exposure </a:t>
            </a:r>
            <a:br>
              <a:rPr lang="en-US" sz="4400" dirty="0"/>
            </a:br>
            <a:r>
              <a:rPr lang="en-US" sz="4400" dirty="0"/>
              <a:t>            to unintentional firearms injuries may help prevent them. High-risk</a:t>
            </a:r>
            <a:br>
              <a:rPr lang="en-US" sz="4400" dirty="0"/>
            </a:br>
            <a:r>
              <a:rPr lang="en-US" sz="4400" dirty="0"/>
              <a:t>            situations include the following:&lt;/p&gt;</a:t>
            </a:r>
            <a:br>
              <a:rPr lang="en-US" sz="4400" dirty="0"/>
            </a:br>
            <a:r>
              <a:rPr lang="en-US" sz="4400" dirty="0"/>
              <a:t>         &lt;</a:t>
            </a:r>
            <a:r>
              <a:rPr lang="en-US" sz="4400" dirty="0" err="1"/>
              <a:t>ul</a:t>
            </a:r>
            <a:r>
              <a:rPr lang="en-US" sz="4400" dirty="0"/>
              <a:t>&gt;</a:t>
            </a:r>
            <a:br>
              <a:rPr lang="en-US" sz="4400" dirty="0"/>
            </a:br>
            <a:r>
              <a:rPr lang="en-US" sz="4400" dirty="0"/>
              <a:t>            &lt;li&gt;</a:t>
            </a:r>
            <a:br>
              <a:rPr lang="en-US" sz="4400" dirty="0"/>
            </a:br>
            <a:r>
              <a:rPr lang="en-US" sz="4400" dirty="0"/>
              <a:t>               &lt;p&gt;</a:t>
            </a:r>
            <a:br>
              <a:rPr lang="en-US" sz="4400" dirty="0"/>
            </a:br>
            <a:r>
              <a:rPr lang="en-US" sz="4400" dirty="0"/>
              <a:t>                  &lt;b&gt;Accessible firearms in the home. &lt;/b&gt;Parents often underestimate </a:t>
            </a:r>
            <a:br>
              <a:rPr lang="en-US" sz="4400" dirty="0"/>
            </a:br>
            <a:r>
              <a:rPr lang="en-US" sz="4400" dirty="0"/>
              <a:t>                  their child's ability to gain access to the firearm in the house, or</a:t>
            </a:r>
            <a:br>
              <a:rPr lang="en-US" sz="4400" dirty="0"/>
            </a:br>
            <a:r>
              <a:rPr lang="en-US" sz="4400" dirty="0"/>
              <a:t>                  even the child's ability to pull the trigger.&lt;/p&gt;</a:t>
            </a:r>
            <a:br>
              <a:rPr lang="en-US" sz="4400" dirty="0"/>
            </a:br>
            <a:r>
              <a:rPr lang="en-US" sz="4400" dirty="0"/>
              <a:t>            &lt;/li&gt;</a:t>
            </a:r>
            <a:br>
              <a:rPr lang="en-US" sz="4400" dirty="0"/>
            </a:br>
            <a:r>
              <a:rPr lang="en-US" sz="4400" dirty="0"/>
              <a:t>            &lt;li&gt;</a:t>
            </a:r>
            <a:br>
              <a:rPr lang="en-US" sz="4400" dirty="0"/>
            </a:br>
            <a:r>
              <a:rPr lang="en-US" sz="4400" dirty="0"/>
              <a:t>               &lt;p&gt;</a:t>
            </a:r>
            <a:br>
              <a:rPr lang="en-US" sz="4400" dirty="0"/>
            </a:br>
            <a:r>
              <a:rPr lang="en-US" sz="4400" dirty="0"/>
              <a:t>                  &lt;b&gt;Accessible firearms at another home. &lt;/b&gt;Even if your home</a:t>
            </a:r>
            <a:br>
              <a:rPr lang="en-US" sz="4400" dirty="0"/>
            </a:br>
            <a:r>
              <a:rPr lang="en-US" sz="4400" dirty="0"/>
              <a:t>                  does not contain a firearm, your neighbor, friend, or relative may have an</a:t>
            </a:r>
            <a:br>
              <a:rPr lang="en-US" sz="4400" dirty="0"/>
            </a:br>
            <a:r>
              <a:rPr lang="en-US" sz="4400" dirty="0"/>
              <a:t>                  accessible firearm in the house.&lt;/p&gt;</a:t>
            </a:r>
            <a:br>
              <a:rPr lang="en-US" sz="4400" dirty="0"/>
            </a:br>
            <a:r>
              <a:rPr lang="en-US" sz="4400" dirty="0"/>
              <a:t>            &lt;/li&gt;</a:t>
            </a:r>
            <a:br>
              <a:rPr lang="en-US" sz="4400" dirty="0"/>
            </a:br>
            <a:r>
              <a:rPr lang="en-US" sz="4400" dirty="0"/>
              <a:t>            &lt;li&gt;</a:t>
            </a:r>
            <a:br>
              <a:rPr lang="en-US" sz="4400" dirty="0"/>
            </a:br>
            <a:r>
              <a:rPr lang="en-US" sz="4400" dirty="0"/>
              <a:t>               &lt;p&gt;</a:t>
            </a:r>
            <a:br>
              <a:rPr lang="en-US" sz="4400" dirty="0"/>
            </a:br>
            <a:r>
              <a:rPr lang="en-US" sz="4400" dirty="0"/>
              <a:t>                  &lt;b&gt;Adolescent boys. &lt;/b&gt;The majority of children killed accidentally with </a:t>
            </a:r>
            <a:br>
              <a:rPr lang="en-US" sz="4400" dirty="0"/>
            </a:br>
            <a:r>
              <a:rPr lang="en-US" sz="4400" dirty="0"/>
              <a:t>                  firearms are boys. The American Academy of Pediatrics  (AAP) considers </a:t>
            </a:r>
            <a:br>
              <a:rPr lang="en-US" sz="4400" dirty="0"/>
            </a:br>
            <a:r>
              <a:rPr lang="en-US" sz="4400" dirty="0"/>
              <a:t>                  homes with adolescent boys at a higher risk for accidental injury </a:t>
            </a:r>
            <a:br>
              <a:rPr lang="en-US" sz="4400" dirty="0"/>
            </a:br>
            <a:r>
              <a:rPr lang="en-US" sz="4400" dirty="0"/>
              <a:t>                  and death from firearms. :&lt;/p&gt;</a:t>
            </a:r>
            <a:br>
              <a:rPr lang="en-US" sz="4400" dirty="0"/>
            </a:br>
            <a:r>
              <a:rPr lang="en-US" sz="4400" dirty="0"/>
              <a:t>            &lt;/li&gt; </a:t>
            </a:r>
            <a:br>
              <a:rPr lang="en-US" sz="4400" dirty="0"/>
            </a:br>
            <a:r>
              <a:rPr lang="en-US" sz="4400" dirty="0"/>
              <a:t>         &lt;/</a:t>
            </a:r>
            <a:r>
              <a:rPr lang="en-US" sz="4400" dirty="0" err="1"/>
              <a:t>ul</a:t>
            </a:r>
            <a:r>
              <a:rPr lang="en-US" sz="4400" dirty="0"/>
              <a:t>&gt;</a:t>
            </a:r>
          </a:p>
          <a:p>
            <a:endParaRPr lang="en-US" sz="4400" dirty="0"/>
          </a:p>
        </p:txBody>
      </p:sp>
      <p:sp>
        <p:nvSpPr>
          <p:cNvPr id="7" name="Rectangle 6"/>
          <p:cNvSpPr/>
          <p:nvPr/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 w="12700">
            <a:solidFill>
              <a:srgbClr val="FFD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40032" y="4965404"/>
            <a:ext cx="563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&lt;</a:t>
            </a:r>
            <a:r>
              <a:rPr lang="en-US" sz="1600" dirty="0"/>
              <a:t>h1</a:t>
            </a:r>
            <a:r>
              <a:rPr lang="en-US" sz="1200" dirty="0"/>
              <a:t>&gt;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4934" y="4606770"/>
            <a:ext cx="563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&lt;</a:t>
            </a:r>
            <a:r>
              <a:rPr lang="en-US" sz="1600" dirty="0"/>
              <a:t>h2</a:t>
            </a:r>
            <a:r>
              <a:rPr lang="en-US" sz="1200" dirty="0"/>
              <a:t>&gt;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92403" y="4493366"/>
            <a:ext cx="563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&lt;h3&gt;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 rot="834738">
            <a:off x="1904052" y="5001767"/>
            <a:ext cx="802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&lt;</a:t>
            </a:r>
            <a:r>
              <a:rPr lang="en-US" sz="1600" dirty="0" err="1"/>
              <a:t>img</a:t>
            </a:r>
            <a:r>
              <a:rPr lang="en-US" sz="1600" dirty="0"/>
              <a:t>&gt;</a:t>
            </a:r>
          </a:p>
        </p:txBody>
      </p:sp>
      <p:sp>
        <p:nvSpPr>
          <p:cNvPr id="12" name="TextBox 11"/>
          <p:cNvSpPr txBox="1"/>
          <p:nvPr/>
        </p:nvSpPr>
        <p:spPr>
          <a:xfrm rot="20157204">
            <a:off x="2149738" y="4451759"/>
            <a:ext cx="1792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&lt;p class=“segment”&gt;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45434" y="5025822"/>
            <a:ext cx="663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&lt;div&gt;</a:t>
            </a:r>
          </a:p>
        </p:txBody>
      </p:sp>
      <p:sp>
        <p:nvSpPr>
          <p:cNvPr id="14" name="TextBox 13"/>
          <p:cNvSpPr txBox="1"/>
          <p:nvPr/>
        </p:nvSpPr>
        <p:spPr>
          <a:xfrm rot="21388963">
            <a:off x="3831809" y="5193407"/>
            <a:ext cx="1926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@data-content-type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233791" y="5234122"/>
            <a:ext cx="563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&lt;</a:t>
            </a:r>
            <a:r>
              <a:rPr lang="en-US" sz="1200" dirty="0" err="1"/>
              <a:t>ul</a:t>
            </a:r>
            <a:r>
              <a:rPr lang="en-US" sz="1200" dirty="0"/>
              <a:t>&gt;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88485" y="5208795"/>
            <a:ext cx="563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&lt;li&gt;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8481" y="5582093"/>
            <a:ext cx="896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&lt;table&gt;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 rot="449591">
            <a:off x="2881264" y="5472935"/>
            <a:ext cx="1685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@data-bucket-slug</a:t>
            </a:r>
          </a:p>
        </p:txBody>
      </p:sp>
      <p:sp>
        <p:nvSpPr>
          <p:cNvPr id="24" name="TextBox 23"/>
          <p:cNvSpPr txBox="1"/>
          <p:nvPr/>
        </p:nvSpPr>
        <p:spPr>
          <a:xfrm rot="20604561">
            <a:off x="4374950" y="5648859"/>
            <a:ext cx="563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&lt;</a:t>
            </a:r>
            <a:r>
              <a:rPr lang="en-US" sz="1200" dirty="0" err="1"/>
              <a:t>i</a:t>
            </a:r>
            <a:r>
              <a:rPr lang="en-US" sz="1200" dirty="0"/>
              <a:t>&gt;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95506" y="5636172"/>
            <a:ext cx="563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&lt;b&gt;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62494">
            <a:off x="4718833" y="5464722"/>
            <a:ext cx="1054100" cy="3429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5445">
            <a:off x="4259215" y="4866241"/>
            <a:ext cx="889000" cy="3429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288047">
            <a:off x="3044974" y="4773835"/>
            <a:ext cx="850900" cy="2921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718934">
            <a:off x="1463011" y="5429693"/>
            <a:ext cx="1778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402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Choosing an Architecture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0325677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9700" y="2025650"/>
            <a:ext cx="748883" cy="755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9700" y="3479589"/>
            <a:ext cx="748883" cy="755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9700" y="4933528"/>
            <a:ext cx="748883" cy="75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446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Choose?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EXISTING CONTENT: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headings (typically 2-3 levels)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list items (numbered, unnumbered, rarely nested)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an occasional simple table 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often an image or two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no footnotes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no citations (at least not in the content itself)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no linking within or across articles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FUTURE STATE: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modular content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semantic enrichment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on-demand output to customer-facing applications or systems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AND still need to support content creation in Word</a:t>
            </a:r>
          </a:p>
          <a:p>
            <a:pPr marL="0" indent="0">
              <a:buNone/>
            </a:pPr>
            <a:r>
              <a:rPr lang="en-US" sz="1600" dirty="0"/>
              <a:t>DECISION: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desire to reuse content below the article level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availability of the DITA Open Toolkit and DITA for Publishers toolsets,</a:t>
            </a:r>
          </a:p>
          <a:p>
            <a:pPr lvl="1">
              <a:buFont typeface="Wingdings" charset="2"/>
              <a:buChar char="Ø"/>
            </a:pPr>
            <a:r>
              <a:rPr lang="en-US" sz="1600" dirty="0"/>
              <a:t>DITA was chosen as the best option.</a:t>
            </a:r>
          </a:p>
        </p:txBody>
      </p:sp>
    </p:spTree>
    <p:extLst>
      <p:ext uri="{BB962C8B-B14F-4D97-AF65-F5344CB8AC3E}">
        <p14:creationId xmlns:p14="http://schemas.microsoft.com/office/powerpoint/2010/main" val="1187968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Hard Can It Be?!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44675"/>
            <a:ext cx="3048000" cy="2717800"/>
          </a:xfrm>
          <a:ln>
            <a:solidFill>
              <a:schemeClr val="accent2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180" y="1981200"/>
            <a:ext cx="2933700" cy="332740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280" y="2168525"/>
            <a:ext cx="3009900" cy="369570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080" y="2346325"/>
            <a:ext cx="2895600" cy="189230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280" y="5013325"/>
            <a:ext cx="990600" cy="99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08735" y="5031571"/>
            <a:ext cx="442849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The less structure, consistency, and semantic identification in the source content, the more challenging it is to create structurally and semantically rich content in the resulting output</a:t>
            </a:r>
          </a:p>
        </p:txBody>
      </p:sp>
    </p:spTree>
    <p:extLst>
      <p:ext uri="{BB962C8B-B14F-4D97-AF65-F5344CB8AC3E}">
        <p14:creationId xmlns:p14="http://schemas.microsoft.com/office/powerpoint/2010/main" val="201099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Types of Straw Are Better Than Others: </a:t>
            </a:r>
            <a:r>
              <a:rPr lang="en-US" b="1" dirty="0" err="1"/>
              <a:t>Unstyled</a:t>
            </a:r>
            <a:r>
              <a:rPr lang="en-US" b="1" dirty="0"/>
              <a:t> Microsoft Word Documents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4494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0400" y="4878388"/>
            <a:ext cx="990600" cy="99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65800" y="48514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styles not enforced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toolbar shortcuts and built-in styles still available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correct appearance doesn’t signify correct styling</a:t>
            </a:r>
          </a:p>
        </p:txBody>
      </p:sp>
    </p:spTree>
    <p:extLst>
      <p:ext uri="{BB962C8B-B14F-4D97-AF65-F5344CB8AC3E}">
        <p14:creationId xmlns:p14="http://schemas.microsoft.com/office/powerpoint/2010/main" val="413717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 Types of Straw Are Better Than Others: </a:t>
            </a:r>
            <a:r>
              <a:rPr lang="en-US" b="1" dirty="0"/>
              <a:t>HTML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html+-lite (custom schema)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sz="1600" dirty="0">
                <a:solidFill>
                  <a:schemeClr val="accent2"/>
                </a:solidFill>
              </a:rPr>
              <a:t>&lt;h1&gt;</a:t>
            </a:r>
            <a:r>
              <a:rPr lang="en-US" sz="1600" dirty="0" err="1"/>
              <a:t>Nonmelanoma</a:t>
            </a:r>
            <a:r>
              <a:rPr lang="en-US" sz="1600" dirty="0"/>
              <a:t> Skin Cancer: Statistics&lt;/h1&gt;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&lt;h1&gt;&lt;</a:t>
            </a:r>
            <a:r>
              <a:rPr lang="en-US" sz="1600" dirty="0" err="1">
                <a:solidFill>
                  <a:schemeClr val="accent2"/>
                </a:solidFill>
              </a:rPr>
              <a:t>img</a:t>
            </a:r>
            <a:r>
              <a:rPr lang="en-US" sz="1600" dirty="0">
                <a:solidFill>
                  <a:schemeClr val="accent2"/>
                </a:solidFill>
              </a:rPr>
              <a:t> </a:t>
            </a:r>
            <a:r>
              <a:rPr lang="en-US" sz="1600" dirty="0"/>
              <a:t>alt="Picture of older couple playing on the beach" height="225" width="150" </a:t>
            </a:r>
            <a:r>
              <a:rPr lang="en-US" sz="1600" dirty="0" err="1"/>
              <a:t>src</a:t>
            </a:r>
            <a:r>
              <a:rPr lang="en-US" sz="1600" dirty="0"/>
              <a:t>="https://</a:t>
            </a:r>
            <a:r>
              <a:rPr lang="en-US" sz="1600" dirty="0" err="1"/>
              <a:t>admin.kramesstaywell.com</a:t>
            </a:r>
            <a:r>
              <a:rPr lang="en-US" sz="1600" dirty="0"/>
              <a:t>/Service/Get/Content/ucr-images-v1/Images/picture-of-older-couple-playing-on-the-beach-125824" /&gt;&lt;/h1&gt;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&lt;p&gt;&lt;b&gt;</a:t>
            </a:r>
            <a:r>
              <a:rPr lang="en-US" sz="1600" dirty="0" err="1"/>
              <a:t>Nonmelanoma</a:t>
            </a:r>
            <a:r>
              <a:rPr lang="en-US" sz="1600" dirty="0"/>
              <a:t> Skin Cancer: Statistics&lt;/b&gt;&lt;/p&gt;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html5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/>
              <a:t>&lt;a </a:t>
            </a:r>
            <a:r>
              <a:rPr lang="en-US" sz="1600" dirty="0">
                <a:solidFill>
                  <a:schemeClr val="accent2"/>
                </a:solidFill>
              </a:rPr>
              <a:t>data-content-type</a:t>
            </a:r>
            <a:r>
              <a:rPr lang="en-US" sz="1600" dirty="0"/>
              <a:t>="Article" </a:t>
            </a:r>
            <a:r>
              <a:rPr lang="en-US" sz="1600" dirty="0">
                <a:solidFill>
                  <a:schemeClr val="accent2"/>
                </a:solidFill>
              </a:rPr>
              <a:t>data-content-slug</a:t>
            </a:r>
            <a:r>
              <a:rPr lang="en-US" sz="1600" dirty="0"/>
              <a:t>="autosomal-recessive-inheritance" </a:t>
            </a:r>
            <a:r>
              <a:rPr lang="en-US" sz="1600" dirty="0">
                <a:solidFill>
                  <a:schemeClr val="accent2"/>
                </a:solidFill>
              </a:rPr>
              <a:t>data-bucket-slug</a:t>
            </a:r>
            <a:r>
              <a:rPr lang="en-US" sz="1600" dirty="0"/>
              <a:t>="adult-diseases-and-conditions-v0"&gt;Autosomal Recessive Inheritance&lt;/a&gt;</a:t>
            </a:r>
          </a:p>
          <a:p>
            <a:r>
              <a:rPr lang="en-US" sz="1600" dirty="0"/>
              <a:t>&lt;</a:t>
            </a:r>
            <a:r>
              <a:rPr lang="en-US" sz="1600" dirty="0" err="1"/>
              <a:t>ul</a:t>
            </a:r>
            <a:r>
              <a:rPr lang="en-US" sz="1600" dirty="0"/>
              <a:t>&gt;</a:t>
            </a:r>
            <a:br>
              <a:rPr lang="en-US" sz="1600" dirty="0"/>
            </a:br>
            <a:r>
              <a:rPr lang="en-US" sz="1600" dirty="0"/>
              <a:t>&lt;li&gt;&lt;strong&gt;Extra oxygen.&lt;/strong&gt; This will make up for the decreased breathing ability of your child’s lungs.&lt;/li&gt;</a:t>
            </a:r>
            <a:br>
              <a:rPr lang="en-US" sz="1600" dirty="0"/>
            </a:br>
            <a:r>
              <a:rPr lang="en-US" sz="1600" dirty="0"/>
              <a:t>&lt;li&gt;&lt;strong&gt;Medicines.&lt;/strong&gt; Your child’s provider may give him or her the following medicines:</a:t>
            </a:r>
            <a:r>
              <a:rPr lang="en-US" sz="1600" dirty="0">
                <a:solidFill>
                  <a:schemeClr val="accent2"/>
                </a:solidFill>
              </a:rPr>
              <a:t>&lt;/li&gt;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chemeClr val="accent2"/>
                </a:solidFill>
              </a:rPr>
              <a:t>&lt;</a:t>
            </a:r>
            <a:r>
              <a:rPr lang="en-US" sz="1600" dirty="0" err="1">
                <a:solidFill>
                  <a:schemeClr val="accent2"/>
                </a:solidFill>
              </a:rPr>
              <a:t>ul</a:t>
            </a:r>
            <a:r>
              <a:rPr lang="en-US" sz="1600" dirty="0">
                <a:solidFill>
                  <a:schemeClr val="accent2"/>
                </a:solidFill>
              </a:rPr>
              <a:t>&gt;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&lt;li&gt;Bronchodilators to open the airways&lt;/li&gt;</a:t>
            </a:r>
            <a:br>
              <a:rPr lang="en-US" sz="1600" dirty="0"/>
            </a:br>
            <a:r>
              <a:rPr lang="en-US" sz="1600" dirty="0"/>
              <a:t>&lt;li&gt;Steroids to reduce inflammation&lt;/li&gt;</a:t>
            </a:r>
            <a:br>
              <a:rPr lang="en-US" sz="1600" dirty="0"/>
            </a:br>
            <a:r>
              <a:rPr lang="en-US" sz="1600" dirty="0"/>
              <a:t>&lt;/</a:t>
            </a:r>
            <a:r>
              <a:rPr lang="en-US" sz="1600" dirty="0" err="1"/>
              <a:t>ul</a:t>
            </a:r>
            <a:r>
              <a:rPr lang="en-US" sz="1600" dirty="0"/>
              <a:t>&gt;</a:t>
            </a:r>
            <a:br>
              <a:rPr lang="en-US" sz="1600" dirty="0"/>
            </a:br>
            <a:r>
              <a:rPr lang="en-US" sz="1600" dirty="0"/>
              <a:t>&lt;li&gt;&lt;strong&gt;IV (intravenous) fluids and nutrition.&lt;/strong&gt; This will help your baby and his or her lungs grow.&lt;/li&gt;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" y="4969934"/>
            <a:ext cx="990600" cy="990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73580" y="5037204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&lt;h#&gt; usage inconsistent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@data-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odd structures (b/</a:t>
            </a:r>
            <a:r>
              <a:rPr lang="en-US" dirty="0" err="1"/>
              <a:t>img</a:t>
            </a:r>
            <a:r>
              <a:rPr lang="en-US" dirty="0"/>
              <a:t>, </a:t>
            </a:r>
            <a:r>
              <a:rPr lang="en-US" dirty="0" err="1"/>
              <a:t>ul</a:t>
            </a:r>
            <a:r>
              <a:rPr lang="en-US" dirty="0"/>
              <a:t>/</a:t>
            </a:r>
            <a:r>
              <a:rPr lang="en-US" dirty="0" err="1"/>
              <a:t>ul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9753810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Gold2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CBBE9E"/>
      </a:accent1>
      <a:accent2>
        <a:srgbClr val="B2A47C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1989</TotalTime>
  <Words>811</Words>
  <Application>Microsoft Macintosh PowerPoint</Application>
  <PresentationFormat>Widescreen</PresentationFormat>
  <Paragraphs>163</Paragraphs>
  <Slides>15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Retrospect</vt:lpstr>
      <vt:lpstr>Document</vt:lpstr>
      <vt:lpstr>Looking for Rumpelstiltskin</vt:lpstr>
      <vt:lpstr>The Project</vt:lpstr>
      <vt:lpstr>The Project (cont’d)</vt:lpstr>
      <vt:lpstr>The Project ... in other words:</vt:lpstr>
      <vt:lpstr>Choosing an Architecture</vt:lpstr>
      <vt:lpstr>How Do We Choose?</vt:lpstr>
      <vt:lpstr>How Hard Can It Be?!</vt:lpstr>
      <vt:lpstr>Some Types of Straw Are Better Than Others: Unstyled Microsoft Word Documents</vt:lpstr>
      <vt:lpstr>Some Types of Straw Are Better Than Others: HTML</vt:lpstr>
      <vt:lpstr>Some Types of Straw Are Better Than Others: Metadata</vt:lpstr>
      <vt:lpstr>Some Types of Straw Are Better Than Others: JSON</vt:lpstr>
      <vt:lpstr>JSON</vt:lpstr>
      <vt:lpstr>Getting to Gold</vt:lpstr>
      <vt:lpstr>Is it Really Gold?</vt:lpstr>
      <vt:lpstr>In Conclusion ...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Looking for Rumpelstiltskin</dc:title>
  <dc:creator>Mary McRae</dc:creator>
  <cp:lastModifiedBy>Mary McRae</cp:lastModifiedBy>
  <cp:revision>58</cp:revision>
  <cp:lastPrinted>2017-07-31T10:27:42Z</cp:lastPrinted>
  <dcterms:created xsi:type="dcterms:W3CDTF">2017-07-28T21:03:50Z</dcterms:created>
  <dcterms:modified xsi:type="dcterms:W3CDTF">2017-08-01T15:19:34Z</dcterms:modified>
</cp:coreProperties>
</file>