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2" r:id="rId13"/>
    <p:sldId id="268" r:id="rId14"/>
    <p:sldId id="269" r:id="rId15"/>
    <p:sldId id="271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88F6D-034A-49E1-8902-4235394D8ACB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62A92-01B2-4D85-9ADC-36B1F7C44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39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76488" y="534988"/>
            <a:ext cx="4749800" cy="26717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research question</a:t>
            </a:r>
            <a:r>
              <a:rPr lang="en-US" baseline="0" dirty="0" smtClean="0"/>
              <a:t>: I plan to use LDA topic modeling and other statistical machine learning methods to explore Abraham Lincoln’s writings to investigate how Lincoln’s roots as a southerner growing up in Kentucky influenced his politics. I plan to publish my results in a new monograph.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20299-C2E2-4DEF-9FC0-C1D91125D4C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140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76488" y="534988"/>
            <a:ext cx="4749800" cy="26717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research question</a:t>
            </a:r>
            <a:r>
              <a:rPr lang="en-US" baseline="0" dirty="0" smtClean="0"/>
              <a:t>: I plan to use LDA topic modeling and other statistical machine learning methods to explore Abraham Lincoln’s writings to investigate how Lincoln’s roots as a southerner growing up in Kentucky influenced his politics. I plan to publish my results in a new monograph.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20299-C2E2-4DEF-9FC0-C1D91125D4C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742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76488" y="534988"/>
            <a:ext cx="4749800" cy="26717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9478">
              <a:defRPr/>
            </a:pPr>
            <a:r>
              <a:rPr lang="en-US" dirty="0" smtClean="0"/>
              <a:t>My research question</a:t>
            </a:r>
            <a:r>
              <a:rPr lang="en-US" baseline="0" dirty="0" smtClean="0"/>
              <a:t>: I plan to develop new topic modeling and other statistical machine learning methods. I will use these methods to explore Abraham Lincoln’s writings to investigate how Lincoln’s roots as a southerner growing up in Kentucky influenced his politics. I plan to publish my results in a new monograph.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20299-C2E2-4DEF-9FC0-C1D91125D4C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75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76488" y="534988"/>
            <a:ext cx="4749800" cy="26717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9478">
              <a:defRPr/>
            </a:pPr>
            <a:r>
              <a:rPr lang="en-US" dirty="0" smtClean="0"/>
              <a:t>My research question</a:t>
            </a:r>
            <a:r>
              <a:rPr lang="en-US" baseline="0" dirty="0" smtClean="0"/>
              <a:t>: I plan to develop new topic modeling and other statistical machine learning methods. I will use these methods to explore Abraham Lincoln’s writings to investigate how Lincoln’s roots as a southerner growing up in Kentucky influenced his politics. I plan to publish my results in a new monograph.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20299-C2E2-4DEF-9FC0-C1D91125D4C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1" charset="-128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600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9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9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8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5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8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6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87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9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87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E619-F7F6-4801-8E93-DD5E4F8E2809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954C6-A8CE-4CB3-BAEC-B23EDEBB7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1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bbobley@neh.gov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Doing Digital Humanities Today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View from the NEH</a:t>
            </a:r>
          </a:p>
          <a:p>
            <a:r>
              <a:rPr lang="en-US" dirty="0" smtClean="0"/>
              <a:t>Brett Bobley</a:t>
            </a:r>
          </a:p>
          <a:p>
            <a:r>
              <a:rPr lang="en-US" dirty="0" smtClean="0"/>
              <a:t>Director, Office of Digital Humanities</a:t>
            </a:r>
          </a:p>
          <a:p>
            <a:r>
              <a:rPr lang="en-US" dirty="0" smtClean="0"/>
              <a:t>National Endowment for the Humanities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2551" y="950026"/>
            <a:ext cx="9239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Refactoring/Sustaining Existing Digital Libraries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13807" y="2636322"/>
            <a:ext cx="8716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Two projects to re-build and sustain back-end technology for existing, widely-used digital libraries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28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5993" y="581891"/>
            <a:ext cx="8182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Library and Information Science Research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70659" y="1626919"/>
            <a:ext cx="98327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Machine learning and computer vision for image archives.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Visualizing changes over time in large collections.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Presenting archival materials as linked open data (LOD)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Named Entity Recognition for Classics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Citation Mining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Computational analysis of books (visual format, not text)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941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0722" y="736270"/>
            <a:ext cx="7742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New Research Methods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89413" y="2030680"/>
            <a:ext cx="97258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Analyzing and visualizing audio information from podcasts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Computational methods for analyzing artwork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Mixed Reality Overlays for Heritage Preservation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Digital Methods for Archaeology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Two projects on Transcription &amp; Crowdsourcing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24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1984" y="653144"/>
            <a:ext cx="364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Public History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0649" y="2030681"/>
            <a:ext cx="103909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Mapping Historic Neighborhoods (Education)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Local History Capacity Building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Two projects for Developing Platforms for Public History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120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7579" y="831272"/>
            <a:ext cx="7042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Scholarly Communications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53787" y="2707574"/>
            <a:ext cx="96190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Platform for Documentary Editing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Incorporating Humanities Publications into Platforms for Discovery of Scholarly Publications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174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4498" y="641267"/>
            <a:ext cx="5617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Education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092530" y="1710047"/>
            <a:ext cx="100821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Exploring video game techniques to study history of the theater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how smaller universities can best participate in digital humanities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Digital OER for language learning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429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2583" y="760021"/>
            <a:ext cx="5735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2017 Professional Development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280062" y="2196935"/>
            <a:ext cx="73389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Five workshops to Train Scholars on Advanced DH methods for Research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8360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6998" y="498764"/>
            <a:ext cx="396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Who are the Grantees?  2007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672329"/>
              </p:ext>
            </p:extLst>
          </p:nvPr>
        </p:nvGraphicFramePr>
        <p:xfrm>
          <a:off x="783771" y="2215957"/>
          <a:ext cx="1069966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9834">
                  <a:extLst>
                    <a:ext uri="{9D8B030D-6E8A-4147-A177-3AD203B41FA5}">
                      <a16:colId xmlns:a16="http://schemas.microsoft.com/office/drawing/2014/main" val="2636182826"/>
                    </a:ext>
                  </a:extLst>
                </a:gridCol>
                <a:gridCol w="5349834">
                  <a:extLst>
                    <a:ext uri="{9D8B030D-6E8A-4147-A177-3AD203B41FA5}">
                      <a16:colId xmlns:a16="http://schemas.microsoft.com/office/drawing/2014/main" val="3746741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UC Riverside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 Carolina Central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47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UC Irvine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 of Virginia (x2)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8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 of Kentucky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Kohala</a:t>
                      </a:r>
                      <a:r>
                        <a:rPr lang="en-US" dirty="0" smtClean="0"/>
                        <a:t> Center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471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Syracuse University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CUNY Brooklyn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023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Old Dominion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</a:t>
                      </a:r>
                      <a:r>
                        <a:rPr lang="en-US" baseline="0" dirty="0" smtClean="0"/>
                        <a:t> of Pennsylvania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567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Drexel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Coastal Carolina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02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Maine</a:t>
                      </a:r>
                      <a:r>
                        <a:rPr lang="en-US" baseline="0" dirty="0" smtClean="0"/>
                        <a:t> Humanities Council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0869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228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6998" y="498764"/>
            <a:ext cx="396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Who are the Grantees?  2017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238426"/>
              </p:ext>
            </p:extLst>
          </p:nvPr>
        </p:nvGraphicFramePr>
        <p:xfrm>
          <a:off x="2150753" y="1824071"/>
          <a:ext cx="812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48859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Ivy</a:t>
                      </a:r>
                      <a:r>
                        <a:rPr lang="en-US" baseline="0" dirty="0" smtClean="0"/>
                        <a:t> League schools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14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 I schools with technology focus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10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Small liberal arts schools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835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HBCU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709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 Schools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1467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Community College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507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 Profits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980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984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96987" y="534390"/>
            <a:ext cx="3693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Some Observations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0649" y="1745673"/>
            <a:ext cx="10485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Team Size and Grant Size -- The Chris Greer Story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Project Sophistication (what is “cutting edge?”)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Data 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Long-Term Sustainability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International digital humanities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Wide array of PIs – Most not in “DH” </a:t>
            </a:r>
            <a:r>
              <a:rPr lang="en-US" sz="3200" i="1" dirty="0" smtClean="0"/>
              <a:t>qua</a:t>
            </a:r>
            <a:r>
              <a:rPr lang="en-US" sz="3200" dirty="0" smtClean="0"/>
              <a:t> DH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Availability of digital grants from other sources</a:t>
            </a:r>
          </a:p>
        </p:txBody>
      </p:sp>
    </p:spTree>
    <p:extLst>
      <p:ext uri="{BB962C8B-B14F-4D97-AF65-F5344CB8AC3E}">
        <p14:creationId xmlns:p14="http://schemas.microsoft.com/office/powerpoint/2010/main" val="6484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3241" y="2339439"/>
            <a:ext cx="50588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Let’s go back in time….</a:t>
            </a:r>
          </a:p>
          <a:p>
            <a:endParaRPr lang="en-US" sz="3600" dirty="0"/>
          </a:p>
          <a:p>
            <a:r>
              <a:rPr lang="en-US" sz="3600" dirty="0" smtClean="0"/>
              <a:t>To 2006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5526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6307" y="558141"/>
            <a:ext cx="7968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Building New Infrastructure &amp; Digital Methods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36270" y="1876301"/>
            <a:ext cx="108540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Many people are doing humanities research while </a:t>
            </a:r>
            <a:r>
              <a:rPr lang="en-US" sz="3200" i="1" dirty="0" smtClean="0"/>
              <a:t>utilizing</a:t>
            </a:r>
            <a:r>
              <a:rPr lang="en-US" sz="3200" dirty="0" smtClean="0"/>
              <a:t> digital methods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A smaller number of people are doing research into </a:t>
            </a:r>
            <a:r>
              <a:rPr lang="en-US" sz="3200" i="1" dirty="0" smtClean="0"/>
              <a:t>developing</a:t>
            </a:r>
            <a:r>
              <a:rPr lang="en-US" sz="3200" dirty="0" smtClean="0"/>
              <a:t> new digital methods or infrastructure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46409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834" y="1114161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Hypothetical Abe Lincoln Research Project #1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36583" y="3304118"/>
            <a:ext cx="2986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Telephone: &lt;ring ring&gt;</a:t>
            </a:r>
          </a:p>
        </p:txBody>
      </p:sp>
    </p:spTree>
    <p:extLst>
      <p:ext uri="{BB962C8B-B14F-4D97-AF65-F5344CB8AC3E}">
        <p14:creationId xmlns:p14="http://schemas.microsoft.com/office/powerpoint/2010/main" val="29687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834" y="1114161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Hypothetical Abe Lincoln Research Project #1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46873" y="2863858"/>
            <a:ext cx="736600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What is the research question?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34" charset="-128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I plan to use LDA topic modeling and other statistical machine learning methods to explore Abraham Lincoln’s writings to investigate 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how Lincoln’s roots as a southerner growing up in Kentucky influenced his life and politics.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 I plan to publish my results in a new monograph.</a:t>
            </a:r>
          </a:p>
        </p:txBody>
      </p:sp>
    </p:spTree>
    <p:extLst>
      <p:ext uri="{BB962C8B-B14F-4D97-AF65-F5344CB8AC3E}">
        <p14:creationId xmlns:p14="http://schemas.microsoft.com/office/powerpoint/2010/main" val="27295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367" y="953294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Hypothetical Abe Lincoln Research Project #2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36583" y="3304118"/>
            <a:ext cx="2986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Telephone: &lt;ring ring&gt;</a:t>
            </a:r>
          </a:p>
        </p:txBody>
      </p:sp>
    </p:spTree>
    <p:extLst>
      <p:ext uri="{BB962C8B-B14F-4D97-AF65-F5344CB8AC3E}">
        <p14:creationId xmlns:p14="http://schemas.microsoft.com/office/powerpoint/2010/main" val="296926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367" y="953294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Hypothetical Abe Lincoln Research Project #2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46873" y="2863858"/>
            <a:ext cx="736600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What is the research question?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34" charset="-128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I plan to develop new topic modeling and other statistical machine learning methods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itchFamily="34" charset="-128"/>
                <a:cs typeface="+mn-cs"/>
              </a:rPr>
              <a:t>. I will use these methods to explore Abraham Lincoln’s writings to investigate how Lincoln’s roots as a southerner growing up in Kentucky influenced his life and politics. I plan to publish my results in a new monograph.</a:t>
            </a:r>
          </a:p>
        </p:txBody>
      </p:sp>
    </p:spTree>
    <p:extLst>
      <p:ext uri="{BB962C8B-B14F-4D97-AF65-F5344CB8AC3E}">
        <p14:creationId xmlns:p14="http://schemas.microsoft.com/office/powerpoint/2010/main" val="42164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776" y="270122"/>
            <a:ext cx="4992584" cy="1325563"/>
          </a:xfrm>
        </p:spPr>
        <p:txBody>
          <a:bodyPr/>
          <a:lstStyle/>
          <a:p>
            <a:r>
              <a:rPr lang="en-US" dirty="0" smtClean="0"/>
              <a:t>Other NEH Divisions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8145" y="2410691"/>
            <a:ext cx="107352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NEH Preservation &amp; Access has an array of programs that focus on preservation &amp; access issues, often with a digital focus.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NEH Public Programs has a “Digital Projects for the Public.”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NEH Research has funded both Fellowships and Collaborative Research projects that </a:t>
            </a:r>
            <a:r>
              <a:rPr lang="en-US" sz="3200" i="1" dirty="0" smtClean="0"/>
              <a:t>use</a:t>
            </a:r>
            <a:r>
              <a:rPr lang="en-US" sz="3200" dirty="0" smtClean="0"/>
              <a:t> digital methods.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8122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0801" y="213756"/>
            <a:ext cx="3531922" cy="95441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ODH Focus in 2017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6599" y="1348800"/>
            <a:ext cx="1155469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Development of new methods and infrastructure for scholarship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Special, short-term grant projects to help the field focus on a given issue.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NEH/Mellon Humanities Open Book Program </a:t>
            </a:r>
            <a:r>
              <a:rPr lang="en-US" sz="3200" dirty="0" smtClean="0"/>
              <a:t>– focus on </a:t>
            </a:r>
            <a:r>
              <a:rPr lang="en-US" sz="3200" dirty="0" err="1" smtClean="0"/>
              <a:t>ebooks</a:t>
            </a:r>
            <a:r>
              <a:rPr lang="en-US" sz="3200" dirty="0" smtClean="0"/>
              <a:t> &amp; open access for backlist materials.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NEH/Mellon Fellowships for Digital Publication </a:t>
            </a:r>
            <a:r>
              <a:rPr lang="en-US" sz="3200" dirty="0" smtClean="0"/>
              <a:t>– encouraging scholars to publish in </a:t>
            </a:r>
            <a:r>
              <a:rPr lang="en-US" sz="3200" b="1" dirty="0" smtClean="0"/>
              <a:t>T-AP </a:t>
            </a:r>
            <a:r>
              <a:rPr lang="en-US" sz="3200" b="1" dirty="0"/>
              <a:t>Digging into Data Challenge </a:t>
            </a:r>
            <a:r>
              <a:rPr lang="en-US" sz="3200" dirty="0" smtClean="0"/>
              <a:t>digital publications.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T-AP Digging into Data Challenge </a:t>
            </a:r>
            <a:r>
              <a:rPr lang="en-US" sz="3200" dirty="0" smtClean="0"/>
              <a:t>– building international capacity for digital humanities &amp; social sciences.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1877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24551" y="3705101"/>
            <a:ext cx="5403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Contact:</a:t>
            </a:r>
          </a:p>
          <a:p>
            <a:endParaRPr lang="en-US" sz="3200" dirty="0"/>
          </a:p>
          <a:p>
            <a:r>
              <a:rPr lang="en-US" sz="3200" dirty="0" smtClean="0"/>
              <a:t>Brett Bobley</a:t>
            </a:r>
          </a:p>
          <a:p>
            <a:r>
              <a:rPr lang="en-US" sz="3200" dirty="0" smtClean="0">
                <a:hlinkClick r:id="rId2"/>
              </a:rPr>
              <a:t>Email:  bbobley@neh.gov</a:t>
            </a:r>
            <a:endParaRPr lang="en-US" sz="3200" dirty="0" smtClean="0"/>
          </a:p>
          <a:p>
            <a:r>
              <a:rPr lang="en-US" sz="3200" dirty="0" smtClean="0"/>
              <a:t>Twitter: @</a:t>
            </a:r>
            <a:r>
              <a:rPr lang="en-US" sz="3200" dirty="0" err="1" smtClean="0"/>
              <a:t>brettbobley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41789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3190" y="1852551"/>
            <a:ext cx="77427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First ODH Grant competition was held in late 2006. Awards made in 2007.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We Made 16 Awards.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Let’s Take a Look at Them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043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9495" y="760021"/>
            <a:ext cx="463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2007 Geospatial Projects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89413" y="2137558"/>
            <a:ext cx="1015340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How to Build GIS Tools That Incorporate Indigenous Epistemologies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Building a GIS-related Tool for Presenting Progressions (Timelines)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 smtClean="0"/>
              <a:t>Georectifying</a:t>
            </a:r>
            <a:r>
              <a:rPr lang="en-US" sz="3200" dirty="0" smtClean="0"/>
              <a:t> 15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Century Maps of West Africa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6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9411" y="783771"/>
            <a:ext cx="9630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2007 </a:t>
            </a:r>
            <a:r>
              <a:rPr lang="en-US" sz="3200" dirty="0" smtClean="0"/>
              <a:t>Library and Information </a:t>
            </a:r>
            <a:r>
              <a:rPr lang="en-US" sz="3200" dirty="0" smtClean="0"/>
              <a:t>Science Research Projects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389411" y="2397318"/>
            <a:ext cx="964276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Research into New Search Tools for Online Monographs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Research into Automated Extraction of Metadata from Digitized Newspapers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Research into Digitization of Chinese, Japanese, Korean Scripts &amp; Unicode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7463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4441" y="878774"/>
            <a:ext cx="755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2007 Digital Library Research Projects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270658" y="2187707"/>
            <a:ext cx="988027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a Digital Library on Thai Monasteries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a Digital Library on Jazz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a Digital Library on Russian Folklore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a Digital Library for Artists’ Books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a Digital Library of Archeological Data on Roman Colony of Corinth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Planning for a Digital Library on Celtic Studies</a:t>
            </a:r>
          </a:p>
        </p:txBody>
      </p:sp>
    </p:spTree>
    <p:extLst>
      <p:ext uri="{BB962C8B-B14F-4D97-AF65-F5344CB8AC3E}">
        <p14:creationId xmlns:p14="http://schemas.microsoft.com/office/powerpoint/2010/main" val="27267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6301" y="2405191"/>
            <a:ext cx="87639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Podcasting for Foreign Language Study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Podcasting for Public Education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31969" y="890649"/>
            <a:ext cx="4797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2007 Podcasting Projects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841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0109" y="890649"/>
            <a:ext cx="3966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2007 3D Archaeology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626921" y="2290580"/>
            <a:ext cx="100940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Research into 3D Analysis of Cuneiform Tablets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Virtual Reconstruction of Ancient Monuments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454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9414" y="2778826"/>
            <a:ext cx="9856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Let’s Compare to Kinds of Projects We Are Funding Today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858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1055</Words>
  <Application>Microsoft Office PowerPoint</Application>
  <PresentationFormat>Widescreen</PresentationFormat>
  <Paragraphs>134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Office Theme</vt:lpstr>
      <vt:lpstr>Doing Digital Humanities Today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Hypothetical Abe Lincoln Research Project #1</vt:lpstr>
      <vt:lpstr>Hypothetical Abe Lincoln Research Project #1</vt:lpstr>
      <vt:lpstr>Hypothetical Abe Lincoln Research Project #2</vt:lpstr>
      <vt:lpstr>Hypothetical Abe Lincoln Research Project #2</vt:lpstr>
      <vt:lpstr>Other NEH Divisions</vt:lpstr>
      <vt:lpstr>ODH Focus in 2017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Digital Humanities Today</dc:title>
  <dc:creator>Bobley, Brett</dc:creator>
  <cp:lastModifiedBy>Bobley, Brett</cp:lastModifiedBy>
  <cp:revision>22</cp:revision>
  <dcterms:created xsi:type="dcterms:W3CDTF">2017-07-26T19:42:57Z</dcterms:created>
  <dcterms:modified xsi:type="dcterms:W3CDTF">2017-07-31T20:53:49Z</dcterms:modified>
</cp:coreProperties>
</file>