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4"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 id="2147483674" r:id="rId3"/>
  </p:sldMasterIdLst>
  <p:notesMasterIdLst>
    <p:notesMasterId r:id="rId30"/>
  </p:notes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1" d="100"/>
          <a:sy n="81" d="100"/>
        </p:scale>
        <p:origin x="-175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7.xml"/><Relationship Id="rId21" Type="http://schemas.openxmlformats.org/officeDocument/2006/relationships/slide" Target="slides/slide18.xml"/><Relationship Id="rId22" Type="http://schemas.openxmlformats.org/officeDocument/2006/relationships/slide" Target="slides/slide19.xml"/><Relationship Id="rId23" Type="http://schemas.openxmlformats.org/officeDocument/2006/relationships/slide" Target="slides/slide20.xml"/><Relationship Id="rId24" Type="http://schemas.openxmlformats.org/officeDocument/2006/relationships/slide" Target="slides/slide21.xml"/><Relationship Id="rId25" Type="http://schemas.openxmlformats.org/officeDocument/2006/relationships/slide" Target="slides/slide22.xml"/><Relationship Id="rId26" Type="http://schemas.openxmlformats.org/officeDocument/2006/relationships/slide" Target="slides/slide23.xml"/><Relationship Id="rId27" Type="http://schemas.openxmlformats.org/officeDocument/2006/relationships/slide" Target="slides/slide24.xml"/><Relationship Id="rId28" Type="http://schemas.openxmlformats.org/officeDocument/2006/relationships/slide" Target="slides/slide25.xml"/><Relationship Id="rId29" Type="http://schemas.openxmlformats.org/officeDocument/2006/relationships/slide" Target="slides/slide26.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 Target="slides/slide1.xml"/><Relationship Id="rId5" Type="http://schemas.openxmlformats.org/officeDocument/2006/relationships/slide" Target="slides/slide2.xml"/><Relationship Id="rId30" Type="http://schemas.openxmlformats.org/officeDocument/2006/relationships/notesMaster" Target="notesMasters/notesMaster1.xml"/><Relationship Id="rId31" Type="http://schemas.openxmlformats.org/officeDocument/2006/relationships/printerSettings" Target="printerSettings/printerSettings1.bin"/><Relationship Id="rId32" Type="http://schemas.openxmlformats.org/officeDocument/2006/relationships/presProps" Target="presProps.xml"/><Relationship Id="rId9" Type="http://schemas.openxmlformats.org/officeDocument/2006/relationships/slide" Target="slides/slide6.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33" Type="http://schemas.openxmlformats.org/officeDocument/2006/relationships/viewProps" Target="viewProps.xml"/><Relationship Id="rId34" Type="http://schemas.openxmlformats.org/officeDocument/2006/relationships/theme" Target="theme/theme1.xml"/><Relationship Id="rId35" Type="http://schemas.openxmlformats.org/officeDocument/2006/relationships/tableStyles" Target="tableStyles.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slide" Target="slides/slide13.xml"/><Relationship Id="rId17" Type="http://schemas.openxmlformats.org/officeDocument/2006/relationships/slide" Target="slides/slide14.xml"/><Relationship Id="rId18" Type="http://schemas.openxmlformats.org/officeDocument/2006/relationships/slide" Target="slides/slide15.xml"/><Relationship Id="rId19" Type="http://schemas.openxmlformats.org/officeDocument/2006/relationships/slide" Target="slides/slide1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PlaceHolder 1"/>
          <p:cNvSpPr>
            <a:spLocks noGrp="1"/>
          </p:cNvSpPr>
          <p:nvPr>
            <p:ph type="body"/>
          </p:nvPr>
        </p:nvSpPr>
        <p:spPr>
          <a:xfrm>
            <a:off x="777240" y="4777560"/>
            <a:ext cx="6217560" cy="4525920"/>
          </a:xfrm>
          <a:prstGeom prst="rect">
            <a:avLst/>
          </a:prstGeom>
        </p:spPr>
        <p:txBody>
          <a:bodyPr lIns="0" tIns="0" rIns="0" bIns="0"/>
          <a:lstStyle/>
          <a:p>
            <a:r>
              <a:rPr lang="en-US" sz="2000" b="0" strike="noStrike" spc="-1">
                <a:solidFill>
                  <a:srgbClr val="000000"/>
                </a:solidFill>
                <a:uFill>
                  <a:solidFill>
                    <a:srgbClr val="FFFFFF"/>
                  </a:solidFill>
                </a:uFill>
                <a:latin typeface="Arial"/>
              </a:rPr>
              <a:t>Click to edit the notes format</a:t>
            </a:r>
          </a:p>
        </p:txBody>
      </p:sp>
      <p:sp>
        <p:nvSpPr>
          <p:cNvPr id="117" name="PlaceHolder 2"/>
          <p:cNvSpPr>
            <a:spLocks noGrp="1"/>
          </p:cNvSpPr>
          <p:nvPr>
            <p:ph type="hdr"/>
          </p:nvPr>
        </p:nvSpPr>
        <p:spPr>
          <a:xfrm>
            <a:off x="0" y="0"/>
            <a:ext cx="3372840" cy="502560"/>
          </a:xfrm>
          <a:prstGeom prst="rect">
            <a:avLst/>
          </a:prstGeom>
        </p:spPr>
        <p:txBody>
          <a:bodyPr lIns="0" tIns="0" rIns="0" bIns="0"/>
          <a:lstStyle/>
          <a:p>
            <a:r>
              <a:rPr lang="en-US" sz="1400" b="0" strike="noStrike" spc="-1">
                <a:solidFill>
                  <a:srgbClr val="000000"/>
                </a:solidFill>
                <a:uFill>
                  <a:solidFill>
                    <a:srgbClr val="FFFFFF"/>
                  </a:solidFill>
                </a:uFill>
                <a:latin typeface="Times New Roman"/>
              </a:rPr>
              <a:t> </a:t>
            </a:r>
          </a:p>
        </p:txBody>
      </p:sp>
      <p:sp>
        <p:nvSpPr>
          <p:cNvPr id="118" name="PlaceHolder 3"/>
          <p:cNvSpPr>
            <a:spLocks noGrp="1"/>
          </p:cNvSpPr>
          <p:nvPr>
            <p:ph type="dt"/>
          </p:nvPr>
        </p:nvSpPr>
        <p:spPr>
          <a:xfrm>
            <a:off x="4399200" y="0"/>
            <a:ext cx="3372840" cy="502560"/>
          </a:xfrm>
          <a:prstGeom prst="rect">
            <a:avLst/>
          </a:prstGeom>
        </p:spPr>
        <p:txBody>
          <a:bodyPr lIns="0" tIns="0" rIns="0" bIns="0"/>
          <a:lstStyle/>
          <a:p>
            <a:pPr algn="r"/>
            <a:r>
              <a:rPr lang="en-US" sz="1400" b="0" strike="noStrike" spc="-1">
                <a:solidFill>
                  <a:srgbClr val="000000"/>
                </a:solidFill>
                <a:uFill>
                  <a:solidFill>
                    <a:srgbClr val="FFFFFF"/>
                  </a:solidFill>
                </a:uFill>
                <a:latin typeface="Times New Roman"/>
              </a:rPr>
              <a:t> </a:t>
            </a:r>
          </a:p>
        </p:txBody>
      </p:sp>
      <p:sp>
        <p:nvSpPr>
          <p:cNvPr id="119" name="PlaceHolder 4"/>
          <p:cNvSpPr>
            <a:spLocks noGrp="1"/>
          </p:cNvSpPr>
          <p:nvPr>
            <p:ph type="ftr"/>
          </p:nvPr>
        </p:nvSpPr>
        <p:spPr>
          <a:xfrm>
            <a:off x="0" y="9555480"/>
            <a:ext cx="3372840" cy="502560"/>
          </a:xfrm>
          <a:prstGeom prst="rect">
            <a:avLst/>
          </a:prstGeom>
        </p:spPr>
        <p:txBody>
          <a:bodyPr lIns="0" tIns="0" rIns="0" bIns="0" anchor="b"/>
          <a:lstStyle/>
          <a:p>
            <a:r>
              <a:rPr lang="en-US" sz="1400" b="0" strike="noStrike" spc="-1">
                <a:solidFill>
                  <a:srgbClr val="000000"/>
                </a:solidFill>
                <a:uFill>
                  <a:solidFill>
                    <a:srgbClr val="FFFFFF"/>
                  </a:solidFill>
                </a:uFill>
                <a:latin typeface="Times New Roman"/>
              </a:rPr>
              <a:t> </a:t>
            </a:r>
          </a:p>
        </p:txBody>
      </p:sp>
      <p:sp>
        <p:nvSpPr>
          <p:cNvPr id="120" name="PlaceHolder 5"/>
          <p:cNvSpPr>
            <a:spLocks noGrp="1"/>
          </p:cNvSpPr>
          <p:nvPr>
            <p:ph type="sldNum"/>
          </p:nvPr>
        </p:nvSpPr>
        <p:spPr>
          <a:xfrm>
            <a:off x="4399200" y="9555480"/>
            <a:ext cx="3372840" cy="502560"/>
          </a:xfrm>
          <a:prstGeom prst="rect">
            <a:avLst/>
          </a:prstGeom>
        </p:spPr>
        <p:txBody>
          <a:bodyPr lIns="0" tIns="0" rIns="0" bIns="0" anchor="b"/>
          <a:lstStyle/>
          <a:p>
            <a:pPr algn="r"/>
            <a:fld id="{66B58157-3D78-44DE-84CB-20009BB86113}" type="slidenum">
              <a:rPr lang="en-US" sz="1400" b="0" strike="noStrike" spc="-1">
                <a:solidFill>
                  <a:srgbClr val="000000"/>
                </a:solidFill>
                <a:uFill>
                  <a:solidFill>
                    <a:srgbClr val="FFFFFF"/>
                  </a:solidFill>
                </a:uFill>
                <a:latin typeface="Times New Roman"/>
              </a:rPr>
              <a:t>‹#›</a:t>
            </a:fld>
            <a:endParaRPr lang="en-US" sz="14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197295382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 name="PlaceHolder 1"/>
          <p:cNvSpPr>
            <a:spLocks noGrp="1"/>
          </p:cNvSpPr>
          <p:nvPr>
            <p:ph type="body"/>
          </p:nvPr>
        </p:nvSpPr>
        <p:spPr>
          <a:xfrm>
            <a:off x="685800" y="4343400"/>
            <a:ext cx="5484960" cy="4113360"/>
          </a:xfrm>
          <a:prstGeom prst="rect">
            <a:avLst/>
          </a:prstGeom>
        </p:spPr>
        <p:txBody>
          <a:bodyPr lIns="0" tIns="0" rIns="0" bIns="0"/>
          <a:lstStyle/>
          <a:p>
            <a:endParaRPr lang="en-US" sz="2000" b="0" strike="noStrike" spc="-1">
              <a:solidFill>
                <a:srgbClr val="000000"/>
              </a:solidFill>
              <a:uFill>
                <a:solidFill>
                  <a:srgbClr val="FFFFFF"/>
                </a:solidFill>
              </a:uFill>
              <a:latin typeface="Arial"/>
            </a:endParaRPr>
          </a:p>
        </p:txBody>
      </p:sp>
      <p:sp>
        <p:nvSpPr>
          <p:cNvPr id="184" name="CustomShape 2"/>
          <p:cNvSpPr/>
          <p:nvPr/>
        </p:nvSpPr>
        <p:spPr>
          <a:xfrm>
            <a:off x="3884760" y="8685360"/>
            <a:ext cx="2970360" cy="4557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5954785C-98E1-4F7D-B861-F72D741DCEC3}" type="slidenum">
              <a:rPr lang="en-US" sz="1200" b="0" strike="noStrike" spc="-1">
                <a:solidFill>
                  <a:srgbClr val="000000"/>
                </a:solidFill>
                <a:uFill>
                  <a:solidFill>
                    <a:srgbClr val="FFFFFF"/>
                  </a:solidFill>
                </a:uFill>
                <a:latin typeface="+mn-lt"/>
                <a:ea typeface="+mn-ea"/>
              </a:rPr>
              <a:t>1</a:t>
            </a:fld>
            <a:endParaRPr lang="en-US" sz="1800" b="0" strike="noStrike" spc="-1">
              <a:solidFill>
                <a:srgbClr val="000000"/>
              </a:solidFill>
              <a:uFill>
                <a:solidFill>
                  <a:srgbClr val="FFFFFF"/>
                </a:solidFill>
              </a:uFill>
              <a:latin typeface="Aria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 name="PlaceHolder 1"/>
          <p:cNvSpPr>
            <a:spLocks noGrp="1"/>
          </p:cNvSpPr>
          <p:nvPr>
            <p:ph type="body"/>
          </p:nvPr>
        </p:nvSpPr>
        <p:spPr>
          <a:xfrm>
            <a:off x="777240" y="4777560"/>
            <a:ext cx="6216840" cy="4525200"/>
          </a:xfrm>
          <a:prstGeom prst="rect">
            <a:avLst/>
          </a:prstGeom>
        </p:spPr>
        <p:txBody>
          <a:bodyPr lIns="0" tIns="0" rIns="0" bIns="0"/>
          <a:lstStyle/>
          <a:p>
            <a:endParaRPr lang="en-US" sz="2000" b="0" strike="noStrike" spc="-1">
              <a:solidFill>
                <a:srgbClr val="000000"/>
              </a:solidFill>
              <a:uFill>
                <a:solidFill>
                  <a:srgbClr val="FFFFFF"/>
                </a:solidFill>
              </a:uFill>
              <a:latin typeface="Arial"/>
            </a:endParaRPr>
          </a:p>
        </p:txBody>
      </p:sp>
      <p:sp>
        <p:nvSpPr>
          <p:cNvPr id="202" name="CustomShape 2"/>
          <p:cNvSpPr/>
          <p:nvPr/>
        </p:nvSpPr>
        <p:spPr>
          <a:xfrm>
            <a:off x="4399200" y="9555480"/>
            <a:ext cx="3372120" cy="501840"/>
          </a:xfrm>
          <a:prstGeom prst="rect">
            <a:avLst/>
          </a:prstGeom>
          <a:noFill/>
          <a:ln>
            <a:noFill/>
          </a:ln>
        </p:spPr>
        <p:style>
          <a:lnRef idx="0">
            <a:scrgbClr r="0" g="0" b="0"/>
          </a:lnRef>
          <a:fillRef idx="0">
            <a:scrgbClr r="0" g="0" b="0"/>
          </a:fillRef>
          <a:effectRef idx="0">
            <a:scrgbClr r="0" g="0" b="0"/>
          </a:effectRef>
          <a:fontRef idx="minor"/>
        </p:style>
        <p:txBody>
          <a:bodyPr lIns="0" tIns="0" rIns="0" bIns="0" anchor="b"/>
          <a:lstStyle/>
          <a:p>
            <a:pPr algn="r">
              <a:lnSpc>
                <a:spcPct val="100000"/>
              </a:lnSpc>
            </a:pPr>
            <a:fld id="{07BD23C3-C929-4DB2-8E77-D7CC338285F1}" type="slidenum">
              <a:rPr lang="en-US" sz="1400" b="0" strike="noStrike" spc="-1">
                <a:solidFill>
                  <a:srgbClr val="000000"/>
                </a:solidFill>
                <a:uFill>
                  <a:solidFill>
                    <a:srgbClr val="FFFFFF"/>
                  </a:solidFill>
                </a:uFill>
                <a:latin typeface="Times New Roman"/>
                <a:ea typeface="+mn-ea"/>
              </a:rPr>
              <a:t>10</a:t>
            </a:fld>
            <a:endParaRPr lang="en-US" sz="1800" b="0" strike="noStrike" spc="-1">
              <a:solidFill>
                <a:srgbClr val="000000"/>
              </a:solidFill>
              <a:uFill>
                <a:solidFill>
                  <a:srgbClr val="FFFFFF"/>
                </a:solidFill>
              </a:uFill>
              <a:latin typeface="Aria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 name="PlaceHolder 1"/>
          <p:cNvSpPr>
            <a:spLocks noGrp="1"/>
          </p:cNvSpPr>
          <p:nvPr>
            <p:ph type="body"/>
          </p:nvPr>
        </p:nvSpPr>
        <p:spPr>
          <a:xfrm>
            <a:off x="685800" y="4343400"/>
            <a:ext cx="5484960" cy="4113360"/>
          </a:xfrm>
          <a:prstGeom prst="rect">
            <a:avLst/>
          </a:prstGeom>
        </p:spPr>
        <p:txBody>
          <a:bodyPr lIns="0" tIns="0" rIns="0" bIns="0"/>
          <a:lstStyle/>
          <a:p>
            <a:endParaRPr lang="en-US" sz="2000" b="0" strike="noStrike" spc="-1">
              <a:solidFill>
                <a:srgbClr val="000000"/>
              </a:solidFill>
              <a:uFill>
                <a:solidFill>
                  <a:srgbClr val="FFFFFF"/>
                </a:solidFill>
              </a:uFill>
              <a:latin typeface="Arial"/>
            </a:endParaRPr>
          </a:p>
        </p:txBody>
      </p:sp>
      <p:sp>
        <p:nvSpPr>
          <p:cNvPr id="204" name="CustomShape 2"/>
          <p:cNvSpPr/>
          <p:nvPr/>
        </p:nvSpPr>
        <p:spPr>
          <a:xfrm>
            <a:off x="3884760" y="8685360"/>
            <a:ext cx="2970360" cy="4557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65153978-F8DB-4BBF-B919-ECFF7F64A362}" type="slidenum">
              <a:rPr lang="en-US" sz="1200" b="0" strike="noStrike" spc="-1">
                <a:solidFill>
                  <a:srgbClr val="000000"/>
                </a:solidFill>
                <a:uFill>
                  <a:solidFill>
                    <a:srgbClr val="FFFFFF"/>
                  </a:solidFill>
                </a:uFill>
                <a:latin typeface="+mn-lt"/>
                <a:ea typeface="+mn-ea"/>
              </a:rPr>
              <a:t>11</a:t>
            </a:fld>
            <a:endParaRPr lang="en-US" sz="1800" b="0" strike="noStrike" spc="-1">
              <a:solidFill>
                <a:srgbClr val="000000"/>
              </a:solidFill>
              <a:uFill>
                <a:solidFill>
                  <a:srgbClr val="FFFFFF"/>
                </a:solidFill>
              </a:uFill>
              <a:latin typeface="Aria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 name="PlaceHolder 1"/>
          <p:cNvSpPr>
            <a:spLocks noGrp="1"/>
          </p:cNvSpPr>
          <p:nvPr>
            <p:ph type="body"/>
          </p:nvPr>
        </p:nvSpPr>
        <p:spPr>
          <a:xfrm>
            <a:off x="777240" y="4777560"/>
            <a:ext cx="6216840" cy="4525200"/>
          </a:xfrm>
          <a:prstGeom prst="rect">
            <a:avLst/>
          </a:prstGeom>
        </p:spPr>
        <p:txBody>
          <a:bodyPr lIns="0" tIns="0" rIns="0" bIns="0"/>
          <a:lstStyle/>
          <a:p>
            <a:endParaRPr lang="en-US" sz="2000" b="0" strike="noStrike" spc="-1">
              <a:solidFill>
                <a:srgbClr val="000000"/>
              </a:solidFill>
              <a:uFill>
                <a:solidFill>
                  <a:srgbClr val="FFFFFF"/>
                </a:solidFill>
              </a:uFill>
              <a:latin typeface="Arial"/>
            </a:endParaRPr>
          </a:p>
        </p:txBody>
      </p:sp>
      <p:sp>
        <p:nvSpPr>
          <p:cNvPr id="206" name="CustomShape 2"/>
          <p:cNvSpPr/>
          <p:nvPr/>
        </p:nvSpPr>
        <p:spPr>
          <a:xfrm>
            <a:off x="4399200" y="9555480"/>
            <a:ext cx="3372120" cy="501840"/>
          </a:xfrm>
          <a:prstGeom prst="rect">
            <a:avLst/>
          </a:prstGeom>
          <a:noFill/>
          <a:ln>
            <a:noFill/>
          </a:ln>
        </p:spPr>
        <p:style>
          <a:lnRef idx="0">
            <a:scrgbClr r="0" g="0" b="0"/>
          </a:lnRef>
          <a:fillRef idx="0">
            <a:scrgbClr r="0" g="0" b="0"/>
          </a:fillRef>
          <a:effectRef idx="0">
            <a:scrgbClr r="0" g="0" b="0"/>
          </a:effectRef>
          <a:fontRef idx="minor"/>
        </p:style>
        <p:txBody>
          <a:bodyPr lIns="0" tIns="0" rIns="0" bIns="0" anchor="b"/>
          <a:lstStyle/>
          <a:p>
            <a:pPr algn="r">
              <a:lnSpc>
                <a:spcPct val="100000"/>
              </a:lnSpc>
            </a:pPr>
            <a:fld id="{4FDD437B-8AF7-486E-A0A9-A6B6CCDE57C3}" type="slidenum">
              <a:rPr lang="en-US" sz="1400" b="0" strike="noStrike" spc="-1">
                <a:solidFill>
                  <a:srgbClr val="000000"/>
                </a:solidFill>
                <a:uFill>
                  <a:solidFill>
                    <a:srgbClr val="FFFFFF"/>
                  </a:solidFill>
                </a:uFill>
                <a:latin typeface="Times New Roman"/>
                <a:ea typeface="+mn-ea"/>
              </a:rPr>
              <a:t>12</a:t>
            </a:fld>
            <a:endParaRPr lang="en-US" sz="1800" b="0" strike="noStrike" spc="-1">
              <a:solidFill>
                <a:srgbClr val="000000"/>
              </a:solidFill>
              <a:uFill>
                <a:solidFill>
                  <a:srgbClr val="FFFFFF"/>
                </a:solidFill>
              </a:uFill>
              <a:latin typeface="Aria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 name="PlaceHolder 1"/>
          <p:cNvSpPr>
            <a:spLocks noGrp="1"/>
          </p:cNvSpPr>
          <p:nvPr>
            <p:ph type="body"/>
          </p:nvPr>
        </p:nvSpPr>
        <p:spPr>
          <a:xfrm>
            <a:off x="777240" y="4777560"/>
            <a:ext cx="6216840" cy="4525200"/>
          </a:xfrm>
          <a:prstGeom prst="rect">
            <a:avLst/>
          </a:prstGeom>
        </p:spPr>
        <p:txBody>
          <a:bodyPr lIns="0" tIns="0" rIns="0" bIns="0"/>
          <a:lstStyle/>
          <a:p>
            <a:r>
              <a:rPr lang="en-US" sz="2000" b="0" strike="noStrike" spc="-1">
                <a:solidFill>
                  <a:srgbClr val="000000"/>
                </a:solidFill>
                <a:uFill>
                  <a:solidFill>
                    <a:srgbClr val="FFFFFF"/>
                  </a:solidFill>
                </a:uFill>
                <a:latin typeface="Arial"/>
              </a:rPr>
              <a:t>\</a:t>
            </a:r>
          </a:p>
        </p:txBody>
      </p:sp>
      <p:sp>
        <p:nvSpPr>
          <p:cNvPr id="208" name="CustomShape 2"/>
          <p:cNvSpPr/>
          <p:nvPr/>
        </p:nvSpPr>
        <p:spPr>
          <a:xfrm>
            <a:off x="4399200" y="9555480"/>
            <a:ext cx="3372120" cy="501840"/>
          </a:xfrm>
          <a:prstGeom prst="rect">
            <a:avLst/>
          </a:prstGeom>
          <a:noFill/>
          <a:ln>
            <a:noFill/>
          </a:ln>
        </p:spPr>
        <p:style>
          <a:lnRef idx="0">
            <a:scrgbClr r="0" g="0" b="0"/>
          </a:lnRef>
          <a:fillRef idx="0">
            <a:scrgbClr r="0" g="0" b="0"/>
          </a:fillRef>
          <a:effectRef idx="0">
            <a:scrgbClr r="0" g="0" b="0"/>
          </a:effectRef>
          <a:fontRef idx="minor"/>
        </p:style>
        <p:txBody>
          <a:bodyPr lIns="0" tIns="0" rIns="0" bIns="0" anchor="b"/>
          <a:lstStyle/>
          <a:p>
            <a:pPr algn="r">
              <a:lnSpc>
                <a:spcPct val="100000"/>
              </a:lnSpc>
            </a:pPr>
            <a:fld id="{11071934-198F-4279-A83A-CFD5F4F77335}" type="slidenum">
              <a:rPr lang="en-US" sz="1400" b="0" strike="noStrike" spc="-1">
                <a:solidFill>
                  <a:srgbClr val="000000"/>
                </a:solidFill>
                <a:uFill>
                  <a:solidFill>
                    <a:srgbClr val="FFFFFF"/>
                  </a:solidFill>
                </a:uFill>
                <a:latin typeface="Times New Roman"/>
                <a:ea typeface="+mn-ea"/>
              </a:rPr>
              <a:t>13</a:t>
            </a:fld>
            <a:endParaRPr lang="en-US" sz="1800" b="0" strike="noStrike" spc="-1">
              <a:solidFill>
                <a:srgbClr val="000000"/>
              </a:solidFill>
              <a:uFill>
                <a:solidFill>
                  <a:srgbClr val="FFFFFF"/>
                </a:solidFill>
              </a:uFill>
              <a:latin typeface="Aria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 name="PlaceHolder 1"/>
          <p:cNvSpPr>
            <a:spLocks noGrp="1"/>
          </p:cNvSpPr>
          <p:nvPr>
            <p:ph type="body"/>
          </p:nvPr>
        </p:nvSpPr>
        <p:spPr>
          <a:xfrm>
            <a:off x="777240" y="4777560"/>
            <a:ext cx="6216840" cy="4525200"/>
          </a:xfrm>
          <a:prstGeom prst="rect">
            <a:avLst/>
          </a:prstGeom>
        </p:spPr>
        <p:txBody>
          <a:bodyPr lIns="0" tIns="0" rIns="0" bIns="0"/>
          <a:lstStyle/>
          <a:p>
            <a:endParaRPr lang="en-US" sz="2000" b="0" strike="noStrike" spc="-1">
              <a:solidFill>
                <a:srgbClr val="000000"/>
              </a:solidFill>
              <a:uFill>
                <a:solidFill>
                  <a:srgbClr val="FFFFFF"/>
                </a:solidFill>
              </a:uFill>
              <a:latin typeface="Arial"/>
            </a:endParaRPr>
          </a:p>
        </p:txBody>
      </p:sp>
      <p:sp>
        <p:nvSpPr>
          <p:cNvPr id="210" name="CustomShape 2"/>
          <p:cNvSpPr/>
          <p:nvPr/>
        </p:nvSpPr>
        <p:spPr>
          <a:xfrm>
            <a:off x="4399200" y="9555480"/>
            <a:ext cx="3372120" cy="501840"/>
          </a:xfrm>
          <a:prstGeom prst="rect">
            <a:avLst/>
          </a:prstGeom>
          <a:noFill/>
          <a:ln>
            <a:noFill/>
          </a:ln>
        </p:spPr>
        <p:style>
          <a:lnRef idx="0">
            <a:scrgbClr r="0" g="0" b="0"/>
          </a:lnRef>
          <a:fillRef idx="0">
            <a:scrgbClr r="0" g="0" b="0"/>
          </a:fillRef>
          <a:effectRef idx="0">
            <a:scrgbClr r="0" g="0" b="0"/>
          </a:effectRef>
          <a:fontRef idx="minor"/>
        </p:style>
        <p:txBody>
          <a:bodyPr lIns="0" tIns="0" rIns="0" bIns="0" anchor="b"/>
          <a:lstStyle/>
          <a:p>
            <a:pPr algn="r">
              <a:lnSpc>
                <a:spcPct val="100000"/>
              </a:lnSpc>
            </a:pPr>
            <a:fld id="{8B71ECC4-F085-4BEF-85CF-6FFA93B7226B}" type="slidenum">
              <a:rPr lang="en-US" sz="1400" b="0" strike="noStrike" spc="-1">
                <a:solidFill>
                  <a:srgbClr val="000000"/>
                </a:solidFill>
                <a:uFill>
                  <a:solidFill>
                    <a:srgbClr val="FFFFFF"/>
                  </a:solidFill>
                </a:uFill>
                <a:latin typeface="Times New Roman"/>
                <a:ea typeface="+mn-ea"/>
              </a:rPr>
              <a:t>14</a:t>
            </a:fld>
            <a:endParaRPr lang="en-US" sz="1800" b="0" strike="noStrike" spc="-1">
              <a:solidFill>
                <a:srgbClr val="000000"/>
              </a:solidFill>
              <a:uFill>
                <a:solidFill>
                  <a:srgbClr val="FFFFFF"/>
                </a:solidFill>
              </a:uFill>
              <a:latin typeface="Aria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 name="PlaceHolder 1"/>
          <p:cNvSpPr>
            <a:spLocks noGrp="1"/>
          </p:cNvSpPr>
          <p:nvPr>
            <p:ph type="body"/>
          </p:nvPr>
        </p:nvSpPr>
        <p:spPr>
          <a:xfrm>
            <a:off x="685800" y="4343400"/>
            <a:ext cx="5484960" cy="4113360"/>
          </a:xfrm>
          <a:prstGeom prst="rect">
            <a:avLst/>
          </a:prstGeom>
        </p:spPr>
        <p:txBody>
          <a:bodyPr lIns="0" tIns="0" rIns="0" bIns="0"/>
          <a:lstStyle/>
          <a:p>
            <a:endParaRPr lang="en-US" sz="2000" b="0" strike="noStrike" spc="-1">
              <a:solidFill>
                <a:srgbClr val="000000"/>
              </a:solidFill>
              <a:uFill>
                <a:solidFill>
                  <a:srgbClr val="FFFFFF"/>
                </a:solidFill>
              </a:uFill>
              <a:latin typeface="Arial"/>
            </a:endParaRPr>
          </a:p>
        </p:txBody>
      </p:sp>
      <p:sp>
        <p:nvSpPr>
          <p:cNvPr id="212" name="CustomShape 2"/>
          <p:cNvSpPr/>
          <p:nvPr/>
        </p:nvSpPr>
        <p:spPr>
          <a:xfrm>
            <a:off x="3884760" y="8685360"/>
            <a:ext cx="2970360" cy="4557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570F96BB-7C4F-4174-9CA3-D4F95E6F458D}" type="slidenum">
              <a:rPr lang="en-US" sz="1200" b="0" strike="noStrike" spc="-1">
                <a:solidFill>
                  <a:srgbClr val="000000"/>
                </a:solidFill>
                <a:uFill>
                  <a:solidFill>
                    <a:srgbClr val="FFFFFF"/>
                  </a:solidFill>
                </a:uFill>
                <a:latin typeface="+mn-lt"/>
                <a:ea typeface="+mn-ea"/>
              </a:rPr>
              <a:t>15</a:t>
            </a:fld>
            <a:endParaRPr lang="en-US" sz="1800" b="0" strike="noStrike" spc="-1">
              <a:solidFill>
                <a:srgbClr val="000000"/>
              </a:solidFill>
              <a:uFill>
                <a:solidFill>
                  <a:srgbClr val="FFFFFF"/>
                </a:solidFill>
              </a:uFill>
              <a:latin typeface="Aria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3" name="PlaceHolder 1"/>
          <p:cNvSpPr>
            <a:spLocks noGrp="1"/>
          </p:cNvSpPr>
          <p:nvPr>
            <p:ph type="body"/>
          </p:nvPr>
        </p:nvSpPr>
        <p:spPr>
          <a:xfrm>
            <a:off x="777240" y="4777560"/>
            <a:ext cx="6216840" cy="4525200"/>
          </a:xfrm>
          <a:prstGeom prst="rect">
            <a:avLst/>
          </a:prstGeom>
        </p:spPr>
        <p:txBody>
          <a:bodyPr lIns="0" tIns="0" rIns="0" bIns="0"/>
          <a:lstStyle/>
          <a:p>
            <a:endParaRPr lang="en-US" sz="2000" b="0" strike="noStrike" spc="-1">
              <a:solidFill>
                <a:srgbClr val="000000"/>
              </a:solidFill>
              <a:uFill>
                <a:solidFill>
                  <a:srgbClr val="FFFFFF"/>
                </a:solidFill>
              </a:uFill>
              <a:latin typeface="Arial"/>
            </a:endParaRPr>
          </a:p>
        </p:txBody>
      </p:sp>
      <p:sp>
        <p:nvSpPr>
          <p:cNvPr id="214" name="CustomShape 2"/>
          <p:cNvSpPr/>
          <p:nvPr/>
        </p:nvSpPr>
        <p:spPr>
          <a:xfrm>
            <a:off x="4399200" y="9555480"/>
            <a:ext cx="3372120" cy="501840"/>
          </a:xfrm>
          <a:prstGeom prst="rect">
            <a:avLst/>
          </a:prstGeom>
          <a:noFill/>
          <a:ln>
            <a:noFill/>
          </a:ln>
        </p:spPr>
        <p:style>
          <a:lnRef idx="0">
            <a:scrgbClr r="0" g="0" b="0"/>
          </a:lnRef>
          <a:fillRef idx="0">
            <a:scrgbClr r="0" g="0" b="0"/>
          </a:fillRef>
          <a:effectRef idx="0">
            <a:scrgbClr r="0" g="0" b="0"/>
          </a:effectRef>
          <a:fontRef idx="minor"/>
        </p:style>
        <p:txBody>
          <a:bodyPr lIns="0" tIns="0" rIns="0" bIns="0" anchor="b"/>
          <a:lstStyle/>
          <a:p>
            <a:pPr algn="r">
              <a:lnSpc>
                <a:spcPct val="100000"/>
              </a:lnSpc>
            </a:pPr>
            <a:fld id="{9A9793B3-CAEA-4C76-90A7-1DA8CA93F081}" type="slidenum">
              <a:rPr lang="en-US" sz="1400" b="0" strike="noStrike" spc="-1">
                <a:solidFill>
                  <a:srgbClr val="000000"/>
                </a:solidFill>
                <a:uFill>
                  <a:solidFill>
                    <a:srgbClr val="FFFFFF"/>
                  </a:solidFill>
                </a:uFill>
                <a:latin typeface="Times New Roman"/>
                <a:ea typeface="+mn-ea"/>
              </a:rPr>
              <a:t>16</a:t>
            </a:fld>
            <a:endParaRPr lang="en-US" sz="1800" b="0" strike="noStrike" spc="-1">
              <a:solidFill>
                <a:srgbClr val="000000"/>
              </a:solidFill>
              <a:uFill>
                <a:solidFill>
                  <a:srgbClr val="FFFFFF"/>
                </a:solidFill>
              </a:uFill>
              <a:latin typeface="Aria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 name="PlaceHolder 1"/>
          <p:cNvSpPr>
            <a:spLocks noGrp="1"/>
          </p:cNvSpPr>
          <p:nvPr>
            <p:ph type="body"/>
          </p:nvPr>
        </p:nvSpPr>
        <p:spPr>
          <a:xfrm>
            <a:off x="777240" y="4777560"/>
            <a:ext cx="6216840" cy="4525200"/>
          </a:xfrm>
          <a:prstGeom prst="rect">
            <a:avLst/>
          </a:prstGeom>
        </p:spPr>
        <p:txBody>
          <a:bodyPr lIns="0" tIns="0" rIns="0" bIns="0"/>
          <a:lstStyle/>
          <a:p>
            <a:endParaRPr lang="en-US" sz="2000" b="0" strike="noStrike" spc="-1">
              <a:solidFill>
                <a:srgbClr val="000000"/>
              </a:solidFill>
              <a:uFill>
                <a:solidFill>
                  <a:srgbClr val="FFFFFF"/>
                </a:solidFill>
              </a:uFill>
              <a:latin typeface="Arial"/>
            </a:endParaRPr>
          </a:p>
        </p:txBody>
      </p:sp>
      <p:sp>
        <p:nvSpPr>
          <p:cNvPr id="216" name="CustomShape 2"/>
          <p:cNvSpPr/>
          <p:nvPr/>
        </p:nvSpPr>
        <p:spPr>
          <a:xfrm>
            <a:off x="4399200" y="9555480"/>
            <a:ext cx="3372120" cy="501840"/>
          </a:xfrm>
          <a:prstGeom prst="rect">
            <a:avLst/>
          </a:prstGeom>
          <a:noFill/>
          <a:ln>
            <a:noFill/>
          </a:ln>
        </p:spPr>
        <p:style>
          <a:lnRef idx="0">
            <a:scrgbClr r="0" g="0" b="0"/>
          </a:lnRef>
          <a:fillRef idx="0">
            <a:scrgbClr r="0" g="0" b="0"/>
          </a:fillRef>
          <a:effectRef idx="0">
            <a:scrgbClr r="0" g="0" b="0"/>
          </a:effectRef>
          <a:fontRef idx="minor"/>
        </p:style>
        <p:txBody>
          <a:bodyPr lIns="0" tIns="0" rIns="0" bIns="0" anchor="b"/>
          <a:lstStyle/>
          <a:p>
            <a:pPr algn="r">
              <a:lnSpc>
                <a:spcPct val="100000"/>
              </a:lnSpc>
            </a:pPr>
            <a:fld id="{B56C57FA-DBF7-482E-84F0-BC06542EF121}" type="slidenum">
              <a:rPr lang="en-US" sz="1400" b="0" strike="noStrike" spc="-1">
                <a:solidFill>
                  <a:srgbClr val="000000"/>
                </a:solidFill>
                <a:uFill>
                  <a:solidFill>
                    <a:srgbClr val="FFFFFF"/>
                  </a:solidFill>
                </a:uFill>
                <a:latin typeface="Times New Roman"/>
                <a:ea typeface="+mn-ea"/>
              </a:rPr>
              <a:t>17</a:t>
            </a:fld>
            <a:endParaRPr lang="en-US" sz="1800" b="0" strike="noStrike" spc="-1">
              <a:solidFill>
                <a:srgbClr val="000000"/>
              </a:solidFill>
              <a:uFill>
                <a:solidFill>
                  <a:srgbClr val="FFFFFF"/>
                </a:solidFill>
              </a:uFill>
              <a:latin typeface="Aria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 name="PlaceHolder 1"/>
          <p:cNvSpPr>
            <a:spLocks noGrp="1"/>
          </p:cNvSpPr>
          <p:nvPr>
            <p:ph type="body"/>
          </p:nvPr>
        </p:nvSpPr>
        <p:spPr>
          <a:xfrm>
            <a:off x="777240" y="4777560"/>
            <a:ext cx="6216840" cy="4525200"/>
          </a:xfrm>
          <a:prstGeom prst="rect">
            <a:avLst/>
          </a:prstGeom>
        </p:spPr>
        <p:txBody>
          <a:bodyPr lIns="0" tIns="0" rIns="0" bIns="0"/>
          <a:lstStyle/>
          <a:p>
            <a:endParaRPr lang="en-US" sz="2000" b="0" strike="noStrike" spc="-1">
              <a:solidFill>
                <a:srgbClr val="000000"/>
              </a:solidFill>
              <a:uFill>
                <a:solidFill>
                  <a:srgbClr val="FFFFFF"/>
                </a:solidFill>
              </a:uFill>
              <a:latin typeface="Arial"/>
            </a:endParaRPr>
          </a:p>
        </p:txBody>
      </p:sp>
      <p:sp>
        <p:nvSpPr>
          <p:cNvPr id="218" name="CustomShape 2"/>
          <p:cNvSpPr/>
          <p:nvPr/>
        </p:nvSpPr>
        <p:spPr>
          <a:xfrm>
            <a:off x="4399200" y="9555480"/>
            <a:ext cx="3372120" cy="501840"/>
          </a:xfrm>
          <a:prstGeom prst="rect">
            <a:avLst/>
          </a:prstGeom>
          <a:noFill/>
          <a:ln>
            <a:noFill/>
          </a:ln>
        </p:spPr>
        <p:style>
          <a:lnRef idx="0">
            <a:scrgbClr r="0" g="0" b="0"/>
          </a:lnRef>
          <a:fillRef idx="0">
            <a:scrgbClr r="0" g="0" b="0"/>
          </a:fillRef>
          <a:effectRef idx="0">
            <a:scrgbClr r="0" g="0" b="0"/>
          </a:effectRef>
          <a:fontRef idx="minor"/>
        </p:style>
        <p:txBody>
          <a:bodyPr lIns="0" tIns="0" rIns="0" bIns="0" anchor="b"/>
          <a:lstStyle/>
          <a:p>
            <a:pPr algn="r">
              <a:lnSpc>
                <a:spcPct val="100000"/>
              </a:lnSpc>
            </a:pPr>
            <a:fld id="{B9598070-03E2-45BF-AD05-F9BE6F869A7C}" type="slidenum">
              <a:rPr lang="en-US" sz="1400" b="0" strike="noStrike" spc="-1">
                <a:solidFill>
                  <a:srgbClr val="000000"/>
                </a:solidFill>
                <a:uFill>
                  <a:solidFill>
                    <a:srgbClr val="FFFFFF"/>
                  </a:solidFill>
                </a:uFill>
                <a:latin typeface="Times New Roman"/>
                <a:ea typeface="+mn-ea"/>
              </a:rPr>
              <a:t>18</a:t>
            </a:fld>
            <a:endParaRPr lang="en-US" sz="1800" b="0" strike="noStrike" spc="-1">
              <a:solidFill>
                <a:srgbClr val="000000"/>
              </a:solidFill>
              <a:uFill>
                <a:solidFill>
                  <a:srgbClr val="FFFFFF"/>
                </a:solidFill>
              </a:uFill>
              <a:latin typeface="Aria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 name="PlaceHolder 1"/>
          <p:cNvSpPr>
            <a:spLocks noGrp="1"/>
          </p:cNvSpPr>
          <p:nvPr>
            <p:ph type="body"/>
          </p:nvPr>
        </p:nvSpPr>
        <p:spPr>
          <a:xfrm>
            <a:off x="777240" y="4777560"/>
            <a:ext cx="6216840" cy="4525200"/>
          </a:xfrm>
          <a:prstGeom prst="rect">
            <a:avLst/>
          </a:prstGeom>
        </p:spPr>
        <p:txBody>
          <a:bodyPr lIns="0" tIns="0" rIns="0" bIns="0"/>
          <a:lstStyle/>
          <a:p>
            <a:endParaRPr lang="en-US" sz="2000" b="0" strike="noStrike" spc="-1">
              <a:solidFill>
                <a:srgbClr val="000000"/>
              </a:solidFill>
              <a:uFill>
                <a:solidFill>
                  <a:srgbClr val="FFFFFF"/>
                </a:solidFill>
              </a:uFill>
              <a:latin typeface="Arial"/>
            </a:endParaRPr>
          </a:p>
        </p:txBody>
      </p:sp>
      <p:sp>
        <p:nvSpPr>
          <p:cNvPr id="220" name="CustomShape 2"/>
          <p:cNvSpPr/>
          <p:nvPr/>
        </p:nvSpPr>
        <p:spPr>
          <a:xfrm>
            <a:off x="4399200" y="9555480"/>
            <a:ext cx="3372120" cy="501840"/>
          </a:xfrm>
          <a:prstGeom prst="rect">
            <a:avLst/>
          </a:prstGeom>
          <a:noFill/>
          <a:ln>
            <a:noFill/>
          </a:ln>
        </p:spPr>
        <p:style>
          <a:lnRef idx="0">
            <a:scrgbClr r="0" g="0" b="0"/>
          </a:lnRef>
          <a:fillRef idx="0">
            <a:scrgbClr r="0" g="0" b="0"/>
          </a:fillRef>
          <a:effectRef idx="0">
            <a:scrgbClr r="0" g="0" b="0"/>
          </a:effectRef>
          <a:fontRef idx="minor"/>
        </p:style>
        <p:txBody>
          <a:bodyPr lIns="0" tIns="0" rIns="0" bIns="0" anchor="b"/>
          <a:lstStyle/>
          <a:p>
            <a:pPr algn="r">
              <a:lnSpc>
                <a:spcPct val="100000"/>
              </a:lnSpc>
            </a:pPr>
            <a:fld id="{F04B4726-C219-4344-BBF4-17344E003833}" type="slidenum">
              <a:rPr lang="en-US" sz="1400" b="0" strike="noStrike" spc="-1">
                <a:solidFill>
                  <a:srgbClr val="000000"/>
                </a:solidFill>
                <a:uFill>
                  <a:solidFill>
                    <a:srgbClr val="FFFFFF"/>
                  </a:solidFill>
                </a:uFill>
                <a:latin typeface="Times New Roman"/>
                <a:ea typeface="+mn-ea"/>
              </a:rPr>
              <a:t>19</a:t>
            </a:fld>
            <a:endParaRPr lang="en-US" sz="1800" b="0" strike="noStrike" spc="-1">
              <a:solidFill>
                <a:srgbClr val="000000"/>
              </a:solidFill>
              <a:uFill>
                <a:solidFill>
                  <a:srgbClr val="FFFFFF"/>
                </a:solidFill>
              </a:uFill>
              <a:latin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 name="PlaceHolder 1"/>
          <p:cNvSpPr>
            <a:spLocks noGrp="1"/>
          </p:cNvSpPr>
          <p:nvPr>
            <p:ph type="body"/>
          </p:nvPr>
        </p:nvSpPr>
        <p:spPr>
          <a:xfrm>
            <a:off x="685800" y="4343400"/>
            <a:ext cx="5484960" cy="4113360"/>
          </a:xfrm>
          <a:prstGeom prst="rect">
            <a:avLst/>
          </a:prstGeom>
        </p:spPr>
        <p:txBody>
          <a:bodyPr lIns="0" tIns="0" rIns="0" bIns="0"/>
          <a:lstStyle/>
          <a:p>
            <a:endParaRPr lang="en-US" sz="2000" b="0" strike="noStrike" spc="-1">
              <a:solidFill>
                <a:srgbClr val="000000"/>
              </a:solidFill>
              <a:uFill>
                <a:solidFill>
                  <a:srgbClr val="FFFFFF"/>
                </a:solidFill>
              </a:uFill>
              <a:latin typeface="Arial"/>
            </a:endParaRPr>
          </a:p>
        </p:txBody>
      </p:sp>
      <p:sp>
        <p:nvSpPr>
          <p:cNvPr id="186" name="CustomShape 2"/>
          <p:cNvSpPr/>
          <p:nvPr/>
        </p:nvSpPr>
        <p:spPr>
          <a:xfrm>
            <a:off x="3884760" y="8685360"/>
            <a:ext cx="2970360" cy="4557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06AC10C9-945E-4A57-9E01-D8FE9B3FC63D}" type="slidenum">
              <a:rPr lang="en-US" sz="1200" b="0" strike="noStrike" spc="-1">
                <a:solidFill>
                  <a:srgbClr val="000000"/>
                </a:solidFill>
                <a:uFill>
                  <a:solidFill>
                    <a:srgbClr val="FFFFFF"/>
                  </a:solidFill>
                </a:uFill>
                <a:latin typeface="+mn-lt"/>
                <a:ea typeface="+mn-ea"/>
              </a:rPr>
              <a:t>2</a:t>
            </a:fld>
            <a:endParaRPr lang="en-US" sz="1800" b="0" strike="noStrike" spc="-1">
              <a:solidFill>
                <a:srgbClr val="000000"/>
              </a:solidFill>
              <a:uFill>
                <a:solidFill>
                  <a:srgbClr val="FFFFFF"/>
                </a:solidFill>
              </a:uFill>
              <a:latin typeface="Aria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 name="PlaceHolder 1"/>
          <p:cNvSpPr>
            <a:spLocks noGrp="1"/>
          </p:cNvSpPr>
          <p:nvPr>
            <p:ph type="body"/>
          </p:nvPr>
        </p:nvSpPr>
        <p:spPr>
          <a:xfrm>
            <a:off x="777240" y="4777560"/>
            <a:ext cx="6216840" cy="4525200"/>
          </a:xfrm>
          <a:prstGeom prst="rect">
            <a:avLst/>
          </a:prstGeom>
        </p:spPr>
        <p:txBody>
          <a:bodyPr lIns="0" tIns="0" rIns="0" bIns="0"/>
          <a:lstStyle/>
          <a:p>
            <a:endParaRPr lang="en-US" sz="2000" b="0" strike="noStrike" spc="-1">
              <a:solidFill>
                <a:srgbClr val="000000"/>
              </a:solidFill>
              <a:uFill>
                <a:solidFill>
                  <a:srgbClr val="FFFFFF"/>
                </a:solidFill>
              </a:uFill>
              <a:latin typeface="Arial"/>
            </a:endParaRPr>
          </a:p>
        </p:txBody>
      </p:sp>
      <p:sp>
        <p:nvSpPr>
          <p:cNvPr id="222" name="CustomShape 2"/>
          <p:cNvSpPr/>
          <p:nvPr/>
        </p:nvSpPr>
        <p:spPr>
          <a:xfrm>
            <a:off x="4399200" y="9555480"/>
            <a:ext cx="3372120" cy="501840"/>
          </a:xfrm>
          <a:prstGeom prst="rect">
            <a:avLst/>
          </a:prstGeom>
          <a:noFill/>
          <a:ln>
            <a:noFill/>
          </a:ln>
        </p:spPr>
        <p:style>
          <a:lnRef idx="0">
            <a:scrgbClr r="0" g="0" b="0"/>
          </a:lnRef>
          <a:fillRef idx="0">
            <a:scrgbClr r="0" g="0" b="0"/>
          </a:fillRef>
          <a:effectRef idx="0">
            <a:scrgbClr r="0" g="0" b="0"/>
          </a:effectRef>
          <a:fontRef idx="minor"/>
        </p:style>
        <p:txBody>
          <a:bodyPr lIns="0" tIns="0" rIns="0" bIns="0" anchor="b"/>
          <a:lstStyle/>
          <a:p>
            <a:pPr algn="r">
              <a:lnSpc>
                <a:spcPct val="100000"/>
              </a:lnSpc>
            </a:pPr>
            <a:fld id="{17C95A11-6A41-4D44-825A-D94AF0F3E1F4}" type="slidenum">
              <a:rPr lang="en-US" sz="1400" b="0" strike="noStrike" spc="-1">
                <a:solidFill>
                  <a:srgbClr val="000000"/>
                </a:solidFill>
                <a:uFill>
                  <a:solidFill>
                    <a:srgbClr val="FFFFFF"/>
                  </a:solidFill>
                </a:uFill>
                <a:latin typeface="Times New Roman"/>
                <a:ea typeface="+mn-ea"/>
              </a:rPr>
              <a:t>20</a:t>
            </a:fld>
            <a:endParaRPr lang="en-US" sz="1800" b="0" strike="noStrike" spc="-1">
              <a:solidFill>
                <a:srgbClr val="000000"/>
              </a:solidFill>
              <a:uFill>
                <a:solidFill>
                  <a:srgbClr val="FFFFFF"/>
                </a:solidFill>
              </a:uFill>
              <a:latin typeface="Aria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 name="PlaceHolder 1"/>
          <p:cNvSpPr>
            <a:spLocks noGrp="1"/>
          </p:cNvSpPr>
          <p:nvPr>
            <p:ph type="body"/>
          </p:nvPr>
        </p:nvSpPr>
        <p:spPr>
          <a:xfrm>
            <a:off x="685800" y="4343400"/>
            <a:ext cx="5484960" cy="4113360"/>
          </a:xfrm>
          <a:prstGeom prst="rect">
            <a:avLst/>
          </a:prstGeom>
        </p:spPr>
        <p:txBody>
          <a:bodyPr lIns="0" tIns="0" rIns="0" bIns="0"/>
          <a:lstStyle/>
          <a:p>
            <a:endParaRPr lang="en-US" sz="2000" b="0" strike="noStrike" spc="-1">
              <a:solidFill>
                <a:srgbClr val="000000"/>
              </a:solidFill>
              <a:uFill>
                <a:solidFill>
                  <a:srgbClr val="FFFFFF"/>
                </a:solidFill>
              </a:uFill>
              <a:latin typeface="Arial"/>
            </a:endParaRPr>
          </a:p>
        </p:txBody>
      </p:sp>
      <p:sp>
        <p:nvSpPr>
          <p:cNvPr id="224" name="CustomShape 2"/>
          <p:cNvSpPr/>
          <p:nvPr/>
        </p:nvSpPr>
        <p:spPr>
          <a:xfrm>
            <a:off x="3884760" y="8685360"/>
            <a:ext cx="2970360" cy="4557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32BBE487-4E7B-4452-87AC-42634D8766E3}" type="slidenum">
              <a:rPr lang="en-US" sz="1200" b="0" strike="noStrike" spc="-1">
                <a:solidFill>
                  <a:srgbClr val="000000"/>
                </a:solidFill>
                <a:uFill>
                  <a:solidFill>
                    <a:srgbClr val="FFFFFF"/>
                  </a:solidFill>
                </a:uFill>
                <a:latin typeface="+mn-lt"/>
                <a:ea typeface="+mn-ea"/>
              </a:rPr>
              <a:t>21</a:t>
            </a:fld>
            <a:endParaRPr lang="en-US" sz="1800" b="0" strike="noStrike" spc="-1">
              <a:solidFill>
                <a:srgbClr val="000000"/>
              </a:solidFill>
              <a:uFill>
                <a:solidFill>
                  <a:srgbClr val="FFFFFF"/>
                </a:solidFill>
              </a:uFill>
              <a:latin typeface="Aria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 name="PlaceHolder 1"/>
          <p:cNvSpPr>
            <a:spLocks noGrp="1"/>
          </p:cNvSpPr>
          <p:nvPr>
            <p:ph type="body"/>
          </p:nvPr>
        </p:nvSpPr>
        <p:spPr>
          <a:xfrm>
            <a:off x="685800" y="4343400"/>
            <a:ext cx="5484960" cy="4113360"/>
          </a:xfrm>
          <a:prstGeom prst="rect">
            <a:avLst/>
          </a:prstGeom>
        </p:spPr>
        <p:txBody>
          <a:bodyPr lIns="0" tIns="0" rIns="0" bIns="0"/>
          <a:lstStyle/>
          <a:p>
            <a:endParaRPr lang="en-US" sz="2000" b="0" strike="noStrike" spc="-1">
              <a:solidFill>
                <a:srgbClr val="000000"/>
              </a:solidFill>
              <a:uFill>
                <a:solidFill>
                  <a:srgbClr val="FFFFFF"/>
                </a:solidFill>
              </a:uFill>
              <a:latin typeface="Arial"/>
            </a:endParaRPr>
          </a:p>
        </p:txBody>
      </p:sp>
      <p:sp>
        <p:nvSpPr>
          <p:cNvPr id="226" name="CustomShape 2"/>
          <p:cNvSpPr/>
          <p:nvPr/>
        </p:nvSpPr>
        <p:spPr>
          <a:xfrm>
            <a:off x="3884760" y="8685360"/>
            <a:ext cx="2970360" cy="4557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76554DA5-6F09-4023-B457-C45CB6E93144}" type="slidenum">
              <a:rPr lang="en-US" sz="1200" b="0" strike="noStrike" spc="-1">
                <a:solidFill>
                  <a:srgbClr val="000000"/>
                </a:solidFill>
                <a:uFill>
                  <a:solidFill>
                    <a:srgbClr val="FFFFFF"/>
                  </a:solidFill>
                </a:uFill>
                <a:latin typeface="+mn-lt"/>
                <a:ea typeface="+mn-ea"/>
              </a:rPr>
              <a:t>22</a:t>
            </a:fld>
            <a:endParaRPr lang="en-US" sz="1800" b="0" strike="noStrike" spc="-1">
              <a:solidFill>
                <a:srgbClr val="000000"/>
              </a:solidFill>
              <a:uFill>
                <a:solidFill>
                  <a:srgbClr val="FFFFFF"/>
                </a:solidFill>
              </a:uFill>
              <a:latin typeface="Arial"/>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 name="PlaceHolder 1"/>
          <p:cNvSpPr>
            <a:spLocks noGrp="1"/>
          </p:cNvSpPr>
          <p:nvPr>
            <p:ph type="body"/>
          </p:nvPr>
        </p:nvSpPr>
        <p:spPr>
          <a:xfrm>
            <a:off x="685800" y="4343400"/>
            <a:ext cx="5484960" cy="4113360"/>
          </a:xfrm>
          <a:prstGeom prst="rect">
            <a:avLst/>
          </a:prstGeom>
        </p:spPr>
        <p:txBody>
          <a:bodyPr lIns="0" tIns="0" rIns="0" bIns="0"/>
          <a:lstStyle/>
          <a:p>
            <a:endParaRPr lang="en-US" sz="2000" b="0" strike="noStrike" spc="-1">
              <a:solidFill>
                <a:srgbClr val="000000"/>
              </a:solidFill>
              <a:uFill>
                <a:solidFill>
                  <a:srgbClr val="FFFFFF"/>
                </a:solidFill>
              </a:uFill>
              <a:latin typeface="Arial"/>
            </a:endParaRPr>
          </a:p>
        </p:txBody>
      </p:sp>
      <p:sp>
        <p:nvSpPr>
          <p:cNvPr id="228" name="CustomShape 2"/>
          <p:cNvSpPr/>
          <p:nvPr/>
        </p:nvSpPr>
        <p:spPr>
          <a:xfrm>
            <a:off x="3884760" y="8685360"/>
            <a:ext cx="2970360" cy="4557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009CCA38-127B-49BB-9E90-C61BCD47A3EF}" type="slidenum">
              <a:rPr lang="en-US" sz="1200" b="0" strike="noStrike" spc="-1">
                <a:solidFill>
                  <a:srgbClr val="000000"/>
                </a:solidFill>
                <a:uFill>
                  <a:solidFill>
                    <a:srgbClr val="FFFFFF"/>
                  </a:solidFill>
                </a:uFill>
                <a:latin typeface="+mn-lt"/>
                <a:ea typeface="+mn-ea"/>
              </a:rPr>
              <a:t>23</a:t>
            </a:fld>
            <a:endParaRPr lang="en-US" sz="1800" b="0" strike="noStrike" spc="-1">
              <a:solidFill>
                <a:srgbClr val="000000"/>
              </a:solidFill>
              <a:uFill>
                <a:solidFill>
                  <a:srgbClr val="FFFFFF"/>
                </a:solidFill>
              </a:uFill>
              <a:latin typeface="Arial"/>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 name="PlaceHolder 1"/>
          <p:cNvSpPr>
            <a:spLocks noGrp="1"/>
          </p:cNvSpPr>
          <p:nvPr>
            <p:ph type="body"/>
          </p:nvPr>
        </p:nvSpPr>
        <p:spPr>
          <a:xfrm>
            <a:off x="685800" y="4343400"/>
            <a:ext cx="5484960" cy="4113360"/>
          </a:xfrm>
          <a:prstGeom prst="rect">
            <a:avLst/>
          </a:prstGeom>
        </p:spPr>
        <p:txBody>
          <a:bodyPr lIns="0" tIns="0" rIns="0" bIns="0"/>
          <a:lstStyle/>
          <a:p>
            <a:endParaRPr lang="en-US" sz="2000" b="0" strike="noStrike" spc="-1">
              <a:solidFill>
                <a:srgbClr val="000000"/>
              </a:solidFill>
              <a:uFill>
                <a:solidFill>
                  <a:srgbClr val="FFFFFF"/>
                </a:solidFill>
              </a:uFill>
              <a:latin typeface="Arial"/>
            </a:endParaRPr>
          </a:p>
        </p:txBody>
      </p:sp>
      <p:sp>
        <p:nvSpPr>
          <p:cNvPr id="230" name="CustomShape 2"/>
          <p:cNvSpPr/>
          <p:nvPr/>
        </p:nvSpPr>
        <p:spPr>
          <a:xfrm>
            <a:off x="3884760" y="8685360"/>
            <a:ext cx="2970360" cy="4557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B40A797E-E2F6-4924-917F-EBB632758203}" type="slidenum">
              <a:rPr lang="en-US" sz="1200" b="0" strike="noStrike" spc="-1">
                <a:solidFill>
                  <a:srgbClr val="000000"/>
                </a:solidFill>
                <a:uFill>
                  <a:solidFill>
                    <a:srgbClr val="FFFFFF"/>
                  </a:solidFill>
                </a:uFill>
                <a:latin typeface="+mn-lt"/>
                <a:ea typeface="+mn-ea"/>
              </a:rPr>
              <a:t>24</a:t>
            </a:fld>
            <a:endParaRPr lang="en-US" sz="1800" b="0" strike="noStrike" spc="-1">
              <a:solidFill>
                <a:srgbClr val="000000"/>
              </a:solidFill>
              <a:uFill>
                <a:solidFill>
                  <a:srgbClr val="FFFFFF"/>
                </a:solidFill>
              </a:uFill>
              <a:latin typeface="Arial"/>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 name="PlaceHolder 1"/>
          <p:cNvSpPr>
            <a:spLocks noGrp="1"/>
          </p:cNvSpPr>
          <p:nvPr>
            <p:ph type="body"/>
          </p:nvPr>
        </p:nvSpPr>
        <p:spPr>
          <a:xfrm>
            <a:off x="685800" y="4343400"/>
            <a:ext cx="5484960" cy="4113360"/>
          </a:xfrm>
          <a:prstGeom prst="rect">
            <a:avLst/>
          </a:prstGeom>
        </p:spPr>
        <p:txBody>
          <a:bodyPr lIns="0" tIns="0" rIns="0" bIns="0"/>
          <a:lstStyle/>
          <a:p>
            <a:endParaRPr lang="en-US" sz="2000" b="0" strike="noStrike" spc="-1">
              <a:solidFill>
                <a:srgbClr val="000000"/>
              </a:solidFill>
              <a:uFill>
                <a:solidFill>
                  <a:srgbClr val="FFFFFF"/>
                </a:solidFill>
              </a:uFill>
              <a:latin typeface="Arial"/>
            </a:endParaRPr>
          </a:p>
        </p:txBody>
      </p:sp>
      <p:sp>
        <p:nvSpPr>
          <p:cNvPr id="232" name="CustomShape 2"/>
          <p:cNvSpPr/>
          <p:nvPr/>
        </p:nvSpPr>
        <p:spPr>
          <a:xfrm>
            <a:off x="3884760" y="8685360"/>
            <a:ext cx="2970360" cy="4557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34557D3D-5B1F-4BE4-8ABC-6A436FC570B6}" type="slidenum">
              <a:rPr lang="en-US" sz="1200" b="0" strike="noStrike" spc="-1">
                <a:solidFill>
                  <a:srgbClr val="000000"/>
                </a:solidFill>
                <a:uFill>
                  <a:solidFill>
                    <a:srgbClr val="FFFFFF"/>
                  </a:solidFill>
                </a:uFill>
                <a:latin typeface="+mn-lt"/>
                <a:ea typeface="+mn-ea"/>
              </a:rPr>
              <a:t>25</a:t>
            </a:fld>
            <a:endParaRPr lang="en-US" sz="1800" b="0" strike="noStrike" spc="-1">
              <a:solidFill>
                <a:srgbClr val="000000"/>
              </a:solidFill>
              <a:uFill>
                <a:solidFill>
                  <a:srgbClr val="FFFFFF"/>
                </a:solidFill>
              </a:uFill>
              <a:latin typeface="Arial"/>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 name="PlaceHolder 1"/>
          <p:cNvSpPr>
            <a:spLocks noGrp="1"/>
          </p:cNvSpPr>
          <p:nvPr>
            <p:ph type="body"/>
          </p:nvPr>
        </p:nvSpPr>
        <p:spPr>
          <a:xfrm>
            <a:off x="777240" y="4777560"/>
            <a:ext cx="6216840" cy="4525200"/>
          </a:xfrm>
          <a:prstGeom prst="rect">
            <a:avLst/>
          </a:prstGeom>
        </p:spPr>
        <p:txBody>
          <a:bodyPr lIns="0" tIns="0" rIns="0" bIns="0"/>
          <a:lstStyle/>
          <a:p>
            <a:endParaRPr lang="en-US" sz="2000" b="0" strike="noStrike" spc="-1">
              <a:solidFill>
                <a:srgbClr val="000000"/>
              </a:solidFill>
              <a:uFill>
                <a:solidFill>
                  <a:srgbClr val="FFFFFF"/>
                </a:solidFill>
              </a:uFill>
              <a:latin typeface="Arial"/>
            </a:endParaRPr>
          </a:p>
        </p:txBody>
      </p:sp>
      <p:sp>
        <p:nvSpPr>
          <p:cNvPr id="234" name="CustomShape 2"/>
          <p:cNvSpPr/>
          <p:nvPr/>
        </p:nvSpPr>
        <p:spPr>
          <a:xfrm>
            <a:off x="4399200" y="9555480"/>
            <a:ext cx="3372120" cy="501840"/>
          </a:xfrm>
          <a:prstGeom prst="rect">
            <a:avLst/>
          </a:prstGeom>
          <a:noFill/>
          <a:ln>
            <a:noFill/>
          </a:ln>
        </p:spPr>
        <p:style>
          <a:lnRef idx="0">
            <a:scrgbClr r="0" g="0" b="0"/>
          </a:lnRef>
          <a:fillRef idx="0">
            <a:scrgbClr r="0" g="0" b="0"/>
          </a:fillRef>
          <a:effectRef idx="0">
            <a:scrgbClr r="0" g="0" b="0"/>
          </a:effectRef>
          <a:fontRef idx="minor"/>
        </p:style>
        <p:txBody>
          <a:bodyPr lIns="0" tIns="0" rIns="0" bIns="0" anchor="b"/>
          <a:lstStyle/>
          <a:p>
            <a:pPr algn="r">
              <a:lnSpc>
                <a:spcPct val="100000"/>
              </a:lnSpc>
            </a:pPr>
            <a:fld id="{6BE5B4D9-DA0B-4526-9E33-B9DFE3FB12C0}" type="slidenum">
              <a:rPr lang="en-US" sz="1400" b="0" strike="noStrike" spc="-1">
                <a:solidFill>
                  <a:srgbClr val="000000"/>
                </a:solidFill>
                <a:uFill>
                  <a:solidFill>
                    <a:srgbClr val="FFFFFF"/>
                  </a:solidFill>
                </a:uFill>
                <a:latin typeface="Times New Roman"/>
                <a:ea typeface="+mn-ea"/>
              </a:rPr>
              <a:t>26</a:t>
            </a:fld>
            <a:endParaRPr lang="en-US" sz="1800" b="0" strike="noStrike" spc="-1">
              <a:solidFill>
                <a:srgbClr val="000000"/>
              </a:solidFill>
              <a:uFill>
                <a:solidFill>
                  <a:srgbClr val="FFFFFF"/>
                </a:solidFill>
              </a:uFill>
              <a:latin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 name="PlaceHolder 1"/>
          <p:cNvSpPr>
            <a:spLocks noGrp="1"/>
          </p:cNvSpPr>
          <p:nvPr>
            <p:ph type="body"/>
          </p:nvPr>
        </p:nvSpPr>
        <p:spPr>
          <a:xfrm>
            <a:off x="685800" y="4343400"/>
            <a:ext cx="5484960" cy="4113360"/>
          </a:xfrm>
          <a:prstGeom prst="rect">
            <a:avLst/>
          </a:prstGeom>
        </p:spPr>
        <p:txBody>
          <a:bodyPr lIns="0" tIns="0" rIns="0" bIns="0"/>
          <a:lstStyle/>
          <a:p>
            <a:endParaRPr lang="en-US" sz="2000" b="0" strike="noStrike" spc="-1">
              <a:solidFill>
                <a:srgbClr val="000000"/>
              </a:solidFill>
              <a:uFill>
                <a:solidFill>
                  <a:srgbClr val="FFFFFF"/>
                </a:solidFill>
              </a:uFill>
              <a:latin typeface="Arial"/>
            </a:endParaRPr>
          </a:p>
        </p:txBody>
      </p:sp>
      <p:sp>
        <p:nvSpPr>
          <p:cNvPr id="188" name="CustomShape 2"/>
          <p:cNvSpPr/>
          <p:nvPr/>
        </p:nvSpPr>
        <p:spPr>
          <a:xfrm>
            <a:off x="3884760" y="8685360"/>
            <a:ext cx="2970360" cy="4557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CBEC10A3-8021-48E6-BA8B-91ADAD51D168}" type="slidenum">
              <a:rPr lang="en-US" sz="1200" b="0" strike="noStrike" spc="-1">
                <a:solidFill>
                  <a:srgbClr val="000000"/>
                </a:solidFill>
                <a:uFill>
                  <a:solidFill>
                    <a:srgbClr val="FFFFFF"/>
                  </a:solidFill>
                </a:uFill>
                <a:latin typeface="+mn-lt"/>
                <a:ea typeface="+mn-ea"/>
              </a:rPr>
              <a:t>3</a:t>
            </a:fld>
            <a:endParaRPr lang="en-US" sz="1800" b="0" strike="noStrike" spc="-1">
              <a:solidFill>
                <a:srgbClr val="000000"/>
              </a:solidFill>
              <a:uFill>
                <a:solidFill>
                  <a:srgbClr val="FFFFFF"/>
                </a:solidFill>
              </a:uFill>
              <a:latin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 name="PlaceHolder 1"/>
          <p:cNvSpPr>
            <a:spLocks noGrp="1"/>
          </p:cNvSpPr>
          <p:nvPr>
            <p:ph type="body"/>
          </p:nvPr>
        </p:nvSpPr>
        <p:spPr>
          <a:xfrm>
            <a:off x="685800" y="4343400"/>
            <a:ext cx="5484960" cy="4113360"/>
          </a:xfrm>
          <a:prstGeom prst="rect">
            <a:avLst/>
          </a:prstGeom>
        </p:spPr>
        <p:txBody>
          <a:bodyPr lIns="0" tIns="0" rIns="0" bIns="0"/>
          <a:lstStyle/>
          <a:p>
            <a:endParaRPr lang="en-US" sz="2000" b="0" strike="noStrike" spc="-1">
              <a:solidFill>
                <a:srgbClr val="000000"/>
              </a:solidFill>
              <a:uFill>
                <a:solidFill>
                  <a:srgbClr val="FFFFFF"/>
                </a:solidFill>
              </a:uFill>
              <a:latin typeface="Arial"/>
            </a:endParaRPr>
          </a:p>
        </p:txBody>
      </p:sp>
      <p:sp>
        <p:nvSpPr>
          <p:cNvPr id="190" name="CustomShape 2"/>
          <p:cNvSpPr/>
          <p:nvPr/>
        </p:nvSpPr>
        <p:spPr>
          <a:xfrm>
            <a:off x="3884760" y="8685360"/>
            <a:ext cx="2970360" cy="4557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55B846AB-9039-4460-BED5-F953370CA969}" type="slidenum">
              <a:rPr lang="en-US" sz="1200" b="0" strike="noStrike" spc="-1">
                <a:solidFill>
                  <a:srgbClr val="000000"/>
                </a:solidFill>
                <a:uFill>
                  <a:solidFill>
                    <a:srgbClr val="FFFFFF"/>
                  </a:solidFill>
                </a:uFill>
                <a:latin typeface="+mn-lt"/>
                <a:ea typeface="+mn-ea"/>
              </a:rPr>
              <a:t>4</a:t>
            </a:fld>
            <a:endParaRPr lang="en-US" sz="1800" b="0" strike="noStrike" spc="-1">
              <a:solidFill>
                <a:srgbClr val="000000"/>
              </a:solidFill>
              <a:uFill>
                <a:solidFill>
                  <a:srgbClr val="FFFFFF"/>
                </a:solidFill>
              </a:uFill>
              <a:latin typeface="Aria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 name="PlaceHolder 1"/>
          <p:cNvSpPr>
            <a:spLocks noGrp="1"/>
          </p:cNvSpPr>
          <p:nvPr>
            <p:ph type="body"/>
          </p:nvPr>
        </p:nvSpPr>
        <p:spPr>
          <a:xfrm>
            <a:off x="685800" y="4343400"/>
            <a:ext cx="5484960" cy="4113360"/>
          </a:xfrm>
          <a:prstGeom prst="rect">
            <a:avLst/>
          </a:prstGeom>
        </p:spPr>
        <p:txBody>
          <a:bodyPr lIns="0" tIns="0" rIns="0" bIns="0"/>
          <a:lstStyle/>
          <a:p>
            <a:endParaRPr lang="en-US" sz="2000" b="0" strike="noStrike" spc="-1">
              <a:solidFill>
                <a:srgbClr val="000000"/>
              </a:solidFill>
              <a:uFill>
                <a:solidFill>
                  <a:srgbClr val="FFFFFF"/>
                </a:solidFill>
              </a:uFill>
              <a:latin typeface="Arial"/>
            </a:endParaRPr>
          </a:p>
        </p:txBody>
      </p:sp>
      <p:sp>
        <p:nvSpPr>
          <p:cNvPr id="192" name="CustomShape 2"/>
          <p:cNvSpPr/>
          <p:nvPr/>
        </p:nvSpPr>
        <p:spPr>
          <a:xfrm>
            <a:off x="3884760" y="8685360"/>
            <a:ext cx="2970360" cy="4557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5A302C7F-A09D-4F10-94EF-FC0E66ECD7B3}" type="slidenum">
              <a:rPr lang="en-US" sz="1200" b="0" strike="noStrike" spc="-1">
                <a:solidFill>
                  <a:srgbClr val="000000"/>
                </a:solidFill>
                <a:uFill>
                  <a:solidFill>
                    <a:srgbClr val="FFFFFF"/>
                  </a:solidFill>
                </a:uFill>
                <a:latin typeface="+mn-lt"/>
                <a:ea typeface="+mn-ea"/>
              </a:rPr>
              <a:t>5</a:t>
            </a:fld>
            <a:endParaRPr lang="en-US" sz="1800" b="0" strike="noStrike" spc="-1">
              <a:solidFill>
                <a:srgbClr val="000000"/>
              </a:solidFill>
              <a:uFill>
                <a:solidFill>
                  <a:srgbClr val="FFFFFF"/>
                </a:solidFill>
              </a:uFill>
              <a:latin typeface="Aria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 name="PlaceHolder 1"/>
          <p:cNvSpPr>
            <a:spLocks noGrp="1"/>
          </p:cNvSpPr>
          <p:nvPr>
            <p:ph type="body"/>
          </p:nvPr>
        </p:nvSpPr>
        <p:spPr>
          <a:xfrm>
            <a:off x="685800" y="4343400"/>
            <a:ext cx="5484960" cy="4113360"/>
          </a:xfrm>
          <a:prstGeom prst="rect">
            <a:avLst/>
          </a:prstGeom>
        </p:spPr>
        <p:txBody>
          <a:bodyPr lIns="0" tIns="0" rIns="0" bIns="0"/>
          <a:lstStyle/>
          <a:p>
            <a:endParaRPr lang="en-US" sz="2000" b="0" strike="noStrike" spc="-1">
              <a:solidFill>
                <a:srgbClr val="000000"/>
              </a:solidFill>
              <a:uFill>
                <a:solidFill>
                  <a:srgbClr val="FFFFFF"/>
                </a:solidFill>
              </a:uFill>
              <a:latin typeface="Arial"/>
            </a:endParaRPr>
          </a:p>
        </p:txBody>
      </p:sp>
      <p:sp>
        <p:nvSpPr>
          <p:cNvPr id="194" name="CustomShape 2"/>
          <p:cNvSpPr/>
          <p:nvPr/>
        </p:nvSpPr>
        <p:spPr>
          <a:xfrm>
            <a:off x="3884760" y="8685360"/>
            <a:ext cx="2970360" cy="4557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AABB28FE-2CFB-488E-A8F5-C71330896485}" type="slidenum">
              <a:rPr lang="en-US" sz="1200" b="0" strike="noStrike" spc="-1">
                <a:solidFill>
                  <a:srgbClr val="000000"/>
                </a:solidFill>
                <a:uFill>
                  <a:solidFill>
                    <a:srgbClr val="FFFFFF"/>
                  </a:solidFill>
                </a:uFill>
                <a:latin typeface="+mn-lt"/>
                <a:ea typeface="+mn-ea"/>
              </a:rPr>
              <a:t>6</a:t>
            </a:fld>
            <a:endParaRPr lang="en-US" sz="1800" b="0" strike="noStrike" spc="-1">
              <a:solidFill>
                <a:srgbClr val="000000"/>
              </a:solidFill>
              <a:uFill>
                <a:solidFill>
                  <a:srgbClr val="FFFFFF"/>
                </a:solidFill>
              </a:uFill>
              <a:latin typeface="Aria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 name="PlaceHolder 1"/>
          <p:cNvSpPr>
            <a:spLocks noGrp="1"/>
          </p:cNvSpPr>
          <p:nvPr>
            <p:ph type="body"/>
          </p:nvPr>
        </p:nvSpPr>
        <p:spPr>
          <a:xfrm>
            <a:off x="685800" y="4343400"/>
            <a:ext cx="5484960" cy="4113360"/>
          </a:xfrm>
          <a:prstGeom prst="rect">
            <a:avLst/>
          </a:prstGeom>
        </p:spPr>
        <p:txBody>
          <a:bodyPr lIns="0" tIns="0" rIns="0" bIns="0"/>
          <a:lstStyle/>
          <a:p>
            <a:endParaRPr lang="en-US" sz="2000" b="0" strike="noStrike" spc="-1">
              <a:solidFill>
                <a:srgbClr val="000000"/>
              </a:solidFill>
              <a:uFill>
                <a:solidFill>
                  <a:srgbClr val="FFFFFF"/>
                </a:solidFill>
              </a:uFill>
              <a:latin typeface="Arial"/>
            </a:endParaRPr>
          </a:p>
        </p:txBody>
      </p:sp>
      <p:sp>
        <p:nvSpPr>
          <p:cNvPr id="196" name="CustomShape 2"/>
          <p:cNvSpPr/>
          <p:nvPr/>
        </p:nvSpPr>
        <p:spPr>
          <a:xfrm>
            <a:off x="3884760" y="8685360"/>
            <a:ext cx="2970360" cy="4557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78CD5C28-06EC-4270-BCFD-6E8C4F8D3B90}" type="slidenum">
              <a:rPr lang="en-US" sz="1200" b="0" strike="noStrike" spc="-1">
                <a:solidFill>
                  <a:srgbClr val="000000"/>
                </a:solidFill>
                <a:uFill>
                  <a:solidFill>
                    <a:srgbClr val="FFFFFF"/>
                  </a:solidFill>
                </a:uFill>
                <a:latin typeface="+mn-lt"/>
                <a:ea typeface="+mn-ea"/>
              </a:rPr>
              <a:t>7</a:t>
            </a:fld>
            <a:endParaRPr lang="en-US" sz="1800" b="0" strike="noStrike" spc="-1">
              <a:solidFill>
                <a:srgbClr val="000000"/>
              </a:solidFill>
              <a:uFill>
                <a:solidFill>
                  <a:srgbClr val="FFFFFF"/>
                </a:solidFill>
              </a:uFill>
              <a:latin typeface="Aria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 name="PlaceHolder 1"/>
          <p:cNvSpPr>
            <a:spLocks noGrp="1"/>
          </p:cNvSpPr>
          <p:nvPr>
            <p:ph type="body"/>
          </p:nvPr>
        </p:nvSpPr>
        <p:spPr>
          <a:xfrm>
            <a:off x="685800" y="4343400"/>
            <a:ext cx="5484960" cy="4113360"/>
          </a:xfrm>
          <a:prstGeom prst="rect">
            <a:avLst/>
          </a:prstGeom>
        </p:spPr>
        <p:txBody>
          <a:bodyPr lIns="0" tIns="0" rIns="0" bIns="0"/>
          <a:lstStyle/>
          <a:p>
            <a:endParaRPr lang="en-US" sz="2000" b="0" strike="noStrike" spc="-1">
              <a:solidFill>
                <a:srgbClr val="000000"/>
              </a:solidFill>
              <a:uFill>
                <a:solidFill>
                  <a:srgbClr val="FFFFFF"/>
                </a:solidFill>
              </a:uFill>
              <a:latin typeface="Arial"/>
            </a:endParaRPr>
          </a:p>
        </p:txBody>
      </p:sp>
      <p:sp>
        <p:nvSpPr>
          <p:cNvPr id="198" name="CustomShape 2"/>
          <p:cNvSpPr/>
          <p:nvPr/>
        </p:nvSpPr>
        <p:spPr>
          <a:xfrm>
            <a:off x="3884760" y="8685360"/>
            <a:ext cx="2970360" cy="4557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509FC255-4169-4BFA-A203-55460E13ADFA}" type="slidenum">
              <a:rPr lang="en-US" sz="1200" b="0" strike="noStrike" spc="-1">
                <a:solidFill>
                  <a:srgbClr val="000000"/>
                </a:solidFill>
                <a:uFill>
                  <a:solidFill>
                    <a:srgbClr val="FFFFFF"/>
                  </a:solidFill>
                </a:uFill>
                <a:latin typeface="+mn-lt"/>
                <a:ea typeface="+mn-ea"/>
              </a:rPr>
              <a:t>8</a:t>
            </a:fld>
            <a:endParaRPr lang="en-US" sz="1800" b="0" strike="noStrike" spc="-1">
              <a:solidFill>
                <a:srgbClr val="000000"/>
              </a:solidFill>
              <a:uFill>
                <a:solidFill>
                  <a:srgbClr val="FFFFFF"/>
                </a:solidFill>
              </a:uFill>
              <a:latin typeface="Aria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 name="PlaceHolder 1"/>
          <p:cNvSpPr>
            <a:spLocks noGrp="1"/>
          </p:cNvSpPr>
          <p:nvPr>
            <p:ph type="body"/>
          </p:nvPr>
        </p:nvSpPr>
        <p:spPr>
          <a:xfrm>
            <a:off x="685800" y="4343400"/>
            <a:ext cx="5484960" cy="4113360"/>
          </a:xfrm>
          <a:prstGeom prst="rect">
            <a:avLst/>
          </a:prstGeom>
        </p:spPr>
        <p:txBody>
          <a:bodyPr lIns="0" tIns="0" rIns="0" bIns="0"/>
          <a:lstStyle/>
          <a:p>
            <a:endParaRPr lang="en-US" sz="2000" b="0" strike="noStrike" spc="-1">
              <a:solidFill>
                <a:srgbClr val="000000"/>
              </a:solidFill>
              <a:uFill>
                <a:solidFill>
                  <a:srgbClr val="FFFFFF"/>
                </a:solidFill>
              </a:uFill>
              <a:latin typeface="Arial"/>
            </a:endParaRPr>
          </a:p>
        </p:txBody>
      </p:sp>
      <p:sp>
        <p:nvSpPr>
          <p:cNvPr id="200" name="CustomShape 2"/>
          <p:cNvSpPr/>
          <p:nvPr/>
        </p:nvSpPr>
        <p:spPr>
          <a:xfrm>
            <a:off x="3884760" y="8685360"/>
            <a:ext cx="2970360" cy="4557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ED655AAD-7803-47A2-ABAE-76D7EB1D93FA}" type="slidenum">
              <a:rPr lang="en-US" sz="1200" b="0" strike="noStrike" spc="-1">
                <a:solidFill>
                  <a:srgbClr val="000000"/>
                </a:solidFill>
                <a:uFill>
                  <a:solidFill>
                    <a:srgbClr val="FFFFFF"/>
                  </a:solidFill>
                </a:uFill>
                <a:latin typeface="+mn-lt"/>
                <a:ea typeface="+mn-ea"/>
              </a:rPr>
              <a:t>9</a:t>
            </a:fld>
            <a:endParaRPr lang="en-US" sz="1800" b="0" strike="noStrike" spc="-1">
              <a:solidFill>
                <a:srgbClr val="000000"/>
              </a:solidFill>
              <a:uFill>
                <a:solidFill>
                  <a:srgbClr val="FFFFFF"/>
                </a:solidFill>
              </a:uFill>
              <a:latin typeface="Aria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27" name="PlaceHolder 2"/>
          <p:cNvSpPr>
            <a:spLocks noGrp="1"/>
          </p:cNvSpPr>
          <p:nvPr>
            <p:ph type="body"/>
          </p:nvPr>
        </p:nvSpPr>
        <p:spPr>
          <a:xfrm>
            <a:off x="457200" y="1604520"/>
            <a:ext cx="822924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28" name="PlaceHolder 3"/>
          <p:cNvSpPr>
            <a:spLocks noGrp="1"/>
          </p:cNvSpPr>
          <p:nvPr>
            <p:ph type="body"/>
          </p:nvPr>
        </p:nvSpPr>
        <p:spPr>
          <a:xfrm>
            <a:off x="457200" y="3682080"/>
            <a:ext cx="822924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30" name="PlaceHolder 2"/>
          <p:cNvSpPr>
            <a:spLocks noGrp="1"/>
          </p:cNvSpPr>
          <p:nvPr>
            <p:ph type="body"/>
          </p:nvPr>
        </p:nvSpPr>
        <p:spPr>
          <a:xfrm>
            <a:off x="457200" y="1604520"/>
            <a:ext cx="40158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31" name="PlaceHolder 3"/>
          <p:cNvSpPr>
            <a:spLocks noGrp="1"/>
          </p:cNvSpPr>
          <p:nvPr>
            <p:ph type="body"/>
          </p:nvPr>
        </p:nvSpPr>
        <p:spPr>
          <a:xfrm>
            <a:off x="4674240" y="1604520"/>
            <a:ext cx="40158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32" name="PlaceHolder 4"/>
          <p:cNvSpPr>
            <a:spLocks noGrp="1"/>
          </p:cNvSpPr>
          <p:nvPr>
            <p:ph type="body"/>
          </p:nvPr>
        </p:nvSpPr>
        <p:spPr>
          <a:xfrm>
            <a:off x="4674240" y="3682080"/>
            <a:ext cx="40158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33" name="PlaceHolder 5"/>
          <p:cNvSpPr>
            <a:spLocks noGrp="1"/>
          </p:cNvSpPr>
          <p:nvPr>
            <p:ph type="body"/>
          </p:nvPr>
        </p:nvSpPr>
        <p:spPr>
          <a:xfrm>
            <a:off x="457200" y="3682080"/>
            <a:ext cx="40158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35" name="PlaceHolder 2"/>
          <p:cNvSpPr>
            <a:spLocks noGrp="1"/>
          </p:cNvSpPr>
          <p:nvPr>
            <p:ph type="body"/>
          </p:nvPr>
        </p:nvSpPr>
        <p:spPr>
          <a:xfrm>
            <a:off x="457200" y="1604520"/>
            <a:ext cx="8229240" cy="397728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36" name="PlaceHolder 3"/>
          <p:cNvSpPr>
            <a:spLocks noGrp="1"/>
          </p:cNvSpPr>
          <p:nvPr>
            <p:ph type="body"/>
          </p:nvPr>
        </p:nvSpPr>
        <p:spPr>
          <a:xfrm>
            <a:off x="457200" y="1604520"/>
            <a:ext cx="8229240" cy="397728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pic>
        <p:nvPicPr>
          <p:cNvPr id="37" name="Picture 36"/>
          <p:cNvPicPr/>
          <p:nvPr/>
        </p:nvPicPr>
        <p:blipFill>
          <a:blip r:embed="rId2"/>
          <a:stretch/>
        </p:blipFill>
        <p:spPr>
          <a:xfrm>
            <a:off x="2077920" y="1604520"/>
            <a:ext cx="4987080" cy="3977280"/>
          </a:xfrm>
          <a:prstGeom prst="rect">
            <a:avLst/>
          </a:prstGeom>
          <a:ln>
            <a:noFill/>
          </a:ln>
        </p:spPr>
      </p:pic>
      <p:pic>
        <p:nvPicPr>
          <p:cNvPr id="38" name="Picture 37"/>
          <p:cNvPicPr/>
          <p:nvPr/>
        </p:nvPicPr>
        <p:blipFill>
          <a:blip r:embed="rId2"/>
          <a:stretch/>
        </p:blipFill>
        <p:spPr>
          <a:xfrm>
            <a:off x="2077920" y="1604520"/>
            <a:ext cx="4987080" cy="3977280"/>
          </a:xfrm>
          <a:prstGeom prst="rect">
            <a:avLst/>
          </a:prstGeom>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3"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44" name="PlaceHolder 2"/>
          <p:cNvSpPr>
            <a:spLocks noGrp="1"/>
          </p:cNvSpPr>
          <p:nvPr>
            <p:ph type="subTitle"/>
          </p:nvPr>
        </p:nvSpPr>
        <p:spPr>
          <a:xfrm>
            <a:off x="457200" y="1604520"/>
            <a:ext cx="8229240" cy="3977280"/>
          </a:xfrm>
          <a:prstGeom prst="rect">
            <a:avLst/>
          </a:prstGeom>
        </p:spPr>
        <p:txBody>
          <a:bodyPr lIns="0" tIns="0" rIns="0" bIns="0" anchor="ctr"/>
          <a:lstStyle/>
          <a:p>
            <a:pPr algn="ctr"/>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5"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46" name="PlaceHolder 2"/>
          <p:cNvSpPr>
            <a:spLocks noGrp="1"/>
          </p:cNvSpPr>
          <p:nvPr>
            <p:ph type="body"/>
          </p:nvPr>
        </p:nvSpPr>
        <p:spPr>
          <a:xfrm>
            <a:off x="457200" y="1604520"/>
            <a:ext cx="8229240" cy="397728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47"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48" name="PlaceHolder 2"/>
          <p:cNvSpPr>
            <a:spLocks noGrp="1"/>
          </p:cNvSpPr>
          <p:nvPr>
            <p:ph type="body"/>
          </p:nvPr>
        </p:nvSpPr>
        <p:spPr>
          <a:xfrm>
            <a:off x="457200" y="1604520"/>
            <a:ext cx="4015800" cy="397728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49" name="PlaceHolder 3"/>
          <p:cNvSpPr>
            <a:spLocks noGrp="1"/>
          </p:cNvSpPr>
          <p:nvPr>
            <p:ph type="body"/>
          </p:nvPr>
        </p:nvSpPr>
        <p:spPr>
          <a:xfrm>
            <a:off x="4674240" y="1604520"/>
            <a:ext cx="4015800" cy="397728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0"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51" name="PlaceHolder 1"/>
          <p:cNvSpPr>
            <a:spLocks noGrp="1"/>
          </p:cNvSpPr>
          <p:nvPr>
            <p:ph type="subTitle"/>
          </p:nvPr>
        </p:nvSpPr>
        <p:spPr>
          <a:xfrm>
            <a:off x="457200" y="273600"/>
            <a:ext cx="8229240" cy="5307840"/>
          </a:xfrm>
          <a:prstGeom prst="rect">
            <a:avLst/>
          </a:prstGeom>
        </p:spPr>
        <p:txBody>
          <a:bodyPr lIns="0" tIns="0" rIns="0" bIns="0" anchor="ctr"/>
          <a:lstStyle/>
          <a:p>
            <a:pPr algn="ctr"/>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52"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53" name="PlaceHolder 2"/>
          <p:cNvSpPr>
            <a:spLocks noGrp="1"/>
          </p:cNvSpPr>
          <p:nvPr>
            <p:ph type="body"/>
          </p:nvPr>
        </p:nvSpPr>
        <p:spPr>
          <a:xfrm>
            <a:off x="457200" y="1604520"/>
            <a:ext cx="40158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54" name="PlaceHolder 3"/>
          <p:cNvSpPr>
            <a:spLocks noGrp="1"/>
          </p:cNvSpPr>
          <p:nvPr>
            <p:ph type="body"/>
          </p:nvPr>
        </p:nvSpPr>
        <p:spPr>
          <a:xfrm>
            <a:off x="457200" y="3682080"/>
            <a:ext cx="40158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55" name="PlaceHolder 4"/>
          <p:cNvSpPr>
            <a:spLocks noGrp="1"/>
          </p:cNvSpPr>
          <p:nvPr>
            <p:ph type="body"/>
          </p:nvPr>
        </p:nvSpPr>
        <p:spPr>
          <a:xfrm>
            <a:off x="4674240" y="1604520"/>
            <a:ext cx="4015800" cy="397728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6" name="PlaceHolder 2"/>
          <p:cNvSpPr>
            <a:spLocks noGrp="1"/>
          </p:cNvSpPr>
          <p:nvPr>
            <p:ph type="subTitle"/>
          </p:nvPr>
        </p:nvSpPr>
        <p:spPr>
          <a:xfrm>
            <a:off x="457200" y="1604520"/>
            <a:ext cx="8229240" cy="3977280"/>
          </a:xfrm>
          <a:prstGeom prst="rect">
            <a:avLst/>
          </a:prstGeom>
        </p:spPr>
        <p:txBody>
          <a:bodyPr lIns="0" tIns="0" rIns="0" bIns="0" anchor="ctr"/>
          <a:lstStyle/>
          <a:p>
            <a:pPr algn="ctr"/>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56"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57" name="PlaceHolder 2"/>
          <p:cNvSpPr>
            <a:spLocks noGrp="1"/>
          </p:cNvSpPr>
          <p:nvPr>
            <p:ph type="body"/>
          </p:nvPr>
        </p:nvSpPr>
        <p:spPr>
          <a:xfrm>
            <a:off x="457200" y="1604520"/>
            <a:ext cx="4015800" cy="397728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58" name="PlaceHolder 3"/>
          <p:cNvSpPr>
            <a:spLocks noGrp="1"/>
          </p:cNvSpPr>
          <p:nvPr>
            <p:ph type="body"/>
          </p:nvPr>
        </p:nvSpPr>
        <p:spPr>
          <a:xfrm>
            <a:off x="4674240" y="1604520"/>
            <a:ext cx="40158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59" name="PlaceHolder 4"/>
          <p:cNvSpPr>
            <a:spLocks noGrp="1"/>
          </p:cNvSpPr>
          <p:nvPr>
            <p:ph type="body"/>
          </p:nvPr>
        </p:nvSpPr>
        <p:spPr>
          <a:xfrm>
            <a:off x="4674240" y="3682080"/>
            <a:ext cx="40158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0"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61" name="PlaceHolder 2"/>
          <p:cNvSpPr>
            <a:spLocks noGrp="1"/>
          </p:cNvSpPr>
          <p:nvPr>
            <p:ph type="body"/>
          </p:nvPr>
        </p:nvSpPr>
        <p:spPr>
          <a:xfrm>
            <a:off x="457200" y="1604520"/>
            <a:ext cx="40158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62" name="PlaceHolder 3"/>
          <p:cNvSpPr>
            <a:spLocks noGrp="1"/>
          </p:cNvSpPr>
          <p:nvPr>
            <p:ph type="body"/>
          </p:nvPr>
        </p:nvSpPr>
        <p:spPr>
          <a:xfrm>
            <a:off x="4674240" y="1604520"/>
            <a:ext cx="40158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63" name="PlaceHolder 4"/>
          <p:cNvSpPr>
            <a:spLocks noGrp="1"/>
          </p:cNvSpPr>
          <p:nvPr>
            <p:ph type="body"/>
          </p:nvPr>
        </p:nvSpPr>
        <p:spPr>
          <a:xfrm>
            <a:off x="457200" y="3682080"/>
            <a:ext cx="822924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4"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65" name="PlaceHolder 2"/>
          <p:cNvSpPr>
            <a:spLocks noGrp="1"/>
          </p:cNvSpPr>
          <p:nvPr>
            <p:ph type="body"/>
          </p:nvPr>
        </p:nvSpPr>
        <p:spPr>
          <a:xfrm>
            <a:off x="457200" y="1604520"/>
            <a:ext cx="822924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66" name="PlaceHolder 3"/>
          <p:cNvSpPr>
            <a:spLocks noGrp="1"/>
          </p:cNvSpPr>
          <p:nvPr>
            <p:ph type="body"/>
          </p:nvPr>
        </p:nvSpPr>
        <p:spPr>
          <a:xfrm>
            <a:off x="457200" y="3682080"/>
            <a:ext cx="822924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67"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68" name="PlaceHolder 2"/>
          <p:cNvSpPr>
            <a:spLocks noGrp="1"/>
          </p:cNvSpPr>
          <p:nvPr>
            <p:ph type="body"/>
          </p:nvPr>
        </p:nvSpPr>
        <p:spPr>
          <a:xfrm>
            <a:off x="457200" y="1604520"/>
            <a:ext cx="40158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69" name="PlaceHolder 3"/>
          <p:cNvSpPr>
            <a:spLocks noGrp="1"/>
          </p:cNvSpPr>
          <p:nvPr>
            <p:ph type="body"/>
          </p:nvPr>
        </p:nvSpPr>
        <p:spPr>
          <a:xfrm>
            <a:off x="4674240" y="1604520"/>
            <a:ext cx="40158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70" name="PlaceHolder 4"/>
          <p:cNvSpPr>
            <a:spLocks noGrp="1"/>
          </p:cNvSpPr>
          <p:nvPr>
            <p:ph type="body"/>
          </p:nvPr>
        </p:nvSpPr>
        <p:spPr>
          <a:xfrm>
            <a:off x="4674240" y="3682080"/>
            <a:ext cx="40158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71" name="PlaceHolder 5"/>
          <p:cNvSpPr>
            <a:spLocks noGrp="1"/>
          </p:cNvSpPr>
          <p:nvPr>
            <p:ph type="body"/>
          </p:nvPr>
        </p:nvSpPr>
        <p:spPr>
          <a:xfrm>
            <a:off x="457200" y="3682080"/>
            <a:ext cx="40158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72"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73" name="PlaceHolder 2"/>
          <p:cNvSpPr>
            <a:spLocks noGrp="1"/>
          </p:cNvSpPr>
          <p:nvPr>
            <p:ph type="body"/>
          </p:nvPr>
        </p:nvSpPr>
        <p:spPr>
          <a:xfrm>
            <a:off x="457200" y="1604520"/>
            <a:ext cx="8229240" cy="397728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74" name="PlaceHolder 3"/>
          <p:cNvSpPr>
            <a:spLocks noGrp="1"/>
          </p:cNvSpPr>
          <p:nvPr>
            <p:ph type="body"/>
          </p:nvPr>
        </p:nvSpPr>
        <p:spPr>
          <a:xfrm>
            <a:off x="457200" y="1604520"/>
            <a:ext cx="8229240" cy="397728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pic>
        <p:nvPicPr>
          <p:cNvPr id="75" name="Picture 74"/>
          <p:cNvPicPr/>
          <p:nvPr/>
        </p:nvPicPr>
        <p:blipFill>
          <a:blip r:embed="rId2"/>
          <a:stretch/>
        </p:blipFill>
        <p:spPr>
          <a:xfrm>
            <a:off x="2077920" y="1604520"/>
            <a:ext cx="4987080" cy="3977280"/>
          </a:xfrm>
          <a:prstGeom prst="rect">
            <a:avLst/>
          </a:prstGeom>
          <a:ln>
            <a:noFill/>
          </a:ln>
        </p:spPr>
      </p:pic>
      <p:pic>
        <p:nvPicPr>
          <p:cNvPr id="76" name="Picture 75"/>
          <p:cNvPicPr/>
          <p:nvPr/>
        </p:nvPicPr>
        <p:blipFill>
          <a:blip r:embed="rId2"/>
          <a:stretch/>
        </p:blipFill>
        <p:spPr>
          <a:xfrm>
            <a:off x="2077920" y="1604520"/>
            <a:ext cx="4987080" cy="3977280"/>
          </a:xfrm>
          <a:prstGeom prst="rect">
            <a:avLst/>
          </a:prstGeom>
          <a:ln>
            <a:noFill/>
          </a:ln>
        </p:spPr>
      </p:pic>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82"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83" name="PlaceHolder 2"/>
          <p:cNvSpPr>
            <a:spLocks noGrp="1"/>
          </p:cNvSpPr>
          <p:nvPr>
            <p:ph type="subTitle"/>
          </p:nvPr>
        </p:nvSpPr>
        <p:spPr>
          <a:xfrm>
            <a:off x="457200" y="1604520"/>
            <a:ext cx="8229240" cy="3977280"/>
          </a:xfrm>
          <a:prstGeom prst="rect">
            <a:avLst/>
          </a:prstGeom>
        </p:spPr>
        <p:txBody>
          <a:bodyPr lIns="0" tIns="0" rIns="0" bIns="0" anchor="ctr"/>
          <a:lstStyle/>
          <a:p>
            <a:pPr algn="ctr"/>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84"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85" name="PlaceHolder 2"/>
          <p:cNvSpPr>
            <a:spLocks noGrp="1"/>
          </p:cNvSpPr>
          <p:nvPr>
            <p:ph type="body"/>
          </p:nvPr>
        </p:nvSpPr>
        <p:spPr>
          <a:xfrm>
            <a:off x="457200" y="1604520"/>
            <a:ext cx="8229240" cy="397728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86"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87" name="PlaceHolder 2"/>
          <p:cNvSpPr>
            <a:spLocks noGrp="1"/>
          </p:cNvSpPr>
          <p:nvPr>
            <p:ph type="body"/>
          </p:nvPr>
        </p:nvSpPr>
        <p:spPr>
          <a:xfrm>
            <a:off x="457200" y="1604520"/>
            <a:ext cx="4015800" cy="397728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88" name="PlaceHolder 3"/>
          <p:cNvSpPr>
            <a:spLocks noGrp="1"/>
          </p:cNvSpPr>
          <p:nvPr>
            <p:ph type="body"/>
          </p:nvPr>
        </p:nvSpPr>
        <p:spPr>
          <a:xfrm>
            <a:off x="4674240" y="1604520"/>
            <a:ext cx="4015800" cy="397728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89"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8" name="PlaceHolder 2"/>
          <p:cNvSpPr>
            <a:spLocks noGrp="1"/>
          </p:cNvSpPr>
          <p:nvPr>
            <p:ph type="body"/>
          </p:nvPr>
        </p:nvSpPr>
        <p:spPr>
          <a:xfrm>
            <a:off x="457200" y="1604520"/>
            <a:ext cx="8229240" cy="397728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90" name="PlaceHolder 1"/>
          <p:cNvSpPr>
            <a:spLocks noGrp="1"/>
          </p:cNvSpPr>
          <p:nvPr>
            <p:ph type="subTitle"/>
          </p:nvPr>
        </p:nvSpPr>
        <p:spPr>
          <a:xfrm>
            <a:off x="457200" y="273600"/>
            <a:ext cx="8229240" cy="5307840"/>
          </a:xfrm>
          <a:prstGeom prst="rect">
            <a:avLst/>
          </a:prstGeom>
        </p:spPr>
        <p:txBody>
          <a:bodyPr lIns="0" tIns="0" rIns="0" bIns="0" anchor="ctr"/>
          <a:lstStyle/>
          <a:p>
            <a:pPr algn="ctr"/>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91"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92" name="PlaceHolder 2"/>
          <p:cNvSpPr>
            <a:spLocks noGrp="1"/>
          </p:cNvSpPr>
          <p:nvPr>
            <p:ph type="body"/>
          </p:nvPr>
        </p:nvSpPr>
        <p:spPr>
          <a:xfrm>
            <a:off x="457200" y="1604520"/>
            <a:ext cx="40158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93" name="PlaceHolder 3"/>
          <p:cNvSpPr>
            <a:spLocks noGrp="1"/>
          </p:cNvSpPr>
          <p:nvPr>
            <p:ph type="body"/>
          </p:nvPr>
        </p:nvSpPr>
        <p:spPr>
          <a:xfrm>
            <a:off x="457200" y="3682080"/>
            <a:ext cx="40158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94" name="PlaceHolder 4"/>
          <p:cNvSpPr>
            <a:spLocks noGrp="1"/>
          </p:cNvSpPr>
          <p:nvPr>
            <p:ph type="body"/>
          </p:nvPr>
        </p:nvSpPr>
        <p:spPr>
          <a:xfrm>
            <a:off x="4674240" y="1604520"/>
            <a:ext cx="4015800" cy="397728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95"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96" name="PlaceHolder 2"/>
          <p:cNvSpPr>
            <a:spLocks noGrp="1"/>
          </p:cNvSpPr>
          <p:nvPr>
            <p:ph type="body"/>
          </p:nvPr>
        </p:nvSpPr>
        <p:spPr>
          <a:xfrm>
            <a:off x="457200" y="1604520"/>
            <a:ext cx="4015800" cy="397728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97" name="PlaceHolder 3"/>
          <p:cNvSpPr>
            <a:spLocks noGrp="1"/>
          </p:cNvSpPr>
          <p:nvPr>
            <p:ph type="body"/>
          </p:nvPr>
        </p:nvSpPr>
        <p:spPr>
          <a:xfrm>
            <a:off x="4674240" y="1604520"/>
            <a:ext cx="40158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98" name="PlaceHolder 4"/>
          <p:cNvSpPr>
            <a:spLocks noGrp="1"/>
          </p:cNvSpPr>
          <p:nvPr>
            <p:ph type="body"/>
          </p:nvPr>
        </p:nvSpPr>
        <p:spPr>
          <a:xfrm>
            <a:off x="4674240" y="3682080"/>
            <a:ext cx="40158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99"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100" name="PlaceHolder 2"/>
          <p:cNvSpPr>
            <a:spLocks noGrp="1"/>
          </p:cNvSpPr>
          <p:nvPr>
            <p:ph type="body"/>
          </p:nvPr>
        </p:nvSpPr>
        <p:spPr>
          <a:xfrm>
            <a:off x="457200" y="1604520"/>
            <a:ext cx="40158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101" name="PlaceHolder 3"/>
          <p:cNvSpPr>
            <a:spLocks noGrp="1"/>
          </p:cNvSpPr>
          <p:nvPr>
            <p:ph type="body"/>
          </p:nvPr>
        </p:nvSpPr>
        <p:spPr>
          <a:xfrm>
            <a:off x="4674240" y="1604520"/>
            <a:ext cx="40158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102" name="PlaceHolder 4"/>
          <p:cNvSpPr>
            <a:spLocks noGrp="1"/>
          </p:cNvSpPr>
          <p:nvPr>
            <p:ph type="body"/>
          </p:nvPr>
        </p:nvSpPr>
        <p:spPr>
          <a:xfrm>
            <a:off x="457200" y="3682080"/>
            <a:ext cx="822924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03"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104" name="PlaceHolder 2"/>
          <p:cNvSpPr>
            <a:spLocks noGrp="1"/>
          </p:cNvSpPr>
          <p:nvPr>
            <p:ph type="body"/>
          </p:nvPr>
        </p:nvSpPr>
        <p:spPr>
          <a:xfrm>
            <a:off x="457200" y="1604520"/>
            <a:ext cx="822924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105" name="PlaceHolder 3"/>
          <p:cNvSpPr>
            <a:spLocks noGrp="1"/>
          </p:cNvSpPr>
          <p:nvPr>
            <p:ph type="body"/>
          </p:nvPr>
        </p:nvSpPr>
        <p:spPr>
          <a:xfrm>
            <a:off x="457200" y="3682080"/>
            <a:ext cx="822924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06"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107" name="PlaceHolder 2"/>
          <p:cNvSpPr>
            <a:spLocks noGrp="1"/>
          </p:cNvSpPr>
          <p:nvPr>
            <p:ph type="body"/>
          </p:nvPr>
        </p:nvSpPr>
        <p:spPr>
          <a:xfrm>
            <a:off x="457200" y="1604520"/>
            <a:ext cx="40158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108" name="PlaceHolder 3"/>
          <p:cNvSpPr>
            <a:spLocks noGrp="1"/>
          </p:cNvSpPr>
          <p:nvPr>
            <p:ph type="body"/>
          </p:nvPr>
        </p:nvSpPr>
        <p:spPr>
          <a:xfrm>
            <a:off x="4674240" y="1604520"/>
            <a:ext cx="40158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109" name="PlaceHolder 4"/>
          <p:cNvSpPr>
            <a:spLocks noGrp="1"/>
          </p:cNvSpPr>
          <p:nvPr>
            <p:ph type="body"/>
          </p:nvPr>
        </p:nvSpPr>
        <p:spPr>
          <a:xfrm>
            <a:off x="4674240" y="3682080"/>
            <a:ext cx="40158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110" name="PlaceHolder 5"/>
          <p:cNvSpPr>
            <a:spLocks noGrp="1"/>
          </p:cNvSpPr>
          <p:nvPr>
            <p:ph type="body"/>
          </p:nvPr>
        </p:nvSpPr>
        <p:spPr>
          <a:xfrm>
            <a:off x="457200" y="3682080"/>
            <a:ext cx="40158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11"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112" name="PlaceHolder 2"/>
          <p:cNvSpPr>
            <a:spLocks noGrp="1"/>
          </p:cNvSpPr>
          <p:nvPr>
            <p:ph type="body"/>
          </p:nvPr>
        </p:nvSpPr>
        <p:spPr>
          <a:xfrm>
            <a:off x="457200" y="1604520"/>
            <a:ext cx="8229240" cy="397728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113" name="PlaceHolder 3"/>
          <p:cNvSpPr>
            <a:spLocks noGrp="1"/>
          </p:cNvSpPr>
          <p:nvPr>
            <p:ph type="body"/>
          </p:nvPr>
        </p:nvSpPr>
        <p:spPr>
          <a:xfrm>
            <a:off x="457200" y="1604520"/>
            <a:ext cx="8229240" cy="397728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pic>
        <p:nvPicPr>
          <p:cNvPr id="114" name="Picture 113"/>
          <p:cNvPicPr/>
          <p:nvPr/>
        </p:nvPicPr>
        <p:blipFill>
          <a:blip r:embed="rId2"/>
          <a:stretch/>
        </p:blipFill>
        <p:spPr>
          <a:xfrm>
            <a:off x="2077920" y="1604520"/>
            <a:ext cx="4987080" cy="3977280"/>
          </a:xfrm>
          <a:prstGeom prst="rect">
            <a:avLst/>
          </a:prstGeom>
          <a:ln>
            <a:noFill/>
          </a:ln>
        </p:spPr>
      </p:pic>
      <p:pic>
        <p:nvPicPr>
          <p:cNvPr id="115" name="Picture 114"/>
          <p:cNvPicPr/>
          <p:nvPr/>
        </p:nvPicPr>
        <p:blipFill>
          <a:blip r:embed="rId2"/>
          <a:stretch/>
        </p:blipFill>
        <p:spPr>
          <a:xfrm>
            <a:off x="2077920" y="1604520"/>
            <a:ext cx="4987080" cy="3977280"/>
          </a:xfrm>
          <a:prstGeom prst="rect">
            <a:avLst/>
          </a:prstGeom>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10" name="PlaceHolder 2"/>
          <p:cNvSpPr>
            <a:spLocks noGrp="1"/>
          </p:cNvSpPr>
          <p:nvPr>
            <p:ph type="body"/>
          </p:nvPr>
        </p:nvSpPr>
        <p:spPr>
          <a:xfrm>
            <a:off x="457200" y="1604520"/>
            <a:ext cx="4015800" cy="397728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11" name="PlaceHolder 3"/>
          <p:cNvSpPr>
            <a:spLocks noGrp="1"/>
          </p:cNvSpPr>
          <p:nvPr>
            <p:ph type="body"/>
          </p:nvPr>
        </p:nvSpPr>
        <p:spPr>
          <a:xfrm>
            <a:off x="4674240" y="1604520"/>
            <a:ext cx="4015800" cy="397728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457200" y="273600"/>
            <a:ext cx="8229240" cy="5307840"/>
          </a:xfrm>
          <a:prstGeom prst="rect">
            <a:avLst/>
          </a:prstGeom>
        </p:spPr>
        <p:txBody>
          <a:bodyPr lIns="0" tIns="0" rIns="0" bIns="0" anchor="ctr"/>
          <a:lstStyle/>
          <a:p>
            <a:pPr algn="ctr"/>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15" name="PlaceHolder 2"/>
          <p:cNvSpPr>
            <a:spLocks noGrp="1"/>
          </p:cNvSpPr>
          <p:nvPr>
            <p:ph type="body"/>
          </p:nvPr>
        </p:nvSpPr>
        <p:spPr>
          <a:xfrm>
            <a:off x="457200" y="1604520"/>
            <a:ext cx="40158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16" name="PlaceHolder 3"/>
          <p:cNvSpPr>
            <a:spLocks noGrp="1"/>
          </p:cNvSpPr>
          <p:nvPr>
            <p:ph type="body"/>
          </p:nvPr>
        </p:nvSpPr>
        <p:spPr>
          <a:xfrm>
            <a:off x="457200" y="3682080"/>
            <a:ext cx="40158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17" name="PlaceHolder 4"/>
          <p:cNvSpPr>
            <a:spLocks noGrp="1"/>
          </p:cNvSpPr>
          <p:nvPr>
            <p:ph type="body"/>
          </p:nvPr>
        </p:nvSpPr>
        <p:spPr>
          <a:xfrm>
            <a:off x="4674240" y="1604520"/>
            <a:ext cx="4015800" cy="397728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19" name="PlaceHolder 2"/>
          <p:cNvSpPr>
            <a:spLocks noGrp="1"/>
          </p:cNvSpPr>
          <p:nvPr>
            <p:ph type="body"/>
          </p:nvPr>
        </p:nvSpPr>
        <p:spPr>
          <a:xfrm>
            <a:off x="457200" y="1604520"/>
            <a:ext cx="4015800" cy="397728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20" name="PlaceHolder 3"/>
          <p:cNvSpPr>
            <a:spLocks noGrp="1"/>
          </p:cNvSpPr>
          <p:nvPr>
            <p:ph type="body"/>
          </p:nvPr>
        </p:nvSpPr>
        <p:spPr>
          <a:xfrm>
            <a:off x="4674240" y="1604520"/>
            <a:ext cx="40158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21" name="PlaceHolder 4"/>
          <p:cNvSpPr>
            <a:spLocks noGrp="1"/>
          </p:cNvSpPr>
          <p:nvPr>
            <p:ph type="body"/>
          </p:nvPr>
        </p:nvSpPr>
        <p:spPr>
          <a:xfrm>
            <a:off x="4674240" y="3682080"/>
            <a:ext cx="40158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23" name="PlaceHolder 2"/>
          <p:cNvSpPr>
            <a:spLocks noGrp="1"/>
          </p:cNvSpPr>
          <p:nvPr>
            <p:ph type="body"/>
          </p:nvPr>
        </p:nvSpPr>
        <p:spPr>
          <a:xfrm>
            <a:off x="457200" y="1604520"/>
            <a:ext cx="40158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24" name="PlaceHolder 3"/>
          <p:cNvSpPr>
            <a:spLocks noGrp="1"/>
          </p:cNvSpPr>
          <p:nvPr>
            <p:ph type="body"/>
          </p:nvPr>
        </p:nvSpPr>
        <p:spPr>
          <a:xfrm>
            <a:off x="4674240" y="1604520"/>
            <a:ext cx="40158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25" name="PlaceHolder 4"/>
          <p:cNvSpPr>
            <a:spLocks noGrp="1"/>
          </p:cNvSpPr>
          <p:nvPr>
            <p:ph type="body"/>
          </p:nvPr>
        </p:nvSpPr>
        <p:spPr>
          <a:xfrm>
            <a:off x="457200" y="3682080"/>
            <a:ext cx="822924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3.xml"/><Relationship Id="rId12" Type="http://schemas.openxmlformats.org/officeDocument/2006/relationships/slideLayout" Target="../slideLayouts/slideLayout24.xml"/><Relationship Id="rId13" Type="http://schemas.openxmlformats.org/officeDocument/2006/relationships/theme" Target="../theme/theme2.xml"/><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 Id="rId9" Type="http://schemas.openxmlformats.org/officeDocument/2006/relationships/slideLayout" Target="../slideLayouts/slideLayout21.xml"/><Relationship Id="rId10"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5.xml"/><Relationship Id="rId12" Type="http://schemas.openxmlformats.org/officeDocument/2006/relationships/slideLayout" Target="../slideLayouts/slideLayout36.xml"/><Relationship Id="rId13" Type="http://schemas.openxmlformats.org/officeDocument/2006/relationships/theme" Target="../theme/theme3.xml"/><Relationship Id="rId1" Type="http://schemas.openxmlformats.org/officeDocument/2006/relationships/slideLayout" Target="../slideLayouts/slideLayout25.xml"/><Relationship Id="rId2" Type="http://schemas.openxmlformats.org/officeDocument/2006/relationships/slideLayout" Target="../slideLayouts/slideLayout26.xml"/><Relationship Id="rId3" Type="http://schemas.openxmlformats.org/officeDocument/2006/relationships/slideLayout" Target="../slideLayouts/slideLayout27.xml"/><Relationship Id="rId4" Type="http://schemas.openxmlformats.org/officeDocument/2006/relationships/slideLayout" Target="../slideLayouts/slideLayout28.xml"/><Relationship Id="rId5" Type="http://schemas.openxmlformats.org/officeDocument/2006/relationships/slideLayout" Target="../slideLayouts/slideLayout29.xml"/><Relationship Id="rId6" Type="http://schemas.openxmlformats.org/officeDocument/2006/relationships/slideLayout" Target="../slideLayouts/slideLayout30.xml"/><Relationship Id="rId7" Type="http://schemas.openxmlformats.org/officeDocument/2006/relationships/slideLayout" Target="../slideLayouts/slideLayout31.xml"/><Relationship Id="rId8" Type="http://schemas.openxmlformats.org/officeDocument/2006/relationships/slideLayout" Target="../slideLayouts/slideLayout32.xml"/><Relationship Id="rId9" Type="http://schemas.openxmlformats.org/officeDocument/2006/relationships/slideLayout" Target="../slideLayouts/slideLayout33.xml"/><Relationship Id="rId10" Type="http://schemas.openxmlformats.org/officeDocument/2006/relationships/slideLayout" Target="../slideLayouts/slideLayout3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CustomShape 1"/>
          <p:cNvSpPr/>
          <p:nvPr/>
        </p:nvSpPr>
        <p:spPr>
          <a:xfrm>
            <a:off x="0" y="220680"/>
            <a:ext cx="9142560" cy="22716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p:style>
      </p:sp>
      <p:sp>
        <p:nvSpPr>
          <p:cNvPr id="6" name="CustomShape 2"/>
          <p:cNvSpPr/>
          <p:nvPr/>
        </p:nvSpPr>
        <p:spPr>
          <a:xfrm>
            <a:off x="0" y="0"/>
            <a:ext cx="9142560" cy="3643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p:style>
      </p:sp>
      <p:sp>
        <p:nvSpPr>
          <p:cNvPr id="2" name="Line 3"/>
          <p:cNvSpPr/>
          <p:nvPr/>
        </p:nvSpPr>
        <p:spPr>
          <a:xfrm>
            <a:off x="685800" y="3398400"/>
            <a:ext cx="7848360" cy="1440"/>
          </a:xfrm>
          <a:prstGeom prst="line">
            <a:avLst/>
          </a:prstGeom>
          <a:ln w="19080">
            <a:solidFill>
              <a:schemeClr val="tx2"/>
            </a:solidFill>
            <a:round/>
          </a:ln>
        </p:spPr>
        <p:style>
          <a:lnRef idx="1">
            <a:schemeClr val="accent1"/>
          </a:lnRef>
          <a:fillRef idx="0">
            <a:schemeClr val="accent1"/>
          </a:fillRef>
          <a:effectRef idx="0">
            <a:schemeClr val="accent1"/>
          </a:effectRef>
          <a:fontRef idx="minor"/>
        </p:style>
      </p:sp>
      <p:sp>
        <p:nvSpPr>
          <p:cNvPr id="3" name="PlaceHolder 4"/>
          <p:cNvSpPr>
            <a:spLocks noGrp="1"/>
          </p:cNvSpPr>
          <p:nvPr>
            <p:ph type="title"/>
          </p:nvPr>
        </p:nvSpPr>
        <p:spPr>
          <a:xfrm>
            <a:off x="457200" y="273600"/>
            <a:ext cx="8229240" cy="1144800"/>
          </a:xfrm>
          <a:prstGeom prst="rect">
            <a:avLst/>
          </a:prstGeom>
        </p:spPr>
        <p:txBody>
          <a:bodyPr lIns="0" tIns="0" rIns="0" bIns="0" anchor="ctr"/>
          <a:lstStyle/>
          <a:p>
            <a:pPr algn="ctr"/>
            <a:r>
              <a:rPr lang="en-US" sz="4400" b="0" strike="noStrike" spc="-1">
                <a:solidFill>
                  <a:srgbClr val="000000"/>
                </a:solidFill>
                <a:uFill>
                  <a:solidFill>
                    <a:srgbClr val="FFFFFF"/>
                  </a:solidFill>
                </a:uFill>
                <a:latin typeface="Arial"/>
              </a:rPr>
              <a:t>Click to edit the title text format</a:t>
            </a:r>
          </a:p>
        </p:txBody>
      </p:sp>
      <p:sp>
        <p:nvSpPr>
          <p:cNvPr id="4" name="PlaceHolder 5"/>
          <p:cNvSpPr>
            <a:spLocks noGrp="1"/>
          </p:cNvSpPr>
          <p:nvPr>
            <p:ph type="body"/>
          </p:nvPr>
        </p:nvSpPr>
        <p:spPr>
          <a:xfrm>
            <a:off x="457200" y="1604520"/>
            <a:ext cx="8229240" cy="3977280"/>
          </a:xfrm>
          <a:prstGeom prst="rect">
            <a:avLst/>
          </a:prstGeom>
        </p:spPr>
        <p:txBody>
          <a:bodyPr lIns="0" tIns="0" rIns="0" bIns="0"/>
          <a:lstStyle/>
          <a:p>
            <a:pPr marL="432000" indent="-324000">
              <a:buClr>
                <a:srgbClr val="000000"/>
              </a:buClr>
              <a:buSzPct val="45000"/>
              <a:buFont typeface="Wingdings" charset="2"/>
              <a:buChar char=""/>
            </a:pPr>
            <a:r>
              <a:rPr lang="en-US" sz="3200" b="0" strike="noStrike" spc="-1">
                <a:solidFill>
                  <a:srgbClr val="000000"/>
                </a:solidFill>
                <a:uFill>
                  <a:solidFill>
                    <a:srgbClr val="FFFFFF"/>
                  </a:solidFill>
                </a:uFill>
                <a:latin typeface="Arial"/>
              </a:rPr>
              <a:t>Click to edit the outline text format</a:t>
            </a:r>
          </a:p>
          <a:p>
            <a:pPr marL="864000" lvl="1" indent="-324000">
              <a:buClr>
                <a:srgbClr val="000000"/>
              </a:buClr>
              <a:buSzPct val="75000"/>
              <a:buFont typeface="Symbol" charset="2"/>
              <a:buChar char=""/>
            </a:pPr>
            <a:r>
              <a:rPr lang="en-US" sz="2800" b="0" strike="noStrike" spc="-1">
                <a:solidFill>
                  <a:srgbClr val="000000"/>
                </a:solidFill>
                <a:uFill>
                  <a:solidFill>
                    <a:srgbClr val="FFFFFF"/>
                  </a:solidFill>
                </a:uFill>
                <a:latin typeface="Arial"/>
              </a:rPr>
              <a:t>Second Outline Level</a:t>
            </a:r>
          </a:p>
          <a:p>
            <a:pPr marL="1296000" lvl="2" indent="-288000">
              <a:buClr>
                <a:srgbClr val="000000"/>
              </a:buClr>
              <a:buSzPct val="45000"/>
              <a:buFont typeface="Wingdings" charset="2"/>
              <a:buChar char=""/>
            </a:pPr>
            <a:r>
              <a:rPr lang="en-US" sz="2400" b="0" strike="noStrike" spc="-1">
                <a:solidFill>
                  <a:srgbClr val="000000"/>
                </a:solidFill>
                <a:uFill>
                  <a:solidFill>
                    <a:srgbClr val="FFFFFF"/>
                  </a:solidFill>
                </a:uFill>
                <a:latin typeface="Arial"/>
              </a:rPr>
              <a:t>Third Outline Level</a:t>
            </a:r>
          </a:p>
          <a:p>
            <a:pPr marL="1728000" lvl="3" indent="-216000">
              <a:buClr>
                <a:srgbClr val="000000"/>
              </a:buClr>
              <a:buSzPct val="75000"/>
              <a:buFont typeface="Symbol" charset="2"/>
              <a:buChar char=""/>
            </a:pPr>
            <a:r>
              <a:rPr lang="en-US" sz="2000" b="0" strike="noStrike" spc="-1">
                <a:solidFill>
                  <a:srgbClr val="000000"/>
                </a:solidFill>
                <a:uFill>
                  <a:solidFill>
                    <a:srgbClr val="FFFFFF"/>
                  </a:solidFill>
                </a:uFill>
                <a:latin typeface="Arial"/>
              </a:rPr>
              <a:t>Fourth Outline Level</a:t>
            </a:r>
          </a:p>
          <a:p>
            <a:pPr marL="2160000" lvl="4" indent="-216000">
              <a:buClr>
                <a:srgbClr val="000000"/>
              </a:buClr>
              <a:buSzPct val="45000"/>
              <a:buFont typeface="Wingdings" charset="2"/>
              <a:buChar char=""/>
            </a:pPr>
            <a:r>
              <a:rPr lang="en-US" sz="2000" b="0" strike="noStrike" spc="-1">
                <a:solidFill>
                  <a:srgbClr val="000000"/>
                </a:solidFill>
                <a:uFill>
                  <a:solidFill>
                    <a:srgbClr val="FFFFFF"/>
                  </a:solidFill>
                </a:uFill>
                <a:latin typeface="Arial"/>
              </a:rPr>
              <a:t>Fifth Outline Level</a:t>
            </a:r>
          </a:p>
          <a:p>
            <a:pPr marL="2592000" lvl="5" indent="-216000">
              <a:buClr>
                <a:srgbClr val="000000"/>
              </a:buClr>
              <a:buSzPct val="45000"/>
              <a:buFont typeface="Wingdings" charset="2"/>
              <a:buChar char=""/>
            </a:pPr>
            <a:r>
              <a:rPr lang="en-US" sz="2000" b="0" strike="noStrike" spc="-1">
                <a:solidFill>
                  <a:srgbClr val="000000"/>
                </a:solidFill>
                <a:uFill>
                  <a:solidFill>
                    <a:srgbClr val="FFFFFF"/>
                  </a:solidFill>
                </a:uFill>
                <a:latin typeface="Arial"/>
              </a:rPr>
              <a:t>Sixth Outline Level</a:t>
            </a:r>
          </a:p>
          <a:p>
            <a:pPr marL="3024000" lvl="6" indent="-216000">
              <a:buClr>
                <a:srgbClr val="000000"/>
              </a:buClr>
              <a:buSzPct val="45000"/>
              <a:buFont typeface="Wingdings" charset="2"/>
              <a:buChar char=""/>
            </a:pPr>
            <a:r>
              <a:rPr lang="en-US" sz="2000" b="0" strike="noStrike" spc="-1">
                <a:solidFill>
                  <a:srgbClr val="000000"/>
                </a:solidFill>
                <a:uFill>
                  <a:solidFill>
                    <a:srgbClr val="FFFFFF"/>
                  </a:solidFill>
                </a:uFill>
                <a:latin typeface="Arial"/>
              </a:rPr>
              <a:t>Seventh Outline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p:bodyStyle/>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9" name="CustomShape 1"/>
          <p:cNvSpPr/>
          <p:nvPr/>
        </p:nvSpPr>
        <p:spPr>
          <a:xfrm>
            <a:off x="0" y="220680"/>
            <a:ext cx="9142560" cy="22716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p:style>
      </p:sp>
      <p:sp>
        <p:nvSpPr>
          <p:cNvPr id="40" name="CustomShape 2"/>
          <p:cNvSpPr/>
          <p:nvPr/>
        </p:nvSpPr>
        <p:spPr>
          <a:xfrm>
            <a:off x="0" y="0"/>
            <a:ext cx="9142560" cy="3643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p:style>
      </p:sp>
      <p:sp>
        <p:nvSpPr>
          <p:cNvPr id="41" name="PlaceHolder 3"/>
          <p:cNvSpPr>
            <a:spLocks noGrp="1"/>
          </p:cNvSpPr>
          <p:nvPr>
            <p:ph type="title"/>
          </p:nvPr>
        </p:nvSpPr>
        <p:spPr>
          <a:xfrm>
            <a:off x="457200" y="273600"/>
            <a:ext cx="8229240" cy="1144800"/>
          </a:xfrm>
          <a:prstGeom prst="rect">
            <a:avLst/>
          </a:prstGeom>
        </p:spPr>
        <p:txBody>
          <a:bodyPr lIns="0" tIns="0" rIns="0" bIns="0" anchor="ctr"/>
          <a:lstStyle/>
          <a:p>
            <a:pPr algn="ctr"/>
            <a:r>
              <a:rPr lang="en-US" sz="4400" b="0" strike="noStrike" spc="-1">
                <a:solidFill>
                  <a:srgbClr val="000000"/>
                </a:solidFill>
                <a:uFill>
                  <a:solidFill>
                    <a:srgbClr val="FFFFFF"/>
                  </a:solidFill>
                </a:uFill>
                <a:latin typeface="Arial"/>
              </a:rPr>
              <a:t>Click to edit the title text format</a:t>
            </a:r>
          </a:p>
        </p:txBody>
      </p:sp>
      <p:sp>
        <p:nvSpPr>
          <p:cNvPr id="42" name="PlaceHolder 4"/>
          <p:cNvSpPr>
            <a:spLocks noGrp="1"/>
          </p:cNvSpPr>
          <p:nvPr>
            <p:ph type="body"/>
          </p:nvPr>
        </p:nvSpPr>
        <p:spPr>
          <a:xfrm>
            <a:off x="457200" y="1604520"/>
            <a:ext cx="8229240" cy="3977280"/>
          </a:xfrm>
          <a:prstGeom prst="rect">
            <a:avLst/>
          </a:prstGeom>
        </p:spPr>
        <p:txBody>
          <a:bodyPr lIns="0" tIns="0" rIns="0" bIns="0"/>
          <a:lstStyle/>
          <a:p>
            <a:pPr marL="432000" indent="-324000">
              <a:buClr>
                <a:srgbClr val="000000"/>
              </a:buClr>
              <a:buSzPct val="45000"/>
              <a:buFont typeface="Wingdings" charset="2"/>
              <a:buChar char=""/>
            </a:pPr>
            <a:r>
              <a:rPr lang="en-US" sz="3200" b="0" strike="noStrike" spc="-1">
                <a:solidFill>
                  <a:srgbClr val="000000"/>
                </a:solidFill>
                <a:uFill>
                  <a:solidFill>
                    <a:srgbClr val="FFFFFF"/>
                  </a:solidFill>
                </a:uFill>
                <a:latin typeface="Arial"/>
              </a:rPr>
              <a:t>Click to edit the outline text format</a:t>
            </a:r>
          </a:p>
          <a:p>
            <a:pPr marL="864000" lvl="1" indent="-324000">
              <a:buClr>
                <a:srgbClr val="000000"/>
              </a:buClr>
              <a:buSzPct val="75000"/>
              <a:buFont typeface="Symbol" charset="2"/>
              <a:buChar char=""/>
            </a:pPr>
            <a:r>
              <a:rPr lang="en-US" sz="2800" b="0" strike="noStrike" spc="-1">
                <a:solidFill>
                  <a:srgbClr val="000000"/>
                </a:solidFill>
                <a:uFill>
                  <a:solidFill>
                    <a:srgbClr val="FFFFFF"/>
                  </a:solidFill>
                </a:uFill>
                <a:latin typeface="Arial"/>
              </a:rPr>
              <a:t>Second Outline Level</a:t>
            </a:r>
          </a:p>
          <a:p>
            <a:pPr marL="1296000" lvl="2" indent="-288000">
              <a:buClr>
                <a:srgbClr val="000000"/>
              </a:buClr>
              <a:buSzPct val="45000"/>
              <a:buFont typeface="Wingdings" charset="2"/>
              <a:buChar char=""/>
            </a:pPr>
            <a:r>
              <a:rPr lang="en-US" sz="2400" b="0" strike="noStrike" spc="-1">
                <a:solidFill>
                  <a:srgbClr val="000000"/>
                </a:solidFill>
                <a:uFill>
                  <a:solidFill>
                    <a:srgbClr val="FFFFFF"/>
                  </a:solidFill>
                </a:uFill>
                <a:latin typeface="Arial"/>
              </a:rPr>
              <a:t>Third Outline Level</a:t>
            </a:r>
          </a:p>
          <a:p>
            <a:pPr marL="1728000" lvl="3" indent="-216000">
              <a:buClr>
                <a:srgbClr val="000000"/>
              </a:buClr>
              <a:buSzPct val="75000"/>
              <a:buFont typeface="Symbol" charset="2"/>
              <a:buChar char=""/>
            </a:pPr>
            <a:r>
              <a:rPr lang="en-US" sz="2000" b="0" strike="noStrike" spc="-1">
                <a:solidFill>
                  <a:srgbClr val="000000"/>
                </a:solidFill>
                <a:uFill>
                  <a:solidFill>
                    <a:srgbClr val="FFFFFF"/>
                  </a:solidFill>
                </a:uFill>
                <a:latin typeface="Arial"/>
              </a:rPr>
              <a:t>Fourth Outline Level</a:t>
            </a:r>
          </a:p>
          <a:p>
            <a:pPr marL="2160000" lvl="4" indent="-216000">
              <a:buClr>
                <a:srgbClr val="000000"/>
              </a:buClr>
              <a:buSzPct val="45000"/>
              <a:buFont typeface="Wingdings" charset="2"/>
              <a:buChar char=""/>
            </a:pPr>
            <a:r>
              <a:rPr lang="en-US" sz="2000" b="0" strike="noStrike" spc="-1">
                <a:solidFill>
                  <a:srgbClr val="000000"/>
                </a:solidFill>
                <a:uFill>
                  <a:solidFill>
                    <a:srgbClr val="FFFFFF"/>
                  </a:solidFill>
                </a:uFill>
                <a:latin typeface="Arial"/>
              </a:rPr>
              <a:t>Fifth Outline Level</a:t>
            </a:r>
          </a:p>
          <a:p>
            <a:pPr marL="2592000" lvl="5" indent="-216000">
              <a:buClr>
                <a:srgbClr val="000000"/>
              </a:buClr>
              <a:buSzPct val="45000"/>
              <a:buFont typeface="Wingdings" charset="2"/>
              <a:buChar char=""/>
            </a:pPr>
            <a:r>
              <a:rPr lang="en-US" sz="2000" b="0" strike="noStrike" spc="-1">
                <a:solidFill>
                  <a:srgbClr val="000000"/>
                </a:solidFill>
                <a:uFill>
                  <a:solidFill>
                    <a:srgbClr val="FFFFFF"/>
                  </a:solidFill>
                </a:uFill>
                <a:latin typeface="Arial"/>
              </a:rPr>
              <a:t>Sixth Outline Level</a:t>
            </a:r>
          </a:p>
          <a:p>
            <a:pPr marL="3024000" lvl="6" indent="-216000">
              <a:buClr>
                <a:srgbClr val="000000"/>
              </a:buClr>
              <a:buSzPct val="45000"/>
              <a:buFont typeface="Wingdings" charset="2"/>
              <a:buChar char=""/>
            </a:pPr>
            <a:r>
              <a:rPr lang="en-US" sz="2000" b="0" strike="noStrike" spc="-1">
                <a:solidFill>
                  <a:srgbClr val="000000"/>
                </a:solidFill>
                <a:uFill>
                  <a:solidFill>
                    <a:srgbClr val="FFFFFF"/>
                  </a:solidFill>
                </a:uFill>
                <a:latin typeface="Arial"/>
              </a:rPr>
              <a:t>Seventh Outline Level</a:t>
            </a: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p:bodyStyle/>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7" name="CustomShape 1"/>
          <p:cNvSpPr/>
          <p:nvPr/>
        </p:nvSpPr>
        <p:spPr>
          <a:xfrm>
            <a:off x="0" y="220680"/>
            <a:ext cx="9142560" cy="22716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p:style>
      </p:sp>
      <p:sp>
        <p:nvSpPr>
          <p:cNvPr id="78" name="CustomShape 2"/>
          <p:cNvSpPr/>
          <p:nvPr/>
        </p:nvSpPr>
        <p:spPr>
          <a:xfrm>
            <a:off x="0" y="0"/>
            <a:ext cx="9142560" cy="3643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p:style>
      </p:sp>
      <p:sp>
        <p:nvSpPr>
          <p:cNvPr id="79" name="PlaceHolder 3"/>
          <p:cNvSpPr>
            <a:spLocks noGrp="1"/>
          </p:cNvSpPr>
          <p:nvPr>
            <p:ph type="title"/>
          </p:nvPr>
        </p:nvSpPr>
        <p:spPr>
          <a:xfrm>
            <a:off x="685800" y="1371600"/>
            <a:ext cx="7847280" cy="192564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80" name="PlaceHolder 4"/>
          <p:cNvSpPr>
            <a:spLocks noGrp="1"/>
          </p:cNvSpPr>
          <p:nvPr>
            <p:ph type="body"/>
          </p:nvPr>
        </p:nvSpPr>
        <p:spPr>
          <a:xfrm>
            <a:off x="457200" y="1604520"/>
            <a:ext cx="4015080" cy="3976560"/>
          </a:xfrm>
          <a:prstGeom prst="rect">
            <a:avLst/>
          </a:prstGeom>
        </p:spPr>
        <p:txBody>
          <a:bodyPr lIns="0" tIns="0" rIns="0" bIns="0"/>
          <a:lstStyle/>
          <a:p>
            <a:pPr marL="432000" indent="-324000">
              <a:buClr>
                <a:srgbClr val="000000"/>
              </a:buClr>
              <a:buSzPct val="45000"/>
              <a:buFont typeface="Wingdings" charset="2"/>
              <a:buChar char=""/>
            </a:pPr>
            <a:r>
              <a:rPr lang="en-US" sz="1800" b="0" strike="noStrike" spc="-1">
                <a:solidFill>
                  <a:srgbClr val="000000"/>
                </a:solidFill>
                <a:uFill>
                  <a:solidFill>
                    <a:srgbClr val="FFFFFF"/>
                  </a:solidFill>
                </a:uFill>
                <a:latin typeface="Arial"/>
              </a:rPr>
              <a:t>Click to edit the outline text format</a:t>
            </a:r>
          </a:p>
          <a:p>
            <a:pPr marL="864000" lvl="1" indent="-324000">
              <a:buClr>
                <a:srgbClr val="000000"/>
              </a:buClr>
              <a:buSzPct val="75000"/>
              <a:buFont typeface="Symbol" charset="2"/>
              <a:buChar char=""/>
            </a:pPr>
            <a:r>
              <a:rPr lang="en-US" sz="1800" b="0" strike="noStrike" spc="-1">
                <a:solidFill>
                  <a:srgbClr val="000000"/>
                </a:solidFill>
                <a:uFill>
                  <a:solidFill>
                    <a:srgbClr val="FFFFFF"/>
                  </a:solidFill>
                </a:uFill>
                <a:latin typeface="Arial"/>
              </a:rPr>
              <a:t>Second Outline Level</a:t>
            </a:r>
          </a:p>
          <a:p>
            <a:pPr marL="1296000" lvl="2" indent="-288000">
              <a:buClr>
                <a:srgbClr val="000000"/>
              </a:buClr>
              <a:buSzPct val="45000"/>
              <a:buFont typeface="Wingdings" charset="2"/>
              <a:buChar char=""/>
            </a:pPr>
            <a:r>
              <a:rPr lang="en-US" sz="1800" b="0" strike="noStrike" spc="-1">
                <a:solidFill>
                  <a:srgbClr val="000000"/>
                </a:solidFill>
                <a:uFill>
                  <a:solidFill>
                    <a:srgbClr val="FFFFFF"/>
                  </a:solidFill>
                </a:uFill>
                <a:latin typeface="Arial"/>
              </a:rPr>
              <a:t>Third Outline Level</a:t>
            </a:r>
          </a:p>
          <a:p>
            <a:pPr marL="1728000" lvl="3" indent="-216000">
              <a:buClr>
                <a:srgbClr val="000000"/>
              </a:buClr>
              <a:buSzPct val="75000"/>
              <a:buFont typeface="Symbol" charset="2"/>
              <a:buChar char=""/>
            </a:pPr>
            <a:r>
              <a:rPr lang="en-US" sz="1800" b="0" strike="noStrike" spc="-1">
                <a:solidFill>
                  <a:srgbClr val="000000"/>
                </a:solidFill>
                <a:uFill>
                  <a:solidFill>
                    <a:srgbClr val="FFFFFF"/>
                  </a:solidFill>
                </a:uFill>
                <a:latin typeface="Arial"/>
              </a:rPr>
              <a:t>Fourth Outline Level</a:t>
            </a:r>
          </a:p>
          <a:p>
            <a:pPr marL="2160000" lvl="4" indent="-216000">
              <a:buClr>
                <a:srgbClr val="000000"/>
              </a:buClr>
              <a:buSzPct val="45000"/>
              <a:buFont typeface="Wingdings" charset="2"/>
              <a:buChar char=""/>
            </a:pPr>
            <a:r>
              <a:rPr lang="en-US" sz="1800" b="0" strike="noStrike" spc="-1">
                <a:solidFill>
                  <a:srgbClr val="000000"/>
                </a:solidFill>
                <a:uFill>
                  <a:solidFill>
                    <a:srgbClr val="FFFFFF"/>
                  </a:solidFill>
                </a:uFill>
                <a:latin typeface="Arial"/>
              </a:rPr>
              <a:t>Fifth Outline Level</a:t>
            </a:r>
          </a:p>
          <a:p>
            <a:pPr marL="2592000" lvl="5" indent="-216000">
              <a:buClr>
                <a:srgbClr val="000000"/>
              </a:buClr>
              <a:buSzPct val="45000"/>
              <a:buFont typeface="Wingdings" charset="2"/>
              <a:buChar char=""/>
            </a:pPr>
            <a:r>
              <a:rPr lang="en-US" sz="1800" b="0" strike="noStrike" spc="-1">
                <a:solidFill>
                  <a:srgbClr val="000000"/>
                </a:solidFill>
                <a:uFill>
                  <a:solidFill>
                    <a:srgbClr val="FFFFFF"/>
                  </a:solidFill>
                </a:uFill>
                <a:latin typeface="Arial"/>
              </a:rPr>
              <a:t>Sixth Outline Level</a:t>
            </a:r>
          </a:p>
          <a:p>
            <a:pPr marL="3024000" lvl="6" indent="-216000">
              <a:buClr>
                <a:srgbClr val="000000"/>
              </a:buClr>
              <a:buSzPct val="45000"/>
              <a:buFont typeface="Wingdings" charset="2"/>
              <a:buChar char=""/>
            </a:pPr>
            <a:r>
              <a:rPr lang="en-US" sz="1800" b="0" strike="noStrike" spc="-1">
                <a:solidFill>
                  <a:srgbClr val="000000"/>
                </a:solidFill>
                <a:uFill>
                  <a:solidFill>
                    <a:srgbClr val="FFFFFF"/>
                  </a:solidFill>
                </a:uFill>
                <a:latin typeface="Arial"/>
              </a:rPr>
              <a:t>Seventh Outline Level</a:t>
            </a:r>
          </a:p>
        </p:txBody>
      </p:sp>
      <p:sp>
        <p:nvSpPr>
          <p:cNvPr id="81" name="PlaceHolder 5"/>
          <p:cNvSpPr>
            <a:spLocks noGrp="1"/>
          </p:cNvSpPr>
          <p:nvPr>
            <p:ph type="body"/>
          </p:nvPr>
        </p:nvSpPr>
        <p:spPr>
          <a:xfrm>
            <a:off x="4673880" y="1604520"/>
            <a:ext cx="4015080" cy="3976560"/>
          </a:xfrm>
          <a:prstGeom prst="rect">
            <a:avLst/>
          </a:prstGeom>
        </p:spPr>
        <p:txBody>
          <a:bodyPr lIns="0" tIns="0" rIns="0" bIns="0"/>
          <a:lstStyle/>
          <a:p>
            <a:pPr marL="432000" indent="-324000">
              <a:buClr>
                <a:srgbClr val="000000"/>
              </a:buClr>
              <a:buSzPct val="45000"/>
              <a:buFont typeface="Wingdings" charset="2"/>
              <a:buChar char=""/>
            </a:pPr>
            <a:r>
              <a:rPr lang="en-US" sz="1800" b="0" strike="noStrike" spc="-1">
                <a:solidFill>
                  <a:srgbClr val="000000"/>
                </a:solidFill>
                <a:uFill>
                  <a:solidFill>
                    <a:srgbClr val="FFFFFF"/>
                  </a:solidFill>
                </a:uFill>
                <a:latin typeface="Arial"/>
              </a:rPr>
              <a:t>Click to edit the outline text format</a:t>
            </a:r>
          </a:p>
          <a:p>
            <a:pPr marL="864000" lvl="1" indent="-324000">
              <a:buClr>
                <a:srgbClr val="000000"/>
              </a:buClr>
              <a:buSzPct val="75000"/>
              <a:buFont typeface="Symbol" charset="2"/>
              <a:buChar char=""/>
            </a:pPr>
            <a:r>
              <a:rPr lang="en-US" sz="1800" b="0" strike="noStrike" spc="-1">
                <a:solidFill>
                  <a:srgbClr val="000000"/>
                </a:solidFill>
                <a:uFill>
                  <a:solidFill>
                    <a:srgbClr val="FFFFFF"/>
                  </a:solidFill>
                </a:uFill>
                <a:latin typeface="Arial"/>
              </a:rPr>
              <a:t>Second Outline Level</a:t>
            </a:r>
          </a:p>
          <a:p>
            <a:pPr marL="1296000" lvl="2" indent="-288000">
              <a:buClr>
                <a:srgbClr val="000000"/>
              </a:buClr>
              <a:buSzPct val="45000"/>
              <a:buFont typeface="Wingdings" charset="2"/>
              <a:buChar char=""/>
            </a:pPr>
            <a:r>
              <a:rPr lang="en-US" sz="1800" b="0" strike="noStrike" spc="-1">
                <a:solidFill>
                  <a:srgbClr val="000000"/>
                </a:solidFill>
                <a:uFill>
                  <a:solidFill>
                    <a:srgbClr val="FFFFFF"/>
                  </a:solidFill>
                </a:uFill>
                <a:latin typeface="Arial"/>
              </a:rPr>
              <a:t>Third Outline Level</a:t>
            </a:r>
          </a:p>
          <a:p>
            <a:pPr marL="1728000" lvl="3" indent="-216000">
              <a:buClr>
                <a:srgbClr val="000000"/>
              </a:buClr>
              <a:buSzPct val="75000"/>
              <a:buFont typeface="Symbol" charset="2"/>
              <a:buChar char=""/>
            </a:pPr>
            <a:r>
              <a:rPr lang="en-US" sz="1800" b="0" strike="noStrike" spc="-1">
                <a:solidFill>
                  <a:srgbClr val="000000"/>
                </a:solidFill>
                <a:uFill>
                  <a:solidFill>
                    <a:srgbClr val="FFFFFF"/>
                  </a:solidFill>
                </a:uFill>
                <a:latin typeface="Arial"/>
              </a:rPr>
              <a:t>Fourth Outline Level</a:t>
            </a:r>
          </a:p>
          <a:p>
            <a:pPr marL="2160000" lvl="4" indent="-216000">
              <a:buClr>
                <a:srgbClr val="000000"/>
              </a:buClr>
              <a:buSzPct val="45000"/>
              <a:buFont typeface="Wingdings" charset="2"/>
              <a:buChar char=""/>
            </a:pPr>
            <a:r>
              <a:rPr lang="en-US" sz="1800" b="0" strike="noStrike" spc="-1">
                <a:solidFill>
                  <a:srgbClr val="000000"/>
                </a:solidFill>
                <a:uFill>
                  <a:solidFill>
                    <a:srgbClr val="FFFFFF"/>
                  </a:solidFill>
                </a:uFill>
                <a:latin typeface="Arial"/>
              </a:rPr>
              <a:t>Fifth Outline Level</a:t>
            </a:r>
          </a:p>
          <a:p>
            <a:pPr marL="2592000" lvl="5" indent="-216000">
              <a:buClr>
                <a:srgbClr val="000000"/>
              </a:buClr>
              <a:buSzPct val="45000"/>
              <a:buFont typeface="Wingdings" charset="2"/>
              <a:buChar char=""/>
            </a:pPr>
            <a:r>
              <a:rPr lang="en-US" sz="1800" b="0" strike="noStrike" spc="-1">
                <a:solidFill>
                  <a:srgbClr val="000000"/>
                </a:solidFill>
                <a:uFill>
                  <a:solidFill>
                    <a:srgbClr val="FFFFFF"/>
                  </a:solidFill>
                </a:uFill>
                <a:latin typeface="Arial"/>
              </a:rPr>
              <a:t>Sixth Outline Level</a:t>
            </a:r>
          </a:p>
          <a:p>
            <a:pPr marL="3024000" lvl="6" indent="-216000">
              <a:buClr>
                <a:srgbClr val="000000"/>
              </a:buClr>
              <a:buSzPct val="45000"/>
              <a:buFont typeface="Wingdings" charset="2"/>
              <a:buChar char=""/>
            </a:pPr>
            <a:r>
              <a:rPr lang="en-US" sz="1800" b="0" strike="noStrike" spc="-1">
                <a:solidFill>
                  <a:srgbClr val="000000"/>
                </a:solidFill>
                <a:uFill>
                  <a:solidFill>
                    <a:srgbClr val="FFFFFF"/>
                  </a:solidFill>
                </a:uFill>
                <a:latin typeface="Arial"/>
              </a:rPr>
              <a:t>Seventh Outline Level</a:t>
            </a:r>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xStyles>
    <p:titleStyle/>
    <p:bodyStyle/>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1.xml"/><Relationship Id="rId3" Type="http://schemas.openxmlformats.org/officeDocument/2006/relationships/image" Target="../media/image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5.xml"/><Relationship Id="rId3" Type="http://schemas.openxmlformats.org/officeDocument/2006/relationships/image" Target="../media/image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6.xml"/><Relationship Id="rId3" Type="http://schemas.openxmlformats.org/officeDocument/2006/relationships/image" Target="../media/image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7.xml"/><Relationship Id="rId3" Type="http://schemas.openxmlformats.org/officeDocument/2006/relationships/image" Target="../media/image10.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8.xml"/><Relationship Id="rId3" Type="http://schemas.openxmlformats.org/officeDocument/2006/relationships/image" Target="../media/image1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0.xml"/><Relationship Id="rId3" Type="http://schemas.openxmlformats.org/officeDocument/2006/relationships/image" Target="../media/image12.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5" Type="http://schemas.openxmlformats.org/officeDocument/2006/relationships/image" Target="../media/image15.png"/><Relationship Id="rId1" Type="http://schemas.openxmlformats.org/officeDocument/2006/relationships/slideLayout" Target="../slideLayouts/slideLayout1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4.xml"/><Relationship Id="rId3" Type="http://schemas.openxmlformats.org/officeDocument/2006/relationships/image" Target="../media/image16.png"/></Relationships>
</file>

<file path=ppt/slides/_rels/slide25.xml.rels><?xml version="1.0" encoding="UTF-8" standalone="yes"?>
<Relationships xmlns="http://schemas.openxmlformats.org/package/2006/relationships"><Relationship Id="rId3" Type="http://schemas.openxmlformats.org/officeDocument/2006/relationships/image" Target="../media/image17.png"/><Relationship Id="rId4" Type="http://schemas.openxmlformats.org/officeDocument/2006/relationships/image" Target="../media/image18.png"/><Relationship Id="rId1" Type="http://schemas.openxmlformats.org/officeDocument/2006/relationships/slideLayout" Target="../slideLayouts/slideLayout13.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xml"/><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xml"/><Relationship Id="rId3"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8.xml"/><Relationship Id="rId3"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9.xml"/><Relationship Id="rId3"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CustomShape 1"/>
          <p:cNvSpPr/>
          <p:nvPr/>
        </p:nvSpPr>
        <p:spPr>
          <a:xfrm>
            <a:off x="685800" y="933480"/>
            <a:ext cx="7847280" cy="19256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3200" b="0" strike="noStrike" cap="all" spc="-89">
                <a:solidFill>
                  <a:srgbClr val="09213B"/>
                </a:solidFill>
                <a:uFill>
                  <a:solidFill>
                    <a:srgbClr val="FFFFFF"/>
                  </a:solidFill>
                </a:uFill>
                <a:latin typeface="Avenir Book"/>
                <a:ea typeface="DejaVu Sans"/>
              </a:rPr>
              <a:t>META(dATA)mORPHOSIS</a:t>
            </a:r>
            <a:endParaRPr lang="en-US" sz="1800" b="0" strike="noStrike" spc="-1">
              <a:solidFill>
                <a:srgbClr val="000000"/>
              </a:solidFill>
              <a:uFill>
                <a:solidFill>
                  <a:srgbClr val="FFFFFF"/>
                </a:solidFill>
              </a:uFill>
              <a:latin typeface="Arial"/>
            </a:endParaRPr>
          </a:p>
        </p:txBody>
      </p:sp>
      <p:sp>
        <p:nvSpPr>
          <p:cNvPr id="122" name="CustomShape 2"/>
          <p:cNvSpPr/>
          <p:nvPr/>
        </p:nvSpPr>
        <p:spPr>
          <a:xfrm>
            <a:off x="685800" y="3505320"/>
            <a:ext cx="8076600" cy="26103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2400" b="0" strike="noStrike" spc="-1">
                <a:solidFill>
                  <a:srgbClr val="404040"/>
                </a:solidFill>
                <a:uFill>
                  <a:solidFill>
                    <a:srgbClr val="FFFFFF"/>
                  </a:solidFill>
                </a:uFill>
                <a:latin typeface="Calibri"/>
                <a:ea typeface="DejaVu Sans"/>
              </a:rPr>
              <a:t>Ashley M. Clark, XML Applications Developer</a:t>
            </a:r>
            <a:endParaRPr lang="en-US" sz="1800" b="0" strike="noStrike" spc="-1">
              <a:solidFill>
                <a:srgbClr val="000000"/>
              </a:solidFill>
              <a:uFill>
                <a:solidFill>
                  <a:srgbClr val="FFFFFF"/>
                </a:solidFill>
              </a:uFill>
              <a:latin typeface="Arial"/>
            </a:endParaRPr>
          </a:p>
          <a:p>
            <a:pPr>
              <a:lnSpc>
                <a:spcPct val="100000"/>
              </a:lnSpc>
            </a:pPr>
            <a:r>
              <a:rPr lang="en-US" sz="2400" b="0" strike="noStrike" spc="-1">
                <a:solidFill>
                  <a:srgbClr val="404040"/>
                </a:solidFill>
                <a:uFill>
                  <a:solidFill>
                    <a:srgbClr val="FFFFFF"/>
                  </a:solidFill>
                </a:uFill>
                <a:latin typeface="Calibri"/>
                <a:ea typeface="DejaVu Sans"/>
              </a:rPr>
              <a:t>Sarah Connell, Project Manager</a:t>
            </a:r>
            <a:endParaRPr lang="en-US" sz="1800" b="0" strike="noStrike" spc="-1">
              <a:solidFill>
                <a:srgbClr val="000000"/>
              </a:solidFill>
              <a:uFill>
                <a:solidFill>
                  <a:srgbClr val="FFFFFF"/>
                </a:solidFill>
              </a:uFill>
              <a:latin typeface="Arial"/>
            </a:endParaRPr>
          </a:p>
          <a:p>
            <a:pPr>
              <a:lnSpc>
                <a:spcPct val="100000"/>
              </a:lnSpc>
            </a:pPr>
            <a:r>
              <a:rPr lang="en-US" sz="2400" b="0" strike="noStrike" spc="-1">
                <a:solidFill>
                  <a:srgbClr val="404040"/>
                </a:solidFill>
                <a:uFill>
                  <a:solidFill>
                    <a:srgbClr val="FFFFFF"/>
                  </a:solidFill>
                </a:uFill>
                <a:latin typeface="Calibri"/>
                <a:ea typeface="DejaVu Sans"/>
              </a:rPr>
              <a:t>Northeastern University Women Writers Project</a:t>
            </a:r>
            <a:endParaRPr lang="en-US" sz="1800" b="0" strike="noStrike" spc="-1">
              <a:solidFill>
                <a:srgbClr val="000000"/>
              </a:solidFill>
              <a:uFill>
                <a:solidFill>
                  <a:srgbClr val="FFFFFF"/>
                </a:solidFill>
              </a:uFill>
              <a:latin typeface="Arial"/>
            </a:endParaRPr>
          </a:p>
          <a:p>
            <a:pPr>
              <a:lnSpc>
                <a:spcPct val="100000"/>
              </a:lnSpc>
            </a:pPr>
            <a:endParaRPr lang="en-US" sz="1800" b="0" strike="noStrike" spc="-1">
              <a:solidFill>
                <a:srgbClr val="000000"/>
              </a:solidFill>
              <a:uFill>
                <a:solidFill>
                  <a:srgbClr val="FFFFFF"/>
                </a:solidFill>
              </a:uFill>
              <a:latin typeface="Arial"/>
            </a:endParaRPr>
          </a:p>
          <a:p>
            <a:pPr>
              <a:lnSpc>
                <a:spcPct val="100000"/>
              </a:lnSpc>
            </a:pPr>
            <a:r>
              <a:rPr lang="en-US" sz="2400" b="0" strike="noStrike" spc="-1">
                <a:solidFill>
                  <a:srgbClr val="404040"/>
                </a:solidFill>
                <a:uFill>
                  <a:solidFill>
                    <a:srgbClr val="FFFFFF"/>
                  </a:solidFill>
                </a:uFill>
                <a:latin typeface="Calibri"/>
                <a:ea typeface="DejaVu Sans"/>
              </a:rPr>
              <a:t>XML In, Web Out</a:t>
            </a:r>
            <a:endParaRPr lang="en-US" sz="1800" b="0" strike="noStrike" spc="-1">
              <a:solidFill>
                <a:srgbClr val="000000"/>
              </a:solidFill>
              <a:uFill>
                <a:solidFill>
                  <a:srgbClr val="FFFFFF"/>
                </a:solidFill>
              </a:uFill>
              <a:latin typeface="Arial"/>
            </a:endParaRPr>
          </a:p>
          <a:p>
            <a:pPr>
              <a:lnSpc>
                <a:spcPct val="100000"/>
              </a:lnSpc>
            </a:pPr>
            <a:r>
              <a:rPr lang="en-US" sz="2400" b="0" strike="noStrike" spc="-1">
                <a:solidFill>
                  <a:srgbClr val="404040"/>
                </a:solidFill>
                <a:uFill>
                  <a:solidFill>
                    <a:srgbClr val="FFFFFF"/>
                  </a:solidFill>
                </a:uFill>
                <a:latin typeface="Calibri"/>
                <a:ea typeface="DejaVu Sans"/>
              </a:rPr>
              <a:t>August 1, 2016</a:t>
            </a:r>
            <a:endParaRPr lang="en-US" sz="1800" b="0" strike="noStrike" spc="-1">
              <a:solidFill>
                <a:srgbClr val="000000"/>
              </a:solidFill>
              <a:uFill>
                <a:solidFill>
                  <a:srgbClr val="FFFFFF"/>
                </a:solidFill>
              </a:uFill>
              <a:latin typeface="Arial"/>
            </a:endParaRPr>
          </a:p>
          <a:p>
            <a:pPr>
              <a:lnSpc>
                <a:spcPct val="100000"/>
              </a:lnSpc>
            </a:pPr>
            <a:endParaRPr lang="en-US" sz="1800" b="0" strike="noStrike" spc="-1">
              <a:solidFill>
                <a:srgbClr val="000000"/>
              </a:solidFill>
              <a:uFill>
                <a:solidFill>
                  <a:srgbClr val="FFFFFF"/>
                </a:solidFill>
              </a:uFill>
              <a:latin typeface="Arial"/>
            </a:endParaRPr>
          </a:p>
        </p:txBody>
      </p:sp>
    </p:spTree>
  </p:cSld>
  <p:clrMapOvr>
    <a:masterClrMapping/>
  </p:clrMapOvr>
  <p:timing>
    <p:tnLst>
      <p:par>
        <p:cTn xmlns:p14="http://schemas.microsoft.com/office/powerpoint/2010/mai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 name="CustomShape 1"/>
          <p:cNvSpPr/>
          <p:nvPr/>
        </p:nvSpPr>
        <p:spPr>
          <a:xfrm>
            <a:off x="457200" y="533520"/>
            <a:ext cx="8228160" cy="989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en-US" sz="4000" b="0" strike="noStrike" spc="-89">
                <a:solidFill>
                  <a:srgbClr val="09213B"/>
                </a:solidFill>
                <a:uFill>
                  <a:solidFill>
                    <a:srgbClr val="FFFFFF"/>
                  </a:solidFill>
                </a:uFill>
                <a:latin typeface="Cambria"/>
                <a:ea typeface="DejaVu Sans"/>
              </a:rPr>
              <a:t>Transcription architecture</a:t>
            </a:r>
            <a:endParaRPr lang="en-US" sz="1800" b="0" strike="noStrike" spc="-1">
              <a:solidFill>
                <a:srgbClr val="000000"/>
              </a:solidFill>
              <a:uFill>
                <a:solidFill>
                  <a:srgbClr val="FFFFFF"/>
                </a:solidFill>
              </a:uFill>
              <a:latin typeface="Arial"/>
            </a:endParaRPr>
          </a:p>
        </p:txBody>
      </p:sp>
      <p:sp>
        <p:nvSpPr>
          <p:cNvPr id="144" name="CustomShape 2"/>
          <p:cNvSpPr/>
          <p:nvPr/>
        </p:nvSpPr>
        <p:spPr>
          <a:xfrm>
            <a:off x="457200" y="1600200"/>
            <a:ext cx="8228160" cy="4875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endParaRPr lang="en-US" sz="1800" b="0" strike="noStrike" spc="-1">
              <a:solidFill>
                <a:srgbClr val="000000"/>
              </a:solidFill>
              <a:uFill>
                <a:solidFill>
                  <a:srgbClr val="FFFFFF"/>
                </a:solidFill>
              </a:uFill>
              <a:latin typeface="Arial"/>
            </a:endParaRPr>
          </a:p>
          <a:p>
            <a:pPr marL="182880" indent="-181440">
              <a:lnSpc>
                <a:spcPct val="100000"/>
              </a:lnSpc>
              <a:buClr>
                <a:srgbClr val="2C7C9F"/>
              </a:buClr>
              <a:buSzPct val="85000"/>
              <a:buFont typeface="Arial"/>
              <a:buChar char="•"/>
            </a:pPr>
            <a:r>
              <a:rPr lang="en-US" sz="2400" b="0" strike="noStrike" spc="-1">
                <a:solidFill>
                  <a:srgbClr val="000000"/>
                </a:solidFill>
                <a:uFill>
                  <a:solidFill>
                    <a:srgbClr val="FFFFFF"/>
                  </a:solidFill>
                </a:uFill>
                <a:latin typeface="Calibri"/>
                <a:ea typeface="DejaVu Sans"/>
              </a:rPr>
              <a:t>Designed to get encoders of all skill levels working with little training</a:t>
            </a:r>
            <a:endParaRPr lang="en-US" sz="1800" b="0" strike="noStrike" spc="-1">
              <a:solidFill>
                <a:srgbClr val="000000"/>
              </a:solidFill>
              <a:uFill>
                <a:solidFill>
                  <a:srgbClr val="FFFFFF"/>
                </a:solidFill>
              </a:uFill>
              <a:latin typeface="Arial"/>
            </a:endParaRPr>
          </a:p>
          <a:p>
            <a:pPr marL="182880" indent="-181440">
              <a:lnSpc>
                <a:spcPct val="100000"/>
              </a:lnSpc>
              <a:buClr>
                <a:srgbClr val="2C7C9F"/>
              </a:buClr>
              <a:buSzPct val="85000"/>
              <a:buFont typeface="Arial"/>
              <a:buChar char="•"/>
            </a:pPr>
            <a:r>
              <a:rPr lang="en-US" sz="2400" b="0" strike="noStrike" spc="-1">
                <a:solidFill>
                  <a:srgbClr val="000000"/>
                </a:solidFill>
                <a:uFill>
                  <a:solidFill>
                    <a:srgbClr val="FFFFFF"/>
                  </a:solidFill>
                </a:uFill>
                <a:latin typeface="Calibri"/>
                <a:ea typeface="DejaVu Sans"/>
              </a:rPr>
              <a:t>CouchDB backend</a:t>
            </a:r>
            <a:endParaRPr lang="en-US" sz="1800" b="0" strike="noStrike" spc="-1">
              <a:solidFill>
                <a:srgbClr val="000000"/>
              </a:solidFill>
              <a:uFill>
                <a:solidFill>
                  <a:srgbClr val="FFFFFF"/>
                </a:solidFill>
              </a:uFill>
              <a:latin typeface="Arial"/>
            </a:endParaRPr>
          </a:p>
          <a:p>
            <a:pPr marL="432000" lvl="1" indent="-215280">
              <a:lnSpc>
                <a:spcPct val="100000"/>
              </a:lnSpc>
              <a:buClr>
                <a:srgbClr val="000000"/>
              </a:buClr>
              <a:buSzPct val="45000"/>
              <a:buFont typeface="Wingdings" charset="2"/>
              <a:buChar char=""/>
            </a:pPr>
            <a:r>
              <a:rPr lang="en-US" sz="2400" b="0" strike="noStrike" spc="-1">
                <a:solidFill>
                  <a:srgbClr val="000000"/>
                </a:solidFill>
                <a:uFill>
                  <a:solidFill>
                    <a:srgbClr val="FFFFFF"/>
                  </a:solidFill>
                </a:uFill>
                <a:latin typeface="Calibri"/>
                <a:ea typeface="DejaVu Sans"/>
              </a:rPr>
              <a:t>NoSQL, JSON-based database</a:t>
            </a:r>
            <a:endParaRPr lang="en-US" sz="1800" b="0" strike="noStrike" spc="-1">
              <a:solidFill>
                <a:srgbClr val="000000"/>
              </a:solidFill>
              <a:uFill>
                <a:solidFill>
                  <a:srgbClr val="FFFFFF"/>
                </a:solidFill>
              </a:uFill>
              <a:latin typeface="Arial"/>
            </a:endParaRPr>
          </a:p>
          <a:p>
            <a:pPr marL="432000" lvl="1" indent="-215280">
              <a:lnSpc>
                <a:spcPct val="100000"/>
              </a:lnSpc>
              <a:buClr>
                <a:srgbClr val="000000"/>
              </a:buClr>
              <a:buSzPct val="45000"/>
              <a:buFont typeface="Wingdings" charset="2"/>
              <a:buChar char=""/>
            </a:pPr>
            <a:r>
              <a:rPr lang="en-US" sz="2400" b="0" strike="noStrike" spc="-1">
                <a:solidFill>
                  <a:srgbClr val="000000"/>
                </a:solidFill>
                <a:uFill>
                  <a:solidFill>
                    <a:srgbClr val="FFFFFF"/>
                  </a:solidFill>
                </a:uFill>
                <a:latin typeface="Calibri"/>
                <a:ea typeface="DejaVu Sans"/>
              </a:rPr>
              <a:t>Accessible via web interface or HTTP request</a:t>
            </a:r>
            <a:endParaRPr lang="en-US" sz="1800" b="0" strike="noStrike" spc="-1">
              <a:solidFill>
                <a:srgbClr val="000000"/>
              </a:solidFill>
              <a:uFill>
                <a:solidFill>
                  <a:srgbClr val="FFFFFF"/>
                </a:solidFill>
              </a:uFill>
              <a:latin typeface="Arial"/>
            </a:endParaRPr>
          </a:p>
          <a:p>
            <a:pPr marL="182880" indent="-181440">
              <a:lnSpc>
                <a:spcPct val="100000"/>
              </a:lnSpc>
              <a:buClr>
                <a:srgbClr val="2C7C9F"/>
              </a:buClr>
              <a:buSzPct val="85000"/>
              <a:buFont typeface="Arial"/>
              <a:buChar char="•"/>
            </a:pPr>
            <a:r>
              <a:rPr lang="en-US" sz="2400" b="0" strike="noStrike" spc="-1">
                <a:solidFill>
                  <a:srgbClr val="000000"/>
                </a:solidFill>
                <a:uFill>
                  <a:solidFill>
                    <a:srgbClr val="FFFFFF"/>
                  </a:solidFill>
                </a:uFill>
                <a:latin typeface="Calibri"/>
                <a:ea typeface="DejaVu Sans"/>
              </a:rPr>
              <a:t>BackboneJS frontend</a:t>
            </a:r>
            <a:endParaRPr lang="en-US" sz="1800" b="0" strike="noStrike" spc="-1">
              <a:solidFill>
                <a:srgbClr val="000000"/>
              </a:solidFill>
              <a:uFill>
                <a:solidFill>
                  <a:srgbClr val="FFFFFF"/>
                </a:solidFill>
              </a:uFill>
              <a:latin typeface="Arial"/>
            </a:endParaRPr>
          </a:p>
          <a:p>
            <a:pPr marL="432000" lvl="1" indent="-215280">
              <a:lnSpc>
                <a:spcPct val="100000"/>
              </a:lnSpc>
              <a:buClr>
                <a:srgbClr val="000000"/>
              </a:buClr>
              <a:buSzPct val="45000"/>
              <a:buFont typeface="Wingdings" charset="2"/>
              <a:buChar char=""/>
            </a:pPr>
            <a:r>
              <a:rPr lang="en-US" sz="2400" b="0" strike="noStrike" spc="-1">
                <a:solidFill>
                  <a:srgbClr val="000000"/>
                </a:solidFill>
                <a:uFill>
                  <a:solidFill>
                    <a:srgbClr val="FFFFFF"/>
                  </a:solidFill>
                </a:uFill>
                <a:latin typeface="Calibri"/>
                <a:ea typeface="DejaVu Sans"/>
              </a:rPr>
              <a:t>Connected to CouchDB API</a:t>
            </a:r>
            <a:endParaRPr lang="en-US" sz="1800" b="0" strike="noStrike" spc="-1">
              <a:solidFill>
                <a:srgbClr val="000000"/>
              </a:solidFill>
              <a:uFill>
                <a:solidFill>
                  <a:srgbClr val="FFFFFF"/>
                </a:solidFill>
              </a:uFill>
              <a:latin typeface="Arial"/>
            </a:endParaRPr>
          </a:p>
          <a:p>
            <a:pPr marL="432000" lvl="1" indent="-215280">
              <a:lnSpc>
                <a:spcPct val="100000"/>
              </a:lnSpc>
              <a:buClr>
                <a:srgbClr val="000000"/>
              </a:buClr>
              <a:buSzPct val="45000"/>
              <a:buFont typeface="Wingdings" charset="2"/>
              <a:buChar char=""/>
            </a:pPr>
            <a:r>
              <a:rPr lang="en-US" sz="2400" b="0" strike="noStrike" spc="-1">
                <a:solidFill>
                  <a:srgbClr val="000000"/>
                </a:solidFill>
                <a:uFill>
                  <a:solidFill>
                    <a:srgbClr val="FFFFFF"/>
                  </a:solidFill>
                </a:uFill>
                <a:latin typeface="Calibri"/>
                <a:ea typeface="DejaVu Sans"/>
              </a:rPr>
              <a:t>Contains an index of records in the Couch database</a:t>
            </a:r>
            <a:endParaRPr lang="en-US" sz="1800" b="0" strike="noStrike" spc="-1">
              <a:solidFill>
                <a:srgbClr val="000000"/>
              </a:solidFill>
              <a:uFill>
                <a:solidFill>
                  <a:srgbClr val="FFFFFF"/>
                </a:solidFill>
              </a:uFill>
              <a:latin typeface="Arial"/>
            </a:endParaRPr>
          </a:p>
          <a:p>
            <a:pPr marL="432000" lvl="1" indent="-215280">
              <a:lnSpc>
                <a:spcPct val="100000"/>
              </a:lnSpc>
              <a:buClr>
                <a:srgbClr val="000000"/>
              </a:buClr>
              <a:buSzPct val="45000"/>
              <a:buFont typeface="Wingdings" charset="2"/>
              <a:buChar char=""/>
            </a:pPr>
            <a:r>
              <a:rPr lang="en-US" sz="2400" b="0" strike="noStrike" spc="-1">
                <a:solidFill>
                  <a:srgbClr val="000000"/>
                </a:solidFill>
                <a:uFill>
                  <a:solidFill>
                    <a:srgbClr val="FFFFFF"/>
                  </a:solidFill>
                </a:uFill>
                <a:latin typeface="Calibri"/>
                <a:ea typeface="DejaVu Sans"/>
              </a:rPr>
              <a:t>Allows users to edit and update JSON records</a:t>
            </a:r>
            <a:endParaRPr lang="en-US" sz="1800" b="0" strike="noStrike" spc="-1">
              <a:solidFill>
                <a:srgbClr val="000000"/>
              </a:solidFill>
              <a:uFill>
                <a:solidFill>
                  <a:srgbClr val="FFFFFF"/>
                </a:solidFill>
              </a:uFill>
              <a:latin typeface="Arial"/>
            </a:endParaRPr>
          </a:p>
          <a:p>
            <a:pPr>
              <a:lnSpc>
                <a:spcPct val="100000"/>
              </a:lnSpc>
            </a:pPr>
            <a:endParaRPr lang="en-US" sz="1800" b="0" strike="noStrike" spc="-1">
              <a:solidFill>
                <a:srgbClr val="000000"/>
              </a:solidFill>
              <a:uFill>
                <a:solidFill>
                  <a:srgbClr val="FFFFFF"/>
                </a:solidFill>
              </a:uFill>
              <a:latin typeface="Arial"/>
            </a:endParaRPr>
          </a:p>
        </p:txBody>
      </p:sp>
    </p:spTree>
  </p:cSld>
  <p:clrMapOvr>
    <a:masterClrMapping/>
  </p:clrMapOvr>
  <p:timing>
    <p:tnLst>
      <p:par>
        <p:cTn xmlns:p14="http://schemas.microsoft.com/office/powerpoint/2010/mai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 name="CustomShape 1"/>
          <p:cNvSpPr/>
          <p:nvPr/>
        </p:nvSpPr>
        <p:spPr>
          <a:xfrm>
            <a:off x="457200" y="533520"/>
            <a:ext cx="8228160" cy="989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en-US" sz="4000" b="0" strike="noStrike" spc="-89">
                <a:solidFill>
                  <a:srgbClr val="09213B"/>
                </a:solidFill>
                <a:uFill>
                  <a:solidFill>
                    <a:srgbClr val="FFFFFF"/>
                  </a:solidFill>
                </a:uFill>
                <a:latin typeface="Cambria"/>
                <a:ea typeface="DejaVu Sans"/>
              </a:rPr>
              <a:t>JSON records in Couch DB</a:t>
            </a:r>
            <a:endParaRPr lang="en-US" sz="1800" b="0" strike="noStrike" spc="-1">
              <a:solidFill>
                <a:srgbClr val="000000"/>
              </a:solidFill>
              <a:uFill>
                <a:solidFill>
                  <a:srgbClr val="FFFFFF"/>
                </a:solidFill>
              </a:uFill>
              <a:latin typeface="Arial"/>
            </a:endParaRPr>
          </a:p>
        </p:txBody>
      </p:sp>
      <p:pic>
        <p:nvPicPr>
          <p:cNvPr id="146" name="Picture 4"/>
          <p:cNvPicPr/>
          <p:nvPr/>
        </p:nvPicPr>
        <p:blipFill>
          <a:blip r:embed="rId3"/>
          <a:stretch/>
        </p:blipFill>
        <p:spPr>
          <a:xfrm>
            <a:off x="457200" y="1935000"/>
            <a:ext cx="8118000" cy="3750840"/>
          </a:xfrm>
          <a:prstGeom prst="rect">
            <a:avLst/>
          </a:prstGeom>
          <a:ln>
            <a:noFill/>
          </a:ln>
        </p:spPr>
      </p:pic>
    </p:spTree>
  </p:cSld>
  <p:clrMapOvr>
    <a:masterClrMapping/>
  </p:clrMapOvr>
  <p:timing>
    <p:tnLst>
      <p:par>
        <p:cTn xmlns:p14="http://schemas.microsoft.com/office/powerpoint/2010/mai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 name="CustomShape 1"/>
          <p:cNvSpPr/>
          <p:nvPr/>
        </p:nvSpPr>
        <p:spPr>
          <a:xfrm>
            <a:off x="457200" y="533520"/>
            <a:ext cx="8228160" cy="989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en-US" sz="4000" b="0" strike="noStrike" spc="-89">
                <a:solidFill>
                  <a:srgbClr val="09213B"/>
                </a:solidFill>
                <a:uFill>
                  <a:solidFill>
                    <a:srgbClr val="FFFFFF"/>
                  </a:solidFill>
                </a:uFill>
                <a:latin typeface="Cambria"/>
                <a:ea typeface="DejaVu Sans"/>
              </a:rPr>
              <a:t>Pre-publication decisions: XML</a:t>
            </a:r>
            <a:endParaRPr lang="en-US" sz="1800" b="0" strike="noStrike" spc="-1">
              <a:solidFill>
                <a:srgbClr val="000000"/>
              </a:solidFill>
              <a:uFill>
                <a:solidFill>
                  <a:srgbClr val="FFFFFF"/>
                </a:solidFill>
              </a:uFill>
              <a:latin typeface="Arial"/>
            </a:endParaRPr>
          </a:p>
        </p:txBody>
      </p:sp>
      <p:sp>
        <p:nvSpPr>
          <p:cNvPr id="148" name="CustomShape 2"/>
          <p:cNvSpPr/>
          <p:nvPr/>
        </p:nvSpPr>
        <p:spPr>
          <a:xfrm>
            <a:off x="457200" y="1600200"/>
            <a:ext cx="8228160" cy="4875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endParaRPr lang="en-US" sz="1800" b="0" strike="noStrike" spc="-1">
              <a:solidFill>
                <a:srgbClr val="000000"/>
              </a:solidFill>
              <a:uFill>
                <a:solidFill>
                  <a:srgbClr val="FFFFFF"/>
                </a:solidFill>
              </a:uFill>
              <a:latin typeface="Arial"/>
            </a:endParaRPr>
          </a:p>
          <a:p>
            <a:pPr marL="182880" indent="-181440">
              <a:lnSpc>
                <a:spcPct val="100000"/>
              </a:lnSpc>
              <a:buClr>
                <a:srgbClr val="2C7C9F"/>
              </a:buClr>
              <a:buSzPct val="85000"/>
              <a:buFont typeface="Arial"/>
              <a:buChar char="•"/>
            </a:pPr>
            <a:r>
              <a:rPr lang="en-US" sz="2400" b="0" strike="noStrike" spc="-1">
                <a:solidFill>
                  <a:srgbClr val="000000"/>
                </a:solidFill>
                <a:uFill>
                  <a:solidFill>
                    <a:srgbClr val="FFFFFF"/>
                  </a:solidFill>
                </a:uFill>
                <a:latin typeface="Calibri"/>
                <a:ea typeface="DejaVu Sans"/>
              </a:rPr>
              <a:t>Transcriptions in CouchDB aren’t XML but JSON strings. Well-formedness and validity aren’t guaranteed.</a:t>
            </a:r>
            <a:endParaRPr lang="en-US" sz="1800" b="0" strike="noStrike" spc="-1">
              <a:solidFill>
                <a:srgbClr val="000000"/>
              </a:solidFill>
              <a:uFill>
                <a:solidFill>
                  <a:srgbClr val="FFFFFF"/>
                </a:solidFill>
              </a:uFill>
              <a:latin typeface="Arial"/>
            </a:endParaRPr>
          </a:p>
          <a:p>
            <a:pPr marL="182880" indent="-181440">
              <a:lnSpc>
                <a:spcPct val="100000"/>
              </a:lnSpc>
              <a:buClr>
                <a:srgbClr val="2C7C9F"/>
              </a:buClr>
              <a:buSzPct val="85000"/>
              <a:buFont typeface="Arial"/>
              <a:buChar char="•"/>
            </a:pPr>
            <a:r>
              <a:rPr lang="en-US" sz="2400" b="0" strike="noStrike" spc="-1">
                <a:solidFill>
                  <a:srgbClr val="000000"/>
                </a:solidFill>
                <a:uFill>
                  <a:solidFill>
                    <a:srgbClr val="FFFFFF"/>
                  </a:solidFill>
                </a:uFill>
                <a:latin typeface="Calibri"/>
                <a:ea typeface="DejaVu Sans"/>
              </a:rPr>
              <a:t>The Women Writers Project has invested much of its architecture and expertise into XML technologies, especially TEI encoding and XSLT.</a:t>
            </a:r>
            <a:endParaRPr lang="en-US" sz="1800" b="0" strike="noStrike" spc="-1">
              <a:solidFill>
                <a:srgbClr val="000000"/>
              </a:solidFill>
              <a:uFill>
                <a:solidFill>
                  <a:srgbClr val="FFFFFF"/>
                </a:solidFill>
              </a:uFill>
              <a:latin typeface="Arial"/>
            </a:endParaRPr>
          </a:p>
          <a:p>
            <a:pPr marL="182880" indent="-181440">
              <a:lnSpc>
                <a:spcPct val="100000"/>
              </a:lnSpc>
              <a:buClr>
                <a:srgbClr val="2C7C9F"/>
              </a:buClr>
              <a:buSzPct val="85000"/>
              <a:buFont typeface="Arial"/>
              <a:buChar char="•"/>
            </a:pPr>
            <a:r>
              <a:rPr lang="en-US" sz="2400" b="0" strike="noStrike" spc="-1">
                <a:solidFill>
                  <a:srgbClr val="000000"/>
                </a:solidFill>
                <a:uFill>
                  <a:solidFill>
                    <a:srgbClr val="FFFFFF"/>
                  </a:solidFill>
                </a:uFill>
                <a:latin typeface="Calibri"/>
                <a:ea typeface="DejaVu Sans"/>
              </a:rPr>
              <a:t>To make publication of transcriptions easier, we should convert the reviews from JSON records to TEI-encoded XML files.</a:t>
            </a:r>
            <a:endParaRPr lang="en-US" sz="1800" b="0" strike="noStrike" spc="-1">
              <a:solidFill>
                <a:srgbClr val="000000"/>
              </a:solidFill>
              <a:uFill>
                <a:solidFill>
                  <a:srgbClr val="FFFFFF"/>
                </a:solidFill>
              </a:uFill>
              <a:latin typeface="Arial"/>
            </a:endParaRPr>
          </a:p>
          <a:p>
            <a:pPr>
              <a:lnSpc>
                <a:spcPct val="100000"/>
              </a:lnSpc>
            </a:pPr>
            <a:endParaRPr lang="en-US" sz="1800" b="0" strike="noStrike" spc="-1">
              <a:solidFill>
                <a:srgbClr val="000000"/>
              </a:solidFill>
              <a:uFill>
                <a:solidFill>
                  <a:srgbClr val="FFFFFF"/>
                </a:solidFill>
              </a:uFill>
              <a:latin typeface="Arial"/>
            </a:endParaRPr>
          </a:p>
        </p:txBody>
      </p:sp>
    </p:spTree>
  </p:cSld>
  <p:clrMapOvr>
    <a:masterClrMapping/>
  </p:clrMapOvr>
  <p:timing>
    <p:tnLst>
      <p:par>
        <p:cTn xmlns:p14="http://schemas.microsoft.com/office/powerpoint/2010/mai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 name="CustomShape 1"/>
          <p:cNvSpPr/>
          <p:nvPr/>
        </p:nvSpPr>
        <p:spPr>
          <a:xfrm>
            <a:off x="457200" y="533520"/>
            <a:ext cx="8228160" cy="989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en-US" sz="4000" b="0" strike="noStrike" spc="-89">
                <a:solidFill>
                  <a:srgbClr val="09213B"/>
                </a:solidFill>
                <a:uFill>
                  <a:solidFill>
                    <a:srgbClr val="FFFFFF"/>
                  </a:solidFill>
                </a:uFill>
                <a:latin typeface="Cambria"/>
                <a:ea typeface="DejaVu Sans"/>
              </a:rPr>
              <a:t>Pre-publication decisions: Metadata</a:t>
            </a:r>
            <a:endParaRPr lang="en-US" sz="1800" b="0" strike="noStrike" spc="-1">
              <a:solidFill>
                <a:srgbClr val="000000"/>
              </a:solidFill>
              <a:uFill>
                <a:solidFill>
                  <a:srgbClr val="FFFFFF"/>
                </a:solidFill>
              </a:uFill>
              <a:latin typeface="Arial"/>
            </a:endParaRPr>
          </a:p>
        </p:txBody>
      </p:sp>
      <p:sp>
        <p:nvSpPr>
          <p:cNvPr id="150" name="CustomShape 2"/>
          <p:cNvSpPr/>
          <p:nvPr/>
        </p:nvSpPr>
        <p:spPr>
          <a:xfrm>
            <a:off x="457200" y="1600200"/>
            <a:ext cx="8228160" cy="4875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182880" indent="-181440">
              <a:lnSpc>
                <a:spcPct val="100000"/>
              </a:lnSpc>
              <a:buClr>
                <a:srgbClr val="2C7C9F"/>
              </a:buClr>
              <a:buSzPct val="85000"/>
              <a:buFont typeface="Arial"/>
              <a:buChar char="•"/>
            </a:pPr>
            <a:r>
              <a:rPr lang="en-US" sz="2400" b="0" strike="noStrike" spc="-1">
                <a:solidFill>
                  <a:srgbClr val="000000"/>
                </a:solidFill>
                <a:uFill>
                  <a:solidFill>
                    <a:srgbClr val="FFFFFF"/>
                  </a:solidFill>
                </a:uFill>
                <a:latin typeface="Calibri"/>
                <a:ea typeface="DejaVu Sans"/>
              </a:rPr>
              <a:t>There are over 600 JSON records with transcriptions.</a:t>
            </a:r>
            <a:endParaRPr lang="en-US" sz="1800" b="0" strike="noStrike" spc="-1">
              <a:solidFill>
                <a:srgbClr val="000000"/>
              </a:solidFill>
              <a:uFill>
                <a:solidFill>
                  <a:srgbClr val="FFFFFF"/>
                </a:solidFill>
              </a:uFill>
              <a:latin typeface="Arial"/>
            </a:endParaRPr>
          </a:p>
          <a:p>
            <a:pPr marL="432000" lvl="1" indent="-215280">
              <a:lnSpc>
                <a:spcPct val="100000"/>
              </a:lnSpc>
              <a:buClr>
                <a:srgbClr val="000000"/>
              </a:buClr>
              <a:buSzPct val="45000"/>
              <a:buFont typeface="Wingdings" charset="2"/>
              <a:buChar char=""/>
            </a:pPr>
            <a:r>
              <a:rPr lang="en-US" sz="2400" b="0" strike="noStrike" spc="-1">
                <a:solidFill>
                  <a:srgbClr val="000000"/>
                </a:solidFill>
                <a:uFill>
                  <a:solidFill>
                    <a:srgbClr val="FFFFFF"/>
                  </a:solidFill>
                </a:uFill>
                <a:latin typeface="Calibri"/>
                <a:ea typeface="DejaVu Sans"/>
              </a:rPr>
              <a:t>A single index would give a human user information overload.</a:t>
            </a:r>
            <a:endParaRPr lang="en-US" sz="1800" b="0" strike="noStrike" spc="-1">
              <a:solidFill>
                <a:srgbClr val="000000"/>
              </a:solidFill>
              <a:uFill>
                <a:solidFill>
                  <a:srgbClr val="FFFFFF"/>
                </a:solidFill>
              </a:uFill>
              <a:latin typeface="Arial"/>
            </a:endParaRPr>
          </a:p>
          <a:p>
            <a:pPr marL="432000" lvl="1" indent="-215280">
              <a:lnSpc>
                <a:spcPct val="100000"/>
              </a:lnSpc>
              <a:buClr>
                <a:srgbClr val="000000"/>
              </a:buClr>
              <a:buSzPct val="45000"/>
              <a:buFont typeface="Wingdings" charset="2"/>
              <a:buChar char=""/>
            </a:pPr>
            <a:r>
              <a:rPr lang="en-US" sz="2400" b="0" strike="noStrike" spc="-1">
                <a:solidFill>
                  <a:srgbClr val="000000"/>
                </a:solidFill>
                <a:uFill>
                  <a:solidFill>
                    <a:srgbClr val="FFFFFF"/>
                  </a:solidFill>
                </a:uFill>
                <a:latin typeface="Calibri"/>
                <a:ea typeface="DejaVu Sans"/>
              </a:rPr>
              <a:t>A human user would find more value in browsing reviews in manageable sets, by categories.</a:t>
            </a:r>
            <a:endParaRPr lang="en-US" sz="1800" b="0" strike="noStrike" spc="-1">
              <a:solidFill>
                <a:srgbClr val="000000"/>
              </a:solidFill>
              <a:uFill>
                <a:solidFill>
                  <a:srgbClr val="FFFFFF"/>
                </a:solidFill>
              </a:uFill>
              <a:latin typeface="Arial"/>
            </a:endParaRPr>
          </a:p>
          <a:p>
            <a:pPr marL="182880" indent="-181440">
              <a:lnSpc>
                <a:spcPct val="100000"/>
              </a:lnSpc>
              <a:buClr>
                <a:srgbClr val="2C7C9F"/>
              </a:buClr>
              <a:buSzPct val="85000"/>
              <a:buFont typeface="Arial"/>
              <a:buChar char="•"/>
            </a:pPr>
            <a:r>
              <a:rPr lang="en-US" sz="2400" b="0" strike="noStrike" spc="-1">
                <a:solidFill>
                  <a:srgbClr val="000000"/>
                </a:solidFill>
                <a:uFill>
                  <a:solidFill>
                    <a:srgbClr val="FFFFFF"/>
                  </a:solidFill>
                </a:uFill>
                <a:latin typeface="Calibri"/>
                <a:ea typeface="DejaVu Sans"/>
              </a:rPr>
              <a:t>Each record includes a variety of contextual information:</a:t>
            </a:r>
            <a:endParaRPr lang="en-US" sz="1800" b="0" strike="noStrike" spc="-1">
              <a:solidFill>
                <a:srgbClr val="000000"/>
              </a:solidFill>
              <a:uFill>
                <a:solidFill>
                  <a:srgbClr val="FFFFFF"/>
                </a:solidFill>
              </a:uFill>
              <a:latin typeface="Arial"/>
            </a:endParaRPr>
          </a:p>
          <a:p>
            <a:pPr marL="432000" lvl="1" indent="-215280">
              <a:lnSpc>
                <a:spcPct val="100000"/>
              </a:lnSpc>
              <a:buClr>
                <a:srgbClr val="000000"/>
              </a:buClr>
              <a:buSzPct val="45000"/>
              <a:buFont typeface="Wingdings" charset="2"/>
              <a:buChar char=""/>
            </a:pPr>
            <a:r>
              <a:rPr lang="en-US" sz="2400" b="0" strike="noStrike" spc="-1">
                <a:solidFill>
                  <a:srgbClr val="000000"/>
                </a:solidFill>
                <a:uFill>
                  <a:solidFill>
                    <a:srgbClr val="FFFFFF"/>
                  </a:solidFill>
                </a:uFill>
                <a:latin typeface="Calibri"/>
                <a:ea typeface="DejaVu Sans"/>
              </a:rPr>
              <a:t>Information on the record itself (such as date last edited),</a:t>
            </a:r>
            <a:endParaRPr lang="en-US" sz="1800" b="0" strike="noStrike" spc="-1">
              <a:solidFill>
                <a:srgbClr val="000000"/>
              </a:solidFill>
              <a:uFill>
                <a:solidFill>
                  <a:srgbClr val="FFFFFF"/>
                </a:solidFill>
              </a:uFill>
              <a:latin typeface="Arial"/>
            </a:endParaRPr>
          </a:p>
          <a:p>
            <a:pPr marL="432000" lvl="1" indent="-215280">
              <a:lnSpc>
                <a:spcPct val="100000"/>
              </a:lnSpc>
              <a:buClr>
                <a:srgbClr val="000000"/>
              </a:buClr>
              <a:buSzPct val="45000"/>
              <a:buFont typeface="Wingdings" charset="2"/>
              <a:buChar char=""/>
            </a:pPr>
            <a:r>
              <a:rPr lang="en-US" sz="2400" b="0" strike="noStrike" spc="-1">
                <a:solidFill>
                  <a:srgbClr val="000000"/>
                </a:solidFill>
                <a:uFill>
                  <a:solidFill>
                    <a:srgbClr val="FFFFFF"/>
                  </a:solidFill>
                </a:uFill>
                <a:latin typeface="Calibri"/>
                <a:ea typeface="DejaVu Sans"/>
              </a:rPr>
              <a:t>Information on the source of the review, often a journal or magazine,</a:t>
            </a:r>
            <a:endParaRPr lang="en-US" sz="1800" b="0" strike="noStrike" spc="-1">
              <a:solidFill>
                <a:srgbClr val="000000"/>
              </a:solidFill>
              <a:uFill>
                <a:solidFill>
                  <a:srgbClr val="FFFFFF"/>
                </a:solidFill>
              </a:uFill>
              <a:latin typeface="Arial"/>
            </a:endParaRPr>
          </a:p>
          <a:p>
            <a:pPr marL="432000" lvl="1" indent="-215280">
              <a:lnSpc>
                <a:spcPct val="100000"/>
              </a:lnSpc>
              <a:buClr>
                <a:srgbClr val="000000"/>
              </a:buClr>
              <a:buSzPct val="45000"/>
              <a:buFont typeface="Wingdings" charset="2"/>
              <a:buChar char=""/>
            </a:pPr>
            <a:r>
              <a:rPr lang="en-US" sz="2400" b="0" strike="noStrike" spc="-1">
                <a:solidFill>
                  <a:srgbClr val="000000"/>
                </a:solidFill>
                <a:uFill>
                  <a:solidFill>
                    <a:srgbClr val="FFFFFF"/>
                  </a:solidFill>
                </a:uFill>
                <a:latin typeface="Calibri"/>
                <a:ea typeface="DejaVu Sans"/>
              </a:rPr>
              <a:t>Information on the reviewed author, and</a:t>
            </a:r>
            <a:endParaRPr lang="en-US" sz="1800" b="0" strike="noStrike" spc="-1">
              <a:solidFill>
                <a:srgbClr val="000000"/>
              </a:solidFill>
              <a:uFill>
                <a:solidFill>
                  <a:srgbClr val="FFFFFF"/>
                </a:solidFill>
              </a:uFill>
              <a:latin typeface="Arial"/>
            </a:endParaRPr>
          </a:p>
          <a:p>
            <a:pPr marL="432000" lvl="1" indent="-215280">
              <a:lnSpc>
                <a:spcPct val="100000"/>
              </a:lnSpc>
              <a:buClr>
                <a:srgbClr val="000000"/>
              </a:buClr>
              <a:buSzPct val="45000"/>
              <a:buFont typeface="Wingdings" charset="2"/>
              <a:buChar char=""/>
            </a:pPr>
            <a:r>
              <a:rPr lang="en-US" sz="2400" b="0" strike="noStrike" spc="-1">
                <a:solidFill>
                  <a:srgbClr val="000000"/>
                </a:solidFill>
                <a:uFill>
                  <a:solidFill>
                    <a:srgbClr val="FFFFFF"/>
                  </a:solidFill>
                </a:uFill>
                <a:latin typeface="Calibri"/>
                <a:ea typeface="DejaVu Sans"/>
              </a:rPr>
              <a:t>Information on the reviewed work (including the probable edition reviewed).</a:t>
            </a:r>
            <a:endParaRPr lang="en-US" sz="1800" b="0" strike="noStrike" spc="-1">
              <a:solidFill>
                <a:srgbClr val="000000"/>
              </a:solidFill>
              <a:uFill>
                <a:solidFill>
                  <a:srgbClr val="FFFFFF"/>
                </a:solidFill>
              </a:uFill>
              <a:latin typeface="Arial"/>
            </a:endParaRPr>
          </a:p>
        </p:txBody>
      </p:sp>
    </p:spTree>
  </p:cSld>
  <p:clrMapOvr>
    <a:masterClrMapping/>
  </p:clrMapOvr>
  <p:timing>
    <p:tnLst>
      <p:par>
        <p:cTn xmlns:p14="http://schemas.microsoft.com/office/powerpoint/2010/mai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 name="CustomShape 1"/>
          <p:cNvSpPr/>
          <p:nvPr/>
        </p:nvSpPr>
        <p:spPr>
          <a:xfrm>
            <a:off x="457200" y="533520"/>
            <a:ext cx="8228160" cy="989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en-US" sz="4000" b="0" strike="noStrike" spc="-89">
                <a:solidFill>
                  <a:srgbClr val="09213B"/>
                </a:solidFill>
                <a:uFill>
                  <a:solidFill>
                    <a:srgbClr val="FFFFFF"/>
                  </a:solidFill>
                </a:uFill>
                <a:latin typeface="Cambria"/>
                <a:ea typeface="DejaVu Sans"/>
              </a:rPr>
              <a:t>The Inspecter</a:t>
            </a:r>
            <a:endParaRPr lang="en-US" sz="1800" b="0" strike="noStrike" spc="-1">
              <a:solidFill>
                <a:srgbClr val="000000"/>
              </a:solidFill>
              <a:uFill>
                <a:solidFill>
                  <a:srgbClr val="FFFFFF"/>
                </a:solidFill>
              </a:uFill>
              <a:latin typeface="Arial"/>
            </a:endParaRPr>
          </a:p>
        </p:txBody>
      </p:sp>
      <p:sp>
        <p:nvSpPr>
          <p:cNvPr id="152" name="CustomShape 2"/>
          <p:cNvSpPr/>
          <p:nvPr/>
        </p:nvSpPr>
        <p:spPr>
          <a:xfrm>
            <a:off x="457200" y="1600200"/>
            <a:ext cx="8228160" cy="4875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286560" indent="-285120">
              <a:lnSpc>
                <a:spcPct val="100000"/>
              </a:lnSpc>
              <a:buClr>
                <a:srgbClr val="2C7C9F"/>
              </a:buClr>
              <a:buSzPct val="85000"/>
              <a:buFont typeface="Arial"/>
              <a:buChar char="•"/>
            </a:pPr>
            <a:r>
              <a:rPr lang="en-US" sz="2400" b="0" strike="noStrike" spc="-1">
                <a:solidFill>
                  <a:srgbClr val="000000"/>
                </a:solidFill>
                <a:uFill>
                  <a:solidFill>
                    <a:srgbClr val="FFFFFF"/>
                  </a:solidFill>
                </a:uFill>
                <a:latin typeface="Calibri"/>
                <a:ea typeface="DejaVu Sans"/>
              </a:rPr>
              <a:t>Most of the existing metadata was serviceable, but prone to inconsistency.</a:t>
            </a:r>
            <a:endParaRPr lang="en-US" sz="1800" b="0" strike="noStrike" spc="-1">
              <a:solidFill>
                <a:srgbClr val="000000"/>
              </a:solidFill>
              <a:uFill>
                <a:solidFill>
                  <a:srgbClr val="FFFFFF"/>
                </a:solidFill>
              </a:uFill>
              <a:latin typeface="Arial"/>
            </a:endParaRPr>
          </a:p>
          <a:p>
            <a:pPr marL="286560" indent="-285120">
              <a:lnSpc>
                <a:spcPct val="100000"/>
              </a:lnSpc>
              <a:buClr>
                <a:srgbClr val="2C7C9F"/>
              </a:buClr>
              <a:buSzPct val="85000"/>
              <a:buFont typeface="Arial"/>
              <a:buChar char="•"/>
            </a:pPr>
            <a:r>
              <a:rPr lang="en-US" sz="2400" b="0" strike="noStrike" spc="-1">
                <a:solidFill>
                  <a:srgbClr val="000000"/>
                </a:solidFill>
                <a:uFill>
                  <a:solidFill>
                    <a:srgbClr val="FFFFFF"/>
                  </a:solidFill>
                </a:uFill>
                <a:latin typeface="Calibri"/>
                <a:ea typeface="DejaVu Sans"/>
              </a:rPr>
              <a:t>Normalizing the metadata manually would be tiresome for a human.</a:t>
            </a:r>
            <a:endParaRPr lang="en-US" sz="1800" b="0" strike="noStrike" spc="-1">
              <a:solidFill>
                <a:srgbClr val="000000"/>
              </a:solidFill>
              <a:uFill>
                <a:solidFill>
                  <a:srgbClr val="FFFFFF"/>
                </a:solidFill>
              </a:uFill>
              <a:latin typeface="Arial"/>
            </a:endParaRPr>
          </a:p>
          <a:p>
            <a:pPr>
              <a:lnSpc>
                <a:spcPct val="100000"/>
              </a:lnSpc>
            </a:pPr>
            <a:r>
              <a:rPr lang="en-US" sz="2400" b="0" strike="noStrike" spc="-1">
                <a:solidFill>
                  <a:srgbClr val="000000"/>
                </a:solidFill>
                <a:uFill>
                  <a:solidFill>
                    <a:srgbClr val="FFFFFF"/>
                  </a:solidFill>
                </a:uFill>
                <a:latin typeface="Calibri"/>
                <a:ea typeface="DejaVu Sans"/>
              </a:rPr>
              <a:t>Our “robots”—XQueries and XSLT report-makers—could not easily identify distinct entities (misspelled names, pseudonyms, etc.).</a:t>
            </a:r>
            <a:endParaRPr lang="en-US" sz="1800" b="0" strike="noStrike" spc="-1">
              <a:solidFill>
                <a:srgbClr val="000000"/>
              </a:solidFill>
              <a:uFill>
                <a:solidFill>
                  <a:srgbClr val="FFFFFF"/>
                </a:solidFill>
              </a:uFill>
              <a:latin typeface="Arial"/>
            </a:endParaRPr>
          </a:p>
          <a:p>
            <a:pPr marL="286560" indent="-285120">
              <a:lnSpc>
                <a:spcPct val="100000"/>
              </a:lnSpc>
              <a:buClr>
                <a:srgbClr val="2C7C9F"/>
              </a:buClr>
              <a:buSzPct val="85000"/>
              <a:buFont typeface="Arial"/>
              <a:buChar char="•"/>
            </a:pPr>
            <a:r>
              <a:rPr lang="en-US" sz="2400" b="0" strike="noStrike" spc="-1">
                <a:solidFill>
                  <a:srgbClr val="000000"/>
                </a:solidFill>
                <a:uFill>
                  <a:solidFill>
                    <a:srgbClr val="FFFFFF"/>
                  </a:solidFill>
                </a:uFill>
                <a:latin typeface="Calibri"/>
                <a:ea typeface="DejaVu Sans"/>
              </a:rPr>
              <a:t>Instead, we decided on a composite, cyborg approach.</a:t>
            </a:r>
            <a:endParaRPr lang="en-US" sz="1800" b="0" strike="noStrike" spc="-1">
              <a:solidFill>
                <a:srgbClr val="000000"/>
              </a:solidFill>
              <a:uFill>
                <a:solidFill>
                  <a:srgbClr val="FFFFFF"/>
                </a:solidFill>
              </a:uFill>
              <a:latin typeface="Arial"/>
            </a:endParaRPr>
          </a:p>
        </p:txBody>
      </p:sp>
    </p:spTree>
  </p:cSld>
  <p:clrMapOvr>
    <a:masterClrMapping/>
  </p:clrMapOvr>
  <p:timing>
    <p:tnLst>
      <p:par>
        <p:cTn xmlns:p14="http://schemas.microsoft.com/office/powerpoint/2010/mai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 name="CustomShape 1"/>
          <p:cNvSpPr/>
          <p:nvPr/>
        </p:nvSpPr>
        <p:spPr>
          <a:xfrm>
            <a:off x="457200" y="533520"/>
            <a:ext cx="8228160" cy="989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en-US" sz="4000" b="0" strike="noStrike" spc="-89">
                <a:solidFill>
                  <a:srgbClr val="09213B"/>
                </a:solidFill>
                <a:uFill>
                  <a:solidFill>
                    <a:srgbClr val="FFFFFF"/>
                  </a:solidFill>
                </a:uFill>
                <a:latin typeface="Cambria"/>
                <a:ea typeface="DejaVu Sans"/>
              </a:rPr>
              <a:t>The Inspecter: Report maker</a:t>
            </a:r>
            <a:endParaRPr lang="en-US" sz="1800" b="0" strike="noStrike" spc="-1">
              <a:solidFill>
                <a:srgbClr val="000000"/>
              </a:solidFill>
              <a:uFill>
                <a:solidFill>
                  <a:srgbClr val="FFFFFF"/>
                </a:solidFill>
              </a:uFill>
              <a:latin typeface="Arial"/>
            </a:endParaRPr>
          </a:p>
        </p:txBody>
      </p:sp>
      <p:sp>
        <p:nvSpPr>
          <p:cNvPr id="154" name="CustomShape 2"/>
          <p:cNvSpPr/>
          <p:nvPr/>
        </p:nvSpPr>
        <p:spPr>
          <a:xfrm>
            <a:off x="4572000" y="18360"/>
            <a:ext cx="4113360" cy="3276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r">
              <a:lnSpc>
                <a:spcPct val="100000"/>
              </a:lnSpc>
            </a:pPr>
            <a:r>
              <a:rPr lang="en-US" sz="1200" b="0" strike="noStrike" spc="-1">
                <a:solidFill>
                  <a:srgbClr val="FFFFFF"/>
                </a:solidFill>
                <a:uFill>
                  <a:solidFill>
                    <a:srgbClr val="FFFFFF"/>
                  </a:solidFill>
                </a:uFill>
                <a:latin typeface="Calibri"/>
                <a:ea typeface="DejaVu Sans"/>
              </a:rPr>
              <a:t>Women Writers Project</a:t>
            </a:r>
            <a:endParaRPr lang="en-US" sz="1800" b="0" strike="noStrike" spc="-1">
              <a:solidFill>
                <a:srgbClr val="000000"/>
              </a:solidFill>
              <a:uFill>
                <a:solidFill>
                  <a:srgbClr val="FFFFFF"/>
                </a:solidFill>
              </a:uFill>
              <a:latin typeface="Arial"/>
            </a:endParaRPr>
          </a:p>
        </p:txBody>
      </p:sp>
      <p:pic>
        <p:nvPicPr>
          <p:cNvPr id="155" name="Picture 3"/>
          <p:cNvPicPr/>
          <p:nvPr/>
        </p:nvPicPr>
        <p:blipFill>
          <a:blip r:embed="rId3"/>
          <a:stretch/>
        </p:blipFill>
        <p:spPr>
          <a:xfrm>
            <a:off x="223200" y="1991880"/>
            <a:ext cx="8437680" cy="3638160"/>
          </a:xfrm>
          <a:prstGeom prst="rect">
            <a:avLst/>
          </a:prstGeom>
          <a:ln>
            <a:noFill/>
          </a:ln>
        </p:spPr>
      </p:pic>
    </p:spTree>
  </p:cSld>
  <p:clrMapOvr>
    <a:masterClrMapping/>
  </p:clrMapOvr>
  <p:timing>
    <p:tnLst>
      <p:par>
        <p:cTn xmlns:p14="http://schemas.microsoft.com/office/powerpoint/2010/mai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 name="CustomShape 1"/>
          <p:cNvSpPr/>
          <p:nvPr/>
        </p:nvSpPr>
        <p:spPr>
          <a:xfrm>
            <a:off x="457200" y="533520"/>
            <a:ext cx="8228160" cy="989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en-US" sz="4000" b="0" strike="noStrike" spc="-89">
                <a:solidFill>
                  <a:srgbClr val="09213B"/>
                </a:solidFill>
                <a:uFill>
                  <a:solidFill>
                    <a:srgbClr val="FFFFFF"/>
                  </a:solidFill>
                </a:uFill>
                <a:latin typeface="Cambria"/>
                <a:ea typeface="DejaVu Sans"/>
              </a:rPr>
              <a:t>The Inspecter: Ill-formedness index</a:t>
            </a:r>
            <a:endParaRPr lang="en-US" sz="1800" b="0" strike="noStrike" spc="-1">
              <a:solidFill>
                <a:srgbClr val="000000"/>
              </a:solidFill>
              <a:uFill>
                <a:solidFill>
                  <a:srgbClr val="FFFFFF"/>
                </a:solidFill>
              </a:uFill>
              <a:latin typeface="Arial"/>
            </a:endParaRPr>
          </a:p>
        </p:txBody>
      </p:sp>
      <p:pic>
        <p:nvPicPr>
          <p:cNvPr id="157" name="Picture 3"/>
          <p:cNvPicPr/>
          <p:nvPr/>
        </p:nvPicPr>
        <p:blipFill>
          <a:blip r:embed="rId3"/>
          <a:stretch/>
        </p:blipFill>
        <p:spPr>
          <a:xfrm>
            <a:off x="457200" y="1692720"/>
            <a:ext cx="7954560" cy="4629600"/>
          </a:xfrm>
          <a:prstGeom prst="rect">
            <a:avLst/>
          </a:prstGeom>
          <a:ln>
            <a:noFill/>
          </a:ln>
        </p:spPr>
      </p:pic>
    </p:spTree>
  </p:cSld>
  <p:clrMapOvr>
    <a:masterClrMapping/>
  </p:clrMapOvr>
  <p:timing>
    <p:tnLst>
      <p:par>
        <p:cTn xmlns:p14="http://schemas.microsoft.com/office/powerpoint/2010/mai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 name="CustomShape 1"/>
          <p:cNvSpPr/>
          <p:nvPr/>
        </p:nvSpPr>
        <p:spPr>
          <a:xfrm>
            <a:off x="457200" y="533520"/>
            <a:ext cx="8228160" cy="989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en-US" sz="4000" b="0" strike="noStrike" spc="-89">
                <a:solidFill>
                  <a:srgbClr val="09213B"/>
                </a:solidFill>
                <a:uFill>
                  <a:solidFill>
                    <a:srgbClr val="FFFFFF"/>
                  </a:solidFill>
                </a:uFill>
                <a:latin typeface="Cambria"/>
                <a:ea typeface="DejaVu Sans"/>
              </a:rPr>
              <a:t>Ill-formedness report: Editor</a:t>
            </a:r>
            <a:endParaRPr lang="en-US" sz="1800" b="0" strike="noStrike" spc="-1">
              <a:solidFill>
                <a:srgbClr val="000000"/>
              </a:solidFill>
              <a:uFill>
                <a:solidFill>
                  <a:srgbClr val="FFFFFF"/>
                </a:solidFill>
              </a:uFill>
              <a:latin typeface="Arial"/>
            </a:endParaRPr>
          </a:p>
        </p:txBody>
      </p:sp>
      <p:pic>
        <p:nvPicPr>
          <p:cNvPr id="159" name="Picture 3"/>
          <p:cNvPicPr/>
          <p:nvPr/>
        </p:nvPicPr>
        <p:blipFill>
          <a:blip r:embed="rId3"/>
          <a:stretch/>
        </p:blipFill>
        <p:spPr>
          <a:xfrm>
            <a:off x="457200" y="1801080"/>
            <a:ext cx="6283080" cy="4520160"/>
          </a:xfrm>
          <a:prstGeom prst="rect">
            <a:avLst/>
          </a:prstGeom>
          <a:ln>
            <a:noFill/>
          </a:ln>
        </p:spPr>
      </p:pic>
    </p:spTree>
  </p:cSld>
  <p:clrMapOvr>
    <a:masterClrMapping/>
  </p:clrMapOvr>
  <p:timing>
    <p:tnLst>
      <p:par>
        <p:cTn xmlns:p14="http://schemas.microsoft.com/office/powerpoint/2010/mai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 name="CustomShape 1"/>
          <p:cNvSpPr/>
          <p:nvPr/>
        </p:nvSpPr>
        <p:spPr>
          <a:xfrm>
            <a:off x="457200" y="533520"/>
            <a:ext cx="8228160" cy="989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en-US" sz="4000" b="0" strike="noStrike" spc="-89">
                <a:solidFill>
                  <a:srgbClr val="09213B"/>
                </a:solidFill>
                <a:uFill>
                  <a:solidFill>
                    <a:srgbClr val="FFFFFF"/>
                  </a:solidFill>
                </a:uFill>
                <a:latin typeface="Cambria"/>
                <a:ea typeface="DejaVu Sans"/>
              </a:rPr>
              <a:t>The Inspecter: Ill-formedness report</a:t>
            </a:r>
            <a:endParaRPr lang="en-US" sz="1800" b="0" strike="noStrike" spc="-1">
              <a:solidFill>
                <a:srgbClr val="000000"/>
              </a:solidFill>
              <a:uFill>
                <a:solidFill>
                  <a:srgbClr val="FFFFFF"/>
                </a:solidFill>
              </a:uFill>
              <a:latin typeface="Arial"/>
            </a:endParaRPr>
          </a:p>
        </p:txBody>
      </p:sp>
      <p:pic>
        <p:nvPicPr>
          <p:cNvPr id="161" name="Picture 3"/>
          <p:cNvPicPr/>
          <p:nvPr/>
        </p:nvPicPr>
        <p:blipFill>
          <a:blip r:embed="rId3"/>
          <a:stretch/>
        </p:blipFill>
        <p:spPr>
          <a:xfrm>
            <a:off x="457200" y="1795320"/>
            <a:ext cx="7943400" cy="4083120"/>
          </a:xfrm>
          <a:prstGeom prst="rect">
            <a:avLst/>
          </a:prstGeom>
          <a:ln>
            <a:noFill/>
          </a:ln>
        </p:spPr>
      </p:pic>
    </p:spTree>
  </p:cSld>
  <p:clrMapOvr>
    <a:masterClrMapping/>
  </p:clrMapOvr>
  <p:timing>
    <p:tnLst>
      <p:par>
        <p:cTn xmlns:p14="http://schemas.microsoft.com/office/powerpoint/2010/mai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 name="CustomShape 1"/>
          <p:cNvSpPr/>
          <p:nvPr/>
        </p:nvSpPr>
        <p:spPr>
          <a:xfrm>
            <a:off x="457200" y="533520"/>
            <a:ext cx="8228160" cy="989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en-US" sz="4000" b="0" strike="noStrike" spc="-89">
                <a:solidFill>
                  <a:srgbClr val="09213B"/>
                </a:solidFill>
                <a:uFill>
                  <a:solidFill>
                    <a:srgbClr val="FFFFFF"/>
                  </a:solidFill>
                </a:uFill>
                <a:latin typeface="Cambria"/>
                <a:ea typeface="DejaVu Sans"/>
              </a:rPr>
              <a:t>JSON to TEI</a:t>
            </a:r>
            <a:endParaRPr lang="en-US" sz="1800" b="0" strike="noStrike" spc="-1">
              <a:solidFill>
                <a:srgbClr val="000000"/>
              </a:solidFill>
              <a:uFill>
                <a:solidFill>
                  <a:srgbClr val="FFFFFF"/>
                </a:solidFill>
              </a:uFill>
              <a:latin typeface="Arial"/>
            </a:endParaRPr>
          </a:p>
        </p:txBody>
      </p:sp>
      <p:sp>
        <p:nvSpPr>
          <p:cNvPr id="163" name="CustomShape 2"/>
          <p:cNvSpPr/>
          <p:nvPr/>
        </p:nvSpPr>
        <p:spPr>
          <a:xfrm>
            <a:off x="445680" y="1595880"/>
            <a:ext cx="8228160" cy="4875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286560" indent="-285120">
              <a:lnSpc>
                <a:spcPct val="100000"/>
              </a:lnSpc>
              <a:buClr>
                <a:srgbClr val="2C7C9F"/>
              </a:buClr>
              <a:buSzPct val="85000"/>
              <a:buFont typeface="Arial"/>
              <a:buChar char="•"/>
            </a:pPr>
            <a:r>
              <a:rPr lang="en-US" sz="2400" b="0" strike="noStrike" spc="-1">
                <a:solidFill>
                  <a:srgbClr val="000000"/>
                </a:solidFill>
                <a:uFill>
                  <a:solidFill>
                    <a:srgbClr val="FFFFFF"/>
                  </a:solidFill>
                </a:uFill>
                <a:latin typeface="Calibri"/>
                <a:ea typeface="DejaVu Sans"/>
              </a:rPr>
              <a:t>XQuery turned JSON records into intermediate XML.</a:t>
            </a:r>
            <a:endParaRPr lang="en-US" sz="1800" b="0" strike="noStrike" spc="-1">
              <a:solidFill>
                <a:srgbClr val="000000"/>
              </a:solidFill>
              <a:uFill>
                <a:solidFill>
                  <a:srgbClr val="FFFFFF"/>
                </a:solidFill>
              </a:uFill>
              <a:latin typeface="Arial"/>
            </a:endParaRPr>
          </a:p>
          <a:p>
            <a:pPr marL="286560" indent="-285120">
              <a:lnSpc>
                <a:spcPct val="100000"/>
              </a:lnSpc>
              <a:buClr>
                <a:srgbClr val="2C7C9F"/>
              </a:buClr>
              <a:buSzPct val="85000"/>
              <a:buFont typeface="Arial"/>
              <a:buChar char="•"/>
            </a:pPr>
            <a:r>
              <a:rPr lang="en-US" sz="2400" b="0" strike="noStrike" spc="-1">
                <a:solidFill>
                  <a:srgbClr val="000000"/>
                </a:solidFill>
                <a:uFill>
                  <a:solidFill>
                    <a:srgbClr val="FFFFFF"/>
                  </a:solidFill>
                </a:uFill>
                <a:latin typeface="Calibri"/>
                <a:ea typeface="DejaVu Sans"/>
              </a:rPr>
              <a:t>XSLT transformed each record into TEI. The XSLT also did a pass where it tagged the new TEI for potential metadata problems, that we'd eventually fix in the new files.</a:t>
            </a:r>
            <a:endParaRPr lang="en-US" sz="1800" b="0" strike="noStrike" spc="-1">
              <a:solidFill>
                <a:srgbClr val="000000"/>
              </a:solidFill>
              <a:uFill>
                <a:solidFill>
                  <a:srgbClr val="FFFFFF"/>
                </a:solidFill>
              </a:uFill>
              <a:latin typeface="Arial"/>
            </a:endParaRPr>
          </a:p>
          <a:p>
            <a:pPr marL="286560" indent="-285120">
              <a:lnSpc>
                <a:spcPct val="100000"/>
              </a:lnSpc>
              <a:buClr>
                <a:srgbClr val="2C7C9F"/>
              </a:buClr>
              <a:buSzPct val="85000"/>
              <a:buFont typeface="Arial"/>
              <a:buChar char="•"/>
            </a:pPr>
            <a:r>
              <a:rPr lang="en-US" sz="2400" b="0" strike="noStrike" spc="-1">
                <a:solidFill>
                  <a:srgbClr val="000000"/>
                </a:solidFill>
                <a:uFill>
                  <a:solidFill>
                    <a:srgbClr val="FFFFFF"/>
                  </a:solidFill>
                </a:uFill>
                <a:latin typeface="Calibri"/>
                <a:ea typeface="DejaVu Sans"/>
              </a:rPr>
              <a:t>The new files were added to a Subversion repository as the new canonical records for the reviews.</a:t>
            </a:r>
            <a:endParaRPr lang="en-US" sz="1800" b="0" strike="noStrike" spc="-1">
              <a:solidFill>
                <a:srgbClr val="000000"/>
              </a:solidFill>
              <a:uFill>
                <a:solidFill>
                  <a:srgbClr val="FFFFFF"/>
                </a:solidFill>
              </a:uFill>
              <a:latin typeface="Arial"/>
            </a:endParaRPr>
          </a:p>
          <a:p>
            <a:pPr marL="286560" indent="-285120">
              <a:lnSpc>
                <a:spcPct val="100000"/>
              </a:lnSpc>
              <a:buClr>
                <a:srgbClr val="2C7C9F"/>
              </a:buClr>
              <a:buSzPct val="85000"/>
              <a:buFont typeface="Arial"/>
              <a:buChar char="•"/>
            </a:pPr>
            <a:r>
              <a:rPr lang="en-US" sz="2400" b="0" strike="noStrike" spc="-1">
                <a:solidFill>
                  <a:srgbClr val="000000"/>
                </a:solidFill>
                <a:uFill>
                  <a:solidFill>
                    <a:srgbClr val="FFFFFF"/>
                  </a:solidFill>
                </a:uFill>
                <a:latin typeface="Calibri"/>
                <a:ea typeface="DejaVu Sans"/>
              </a:rPr>
              <a:t>The combined metadata for each named entity was then drawn into its own record within a TEI file for that category of entity.</a:t>
            </a:r>
            <a:endParaRPr lang="en-US" sz="1800" b="0" strike="noStrike" spc="-1">
              <a:solidFill>
                <a:srgbClr val="000000"/>
              </a:solidFill>
              <a:uFill>
                <a:solidFill>
                  <a:srgbClr val="FFFFFF"/>
                </a:solidFill>
              </a:uFill>
              <a:latin typeface="Arial"/>
            </a:endParaRPr>
          </a:p>
        </p:txBody>
      </p:sp>
    </p:spTree>
  </p:cSld>
  <p:clrMapOvr>
    <a:masterClrMapping/>
  </p:clrMapOvr>
  <p:timing>
    <p:tnLst>
      <p:par>
        <p:cTn xmlns:p14="http://schemas.microsoft.com/office/powerpoint/2010/mai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 name="CustomShape 1"/>
          <p:cNvSpPr/>
          <p:nvPr/>
        </p:nvSpPr>
        <p:spPr>
          <a:xfrm>
            <a:off x="457200" y="533520"/>
            <a:ext cx="8228160" cy="989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en-US" sz="4000" b="0" strike="noStrike" spc="-89">
                <a:solidFill>
                  <a:srgbClr val="09213B"/>
                </a:solidFill>
                <a:uFill>
                  <a:solidFill>
                    <a:srgbClr val="FFFFFF"/>
                  </a:solidFill>
                </a:uFill>
                <a:latin typeface="Cambria"/>
                <a:ea typeface="DejaVu Sans"/>
              </a:rPr>
              <a:t>The Women Writers Project and</a:t>
            </a:r>
            <a:endParaRPr lang="en-US" sz="1800" b="0" strike="noStrike" spc="-1">
              <a:solidFill>
                <a:srgbClr val="000000"/>
              </a:solidFill>
              <a:uFill>
                <a:solidFill>
                  <a:srgbClr val="FFFFFF"/>
                </a:solidFill>
              </a:uFill>
              <a:latin typeface="Arial"/>
            </a:endParaRPr>
          </a:p>
          <a:p>
            <a:pPr>
              <a:lnSpc>
                <a:spcPct val="100000"/>
              </a:lnSpc>
            </a:pPr>
            <a:r>
              <a:rPr lang="en-US" sz="4000" b="0" strike="noStrike" spc="-89">
                <a:solidFill>
                  <a:srgbClr val="09213B"/>
                </a:solidFill>
                <a:uFill>
                  <a:solidFill>
                    <a:srgbClr val="FFFFFF"/>
                  </a:solidFill>
                </a:uFill>
                <a:latin typeface="Cambria"/>
                <a:ea typeface="DejaVu Sans"/>
              </a:rPr>
              <a:t>Women Writers Online</a:t>
            </a:r>
            <a:endParaRPr lang="en-US" sz="1800" b="0" strike="noStrike" spc="-1">
              <a:solidFill>
                <a:srgbClr val="000000"/>
              </a:solidFill>
              <a:uFill>
                <a:solidFill>
                  <a:srgbClr val="FFFFFF"/>
                </a:solidFill>
              </a:uFill>
              <a:latin typeface="Arial"/>
            </a:endParaRPr>
          </a:p>
        </p:txBody>
      </p:sp>
      <p:sp>
        <p:nvSpPr>
          <p:cNvPr id="124" name="CustomShape 2"/>
          <p:cNvSpPr/>
          <p:nvPr/>
        </p:nvSpPr>
        <p:spPr>
          <a:xfrm>
            <a:off x="457200" y="2070720"/>
            <a:ext cx="3512160" cy="4875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182880" indent="-181440">
              <a:lnSpc>
                <a:spcPct val="100000"/>
              </a:lnSpc>
              <a:buClr>
                <a:srgbClr val="2C7C9F"/>
              </a:buClr>
              <a:buSzPct val="85000"/>
              <a:buFont typeface="Arial"/>
              <a:buChar char="•"/>
            </a:pPr>
            <a:r>
              <a:rPr lang="en-US" sz="2400" b="0" strike="noStrike" spc="-1">
                <a:solidFill>
                  <a:srgbClr val="000000"/>
                </a:solidFill>
                <a:uFill>
                  <a:solidFill>
                    <a:srgbClr val="FFFFFF"/>
                  </a:solidFill>
                </a:uFill>
                <a:latin typeface="Calibri"/>
                <a:ea typeface="DejaVu Sans"/>
              </a:rPr>
              <a:t>390 texts written, translated by, or attributed to women</a:t>
            </a:r>
            <a:endParaRPr lang="en-US" sz="1800" b="0" strike="noStrike" spc="-1">
              <a:solidFill>
                <a:srgbClr val="000000"/>
              </a:solidFill>
              <a:uFill>
                <a:solidFill>
                  <a:srgbClr val="FFFFFF"/>
                </a:solidFill>
              </a:uFill>
              <a:latin typeface="Arial"/>
            </a:endParaRPr>
          </a:p>
          <a:p>
            <a:pPr marL="182880" indent="-181440">
              <a:lnSpc>
                <a:spcPct val="100000"/>
              </a:lnSpc>
              <a:buClr>
                <a:srgbClr val="2C7C9F"/>
              </a:buClr>
              <a:buSzPct val="85000"/>
              <a:buFont typeface="Arial"/>
              <a:buChar char="•"/>
            </a:pPr>
            <a:r>
              <a:rPr lang="en-US" sz="2400" b="0" strike="noStrike" spc="-1">
                <a:solidFill>
                  <a:srgbClr val="000000"/>
                </a:solidFill>
                <a:uFill>
                  <a:solidFill>
                    <a:srgbClr val="FFFFFF"/>
                  </a:solidFill>
                </a:uFill>
                <a:latin typeface="Calibri"/>
                <a:ea typeface="DejaVu Sans"/>
              </a:rPr>
              <a:t>Primarily print texts that were first published between 1526 and 1850 </a:t>
            </a:r>
            <a:endParaRPr lang="en-US" sz="1800" b="0" strike="noStrike" spc="-1">
              <a:solidFill>
                <a:srgbClr val="000000"/>
              </a:solidFill>
              <a:uFill>
                <a:solidFill>
                  <a:srgbClr val="FFFFFF"/>
                </a:solidFill>
              </a:uFill>
              <a:latin typeface="Arial"/>
            </a:endParaRPr>
          </a:p>
          <a:p>
            <a:pPr marL="182880" indent="-181440">
              <a:lnSpc>
                <a:spcPct val="100000"/>
              </a:lnSpc>
              <a:buClr>
                <a:srgbClr val="2C7C9F"/>
              </a:buClr>
              <a:buSzPct val="85000"/>
              <a:buFont typeface="Arial"/>
              <a:buChar char="•"/>
            </a:pPr>
            <a:r>
              <a:rPr lang="en-US" sz="2400" b="0" strike="noStrike" spc="-1">
                <a:solidFill>
                  <a:srgbClr val="000000"/>
                </a:solidFill>
                <a:uFill>
                  <a:solidFill>
                    <a:srgbClr val="FFFFFF"/>
                  </a:solidFill>
                </a:uFill>
                <a:latin typeface="Calibri"/>
                <a:ea typeface="DejaVu Sans"/>
              </a:rPr>
              <a:t>TEI-encoded &amp; published through the WWO interface</a:t>
            </a:r>
            <a:endParaRPr lang="en-US" sz="1800" b="0" strike="noStrike" spc="-1">
              <a:solidFill>
                <a:srgbClr val="000000"/>
              </a:solidFill>
              <a:uFill>
                <a:solidFill>
                  <a:srgbClr val="FFFFFF"/>
                </a:solidFill>
              </a:uFill>
              <a:latin typeface="Arial"/>
            </a:endParaRPr>
          </a:p>
          <a:p>
            <a:pPr>
              <a:lnSpc>
                <a:spcPct val="100000"/>
              </a:lnSpc>
            </a:pPr>
            <a:endParaRPr lang="en-US" sz="1800" b="0" strike="noStrike" spc="-1">
              <a:solidFill>
                <a:srgbClr val="000000"/>
              </a:solidFill>
              <a:uFill>
                <a:solidFill>
                  <a:srgbClr val="FFFFFF"/>
                </a:solidFill>
              </a:uFill>
              <a:latin typeface="Arial"/>
            </a:endParaRPr>
          </a:p>
          <a:p>
            <a:pPr>
              <a:lnSpc>
                <a:spcPct val="100000"/>
              </a:lnSpc>
            </a:pPr>
            <a:endParaRPr lang="en-US" sz="1800" b="0" strike="noStrike" spc="-1">
              <a:solidFill>
                <a:srgbClr val="000000"/>
              </a:solidFill>
              <a:uFill>
                <a:solidFill>
                  <a:srgbClr val="FFFFFF"/>
                </a:solidFill>
              </a:uFill>
              <a:latin typeface="Arial"/>
            </a:endParaRPr>
          </a:p>
          <a:p>
            <a:pPr>
              <a:lnSpc>
                <a:spcPct val="100000"/>
              </a:lnSpc>
            </a:pPr>
            <a:endParaRPr lang="en-US" sz="1800" b="0" strike="noStrike" spc="-1">
              <a:solidFill>
                <a:srgbClr val="000000"/>
              </a:solidFill>
              <a:uFill>
                <a:solidFill>
                  <a:srgbClr val="FFFFFF"/>
                </a:solidFill>
              </a:uFill>
              <a:latin typeface="Arial"/>
            </a:endParaRPr>
          </a:p>
        </p:txBody>
      </p:sp>
      <p:pic>
        <p:nvPicPr>
          <p:cNvPr id="125" name="Picture 4"/>
          <p:cNvPicPr/>
          <p:nvPr/>
        </p:nvPicPr>
        <p:blipFill>
          <a:blip r:embed="rId3"/>
          <a:stretch/>
        </p:blipFill>
        <p:spPr>
          <a:xfrm>
            <a:off x="3979800" y="1776960"/>
            <a:ext cx="4705560" cy="3936600"/>
          </a:xfrm>
          <a:prstGeom prst="rect">
            <a:avLst/>
          </a:prstGeom>
          <a:ln>
            <a:noFill/>
          </a:ln>
        </p:spPr>
      </p:pic>
    </p:spTree>
  </p:cSld>
  <p:clrMapOvr>
    <a:masterClrMapping/>
  </p:clrMapOvr>
  <p:timing>
    <p:tnLst>
      <p:par>
        <p:cTn xmlns:p14="http://schemas.microsoft.com/office/powerpoint/2010/mai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 name="CustomShape 1"/>
          <p:cNvSpPr/>
          <p:nvPr/>
        </p:nvSpPr>
        <p:spPr>
          <a:xfrm>
            <a:off x="457200" y="533520"/>
            <a:ext cx="8228160" cy="989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en-US" sz="4000" b="0" strike="noStrike" spc="-89">
                <a:solidFill>
                  <a:srgbClr val="09213B"/>
                </a:solidFill>
                <a:uFill>
                  <a:solidFill>
                    <a:srgbClr val="FFFFFF"/>
                  </a:solidFill>
                </a:uFill>
                <a:latin typeface="Cambria"/>
                <a:ea typeface="DejaVu Sans"/>
              </a:rPr>
              <a:t>Sample bibliography entry</a:t>
            </a:r>
            <a:endParaRPr lang="en-US" sz="1800" b="0" strike="noStrike" spc="-1">
              <a:solidFill>
                <a:srgbClr val="000000"/>
              </a:solidFill>
              <a:uFill>
                <a:solidFill>
                  <a:srgbClr val="FFFFFF"/>
                </a:solidFill>
              </a:uFill>
              <a:latin typeface="Arial"/>
            </a:endParaRPr>
          </a:p>
        </p:txBody>
      </p:sp>
      <p:pic>
        <p:nvPicPr>
          <p:cNvPr id="165" name="Picture 3"/>
          <p:cNvPicPr/>
          <p:nvPr/>
        </p:nvPicPr>
        <p:blipFill>
          <a:blip r:embed="rId3"/>
          <a:stretch/>
        </p:blipFill>
        <p:spPr>
          <a:xfrm>
            <a:off x="493200" y="1778040"/>
            <a:ext cx="7278480" cy="3708360"/>
          </a:xfrm>
          <a:prstGeom prst="rect">
            <a:avLst/>
          </a:prstGeom>
          <a:ln>
            <a:noFill/>
          </a:ln>
        </p:spPr>
      </p:pic>
    </p:spTree>
  </p:cSld>
  <p:clrMapOvr>
    <a:masterClrMapping/>
  </p:clrMapOvr>
  <p:timing>
    <p:tnLst>
      <p:par>
        <p:cTn xmlns:p14="http://schemas.microsoft.com/office/powerpoint/2010/mai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 name="CustomShape 1"/>
          <p:cNvSpPr/>
          <p:nvPr/>
        </p:nvSpPr>
        <p:spPr>
          <a:xfrm>
            <a:off x="457200" y="533520"/>
            <a:ext cx="8228160" cy="989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en-US" sz="4000" b="0" strike="noStrike" spc="-89">
                <a:solidFill>
                  <a:srgbClr val="09213B"/>
                </a:solidFill>
                <a:uFill>
                  <a:solidFill>
                    <a:srgbClr val="FFFFFF"/>
                  </a:solidFill>
                </a:uFill>
                <a:latin typeface="Cambria"/>
                <a:ea typeface="DejaVu Sans"/>
              </a:rPr>
              <a:t>Creating display titles</a:t>
            </a:r>
            <a:endParaRPr lang="en-US" sz="1800" b="0" strike="noStrike" spc="-1">
              <a:solidFill>
                <a:srgbClr val="000000"/>
              </a:solidFill>
              <a:uFill>
                <a:solidFill>
                  <a:srgbClr val="FFFFFF"/>
                </a:solidFill>
              </a:uFill>
              <a:latin typeface="Arial"/>
            </a:endParaRPr>
          </a:p>
        </p:txBody>
      </p:sp>
      <p:sp>
        <p:nvSpPr>
          <p:cNvPr id="167" name="CustomShape 2"/>
          <p:cNvSpPr/>
          <p:nvPr/>
        </p:nvSpPr>
        <p:spPr>
          <a:xfrm>
            <a:off x="457200" y="1600200"/>
            <a:ext cx="8228160" cy="4875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182880" indent="-181440">
              <a:lnSpc>
                <a:spcPct val="100000"/>
              </a:lnSpc>
              <a:buClr>
                <a:srgbClr val="2C7C9F"/>
              </a:buClr>
              <a:buSzPct val="85000"/>
              <a:buFont typeface="Arial"/>
              <a:buChar char="•"/>
            </a:pPr>
            <a:r>
              <a:rPr lang="en-US" sz="2400" b="0" strike="noStrike" spc="-1">
                <a:solidFill>
                  <a:srgbClr val="000000"/>
                </a:solidFill>
                <a:uFill>
                  <a:solidFill>
                    <a:srgbClr val="FFFFFF"/>
                  </a:solidFill>
                </a:uFill>
                <a:latin typeface="Calibri"/>
                <a:ea typeface="DejaVu Sans"/>
              </a:rPr>
              <a:t>Most reviews are anonymous or pseudonymous, and unlikely to be searched by their titles, so we needed to give each one labels that would be useful &amp; intelligible, eg:</a:t>
            </a:r>
            <a:endParaRPr lang="en-US" sz="1800" b="0" strike="noStrike" spc="-1">
              <a:solidFill>
                <a:srgbClr val="000000"/>
              </a:solidFill>
              <a:uFill>
                <a:solidFill>
                  <a:srgbClr val="FFFFFF"/>
                </a:solidFill>
              </a:uFill>
              <a:latin typeface="Arial"/>
            </a:endParaRPr>
          </a:p>
          <a:p>
            <a:pPr>
              <a:lnSpc>
                <a:spcPct val="100000"/>
              </a:lnSpc>
            </a:pPr>
            <a:r>
              <a:rPr lang="en-US" sz="2000" b="0" strike="noStrike" spc="-1">
                <a:solidFill>
                  <a:srgbClr val="000000"/>
                </a:solidFill>
                <a:uFill>
                  <a:solidFill>
                    <a:srgbClr val="FFFFFF"/>
                  </a:solidFill>
                </a:uFill>
                <a:latin typeface="Calibri"/>
                <a:ea typeface="DejaVu Sans"/>
              </a:rPr>
              <a:t>1817-09: </a:t>
            </a:r>
            <a:r>
              <a:rPr lang="en-US" sz="2000" b="0" i="1" strike="noStrike" spc="-1">
                <a:solidFill>
                  <a:srgbClr val="000000"/>
                </a:solidFill>
                <a:uFill>
                  <a:solidFill>
                    <a:srgbClr val="FFFFFF"/>
                  </a:solidFill>
                </a:uFill>
                <a:latin typeface="Calibri"/>
                <a:ea typeface="DejaVu Sans"/>
              </a:rPr>
              <a:t>The Edinburgh Magazine</a:t>
            </a:r>
            <a:r>
              <a:rPr lang="en-US" sz="2000" b="0" strike="noStrike" spc="-1">
                <a:solidFill>
                  <a:srgbClr val="000000"/>
                </a:solidFill>
                <a:uFill>
                  <a:solidFill>
                    <a:srgbClr val="FFFFFF"/>
                  </a:solidFill>
                </a:uFill>
                <a:latin typeface="Calibri"/>
                <a:ea typeface="DejaVu Sans"/>
              </a:rPr>
              <a:t> on Edgeworth’s </a:t>
            </a:r>
            <a:r>
              <a:rPr lang="en-US" sz="2000" b="0" i="1" strike="noStrike" spc="-1">
                <a:solidFill>
                  <a:srgbClr val="000000"/>
                </a:solidFill>
                <a:uFill>
                  <a:solidFill>
                    <a:srgbClr val="FFFFFF"/>
                  </a:solidFill>
                </a:uFill>
                <a:latin typeface="Calibri"/>
                <a:ea typeface="DejaVu Sans"/>
              </a:rPr>
              <a:t>Comic Dramas</a:t>
            </a:r>
            <a:endParaRPr lang="en-US" sz="1800" b="0" strike="noStrike" spc="-1">
              <a:solidFill>
                <a:srgbClr val="000000"/>
              </a:solidFill>
              <a:uFill>
                <a:solidFill>
                  <a:srgbClr val="FFFFFF"/>
                </a:solidFill>
              </a:uFill>
              <a:latin typeface="Arial"/>
            </a:endParaRPr>
          </a:p>
          <a:p>
            <a:pPr>
              <a:lnSpc>
                <a:spcPct val="100000"/>
              </a:lnSpc>
            </a:pPr>
            <a:endParaRPr lang="en-US" sz="1800" b="0" strike="noStrike" spc="-1">
              <a:solidFill>
                <a:srgbClr val="000000"/>
              </a:solidFill>
              <a:uFill>
                <a:solidFill>
                  <a:srgbClr val="FFFFFF"/>
                </a:solidFill>
              </a:uFill>
              <a:latin typeface="Arial"/>
            </a:endParaRPr>
          </a:p>
          <a:p>
            <a:pPr marL="182880" indent="-181440">
              <a:lnSpc>
                <a:spcPct val="100000"/>
              </a:lnSpc>
              <a:buClr>
                <a:srgbClr val="2C7C9F"/>
              </a:buClr>
              <a:buSzPct val="85000"/>
              <a:buFont typeface="Arial"/>
              <a:buChar char="•"/>
            </a:pPr>
            <a:r>
              <a:rPr lang="en-US" sz="2400" b="0" strike="noStrike" spc="-1">
                <a:solidFill>
                  <a:srgbClr val="000000"/>
                </a:solidFill>
                <a:uFill>
                  <a:solidFill>
                    <a:srgbClr val="FFFFFF"/>
                  </a:solidFill>
                </a:uFill>
                <a:latin typeface="Calibri"/>
                <a:ea typeface="DejaVu Sans"/>
              </a:rPr>
              <a:t>Both sources and reviewed works tend toward the verbose:</a:t>
            </a:r>
            <a:endParaRPr lang="en-US" sz="1800" b="0" strike="noStrike" spc="-1">
              <a:solidFill>
                <a:srgbClr val="000000"/>
              </a:solidFill>
              <a:uFill>
                <a:solidFill>
                  <a:srgbClr val="FFFFFF"/>
                </a:solidFill>
              </a:uFill>
              <a:latin typeface="Arial"/>
            </a:endParaRPr>
          </a:p>
          <a:p>
            <a:pPr>
              <a:lnSpc>
                <a:spcPct val="100000"/>
              </a:lnSpc>
            </a:pPr>
            <a:r>
              <a:rPr lang="en-US" sz="2000" b="0" i="1" strike="noStrike" spc="-1">
                <a:solidFill>
                  <a:srgbClr val="000000"/>
                </a:solidFill>
                <a:uFill>
                  <a:solidFill>
                    <a:srgbClr val="FFFFFF"/>
                  </a:solidFill>
                </a:uFill>
                <a:latin typeface="Calibri"/>
                <a:ea typeface="DejaVu Sans"/>
              </a:rPr>
              <a:t>A View of Religions, in two Parts. Part i. Containing an Alphabetical Compendium of the various Religious Denominations which have appeared in the World, from the beginning of the Christian Æra to the present Day. Part ii. Containing a brief Account of the different Schemes of Religion now embraced among Mankind. The whole collected from the best Authors, ancient and modern </a:t>
            </a:r>
            <a:endParaRPr lang="en-US" sz="1800" b="0" strike="noStrike" spc="-1">
              <a:solidFill>
                <a:srgbClr val="000000"/>
              </a:solidFill>
              <a:uFill>
                <a:solidFill>
                  <a:srgbClr val="FFFFFF"/>
                </a:solidFill>
              </a:uFill>
              <a:latin typeface="Arial"/>
            </a:endParaRPr>
          </a:p>
          <a:p>
            <a:pPr>
              <a:lnSpc>
                <a:spcPct val="100000"/>
              </a:lnSpc>
            </a:pPr>
            <a:endParaRPr lang="en-US" sz="1800" b="0" strike="noStrike" spc="-1">
              <a:solidFill>
                <a:srgbClr val="000000"/>
              </a:solidFill>
              <a:uFill>
                <a:solidFill>
                  <a:srgbClr val="FFFFFF"/>
                </a:solidFill>
              </a:uFill>
              <a:latin typeface="Arial"/>
            </a:endParaRPr>
          </a:p>
        </p:txBody>
      </p:sp>
    </p:spTree>
  </p:cSld>
  <p:clrMapOvr>
    <a:masterClrMapping/>
  </p:clrMapOvr>
  <p:timing>
    <p:tnLst>
      <p:par>
        <p:cTn xmlns:p14="http://schemas.microsoft.com/office/powerpoint/2010/mai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 name="CustomShape 1"/>
          <p:cNvSpPr/>
          <p:nvPr/>
        </p:nvSpPr>
        <p:spPr>
          <a:xfrm>
            <a:off x="457200" y="533520"/>
            <a:ext cx="8228160" cy="989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en-US" sz="4000" b="0" strike="noStrike" spc="-89">
                <a:solidFill>
                  <a:srgbClr val="09213B"/>
                </a:solidFill>
                <a:uFill>
                  <a:solidFill>
                    <a:srgbClr val="FFFFFF"/>
                  </a:solidFill>
                </a:uFill>
                <a:latin typeface="Cambria"/>
                <a:ea typeface="DejaVu Sans"/>
              </a:rPr>
              <a:t>For example</a:t>
            </a:r>
            <a:endParaRPr lang="en-US" sz="1800" b="0" strike="noStrike" spc="-1">
              <a:solidFill>
                <a:srgbClr val="000000"/>
              </a:solidFill>
              <a:uFill>
                <a:solidFill>
                  <a:srgbClr val="FFFFFF"/>
                </a:solidFill>
              </a:uFill>
              <a:latin typeface="Arial"/>
            </a:endParaRPr>
          </a:p>
        </p:txBody>
      </p:sp>
      <p:pic>
        <p:nvPicPr>
          <p:cNvPr id="169" name="Picture 4"/>
          <p:cNvPicPr/>
          <p:nvPr/>
        </p:nvPicPr>
        <p:blipFill>
          <a:blip r:embed="rId3"/>
          <a:stretch/>
        </p:blipFill>
        <p:spPr>
          <a:xfrm>
            <a:off x="4807440" y="3297240"/>
            <a:ext cx="2691720" cy="3111120"/>
          </a:xfrm>
          <a:prstGeom prst="rect">
            <a:avLst/>
          </a:prstGeom>
          <a:ln>
            <a:noFill/>
          </a:ln>
        </p:spPr>
      </p:pic>
      <p:pic>
        <p:nvPicPr>
          <p:cNvPr id="170" name="Picture 5"/>
          <p:cNvPicPr/>
          <p:nvPr/>
        </p:nvPicPr>
        <p:blipFill>
          <a:blip r:embed="rId4"/>
          <a:stretch/>
        </p:blipFill>
        <p:spPr>
          <a:xfrm>
            <a:off x="0" y="1523880"/>
            <a:ext cx="9142560" cy="1653120"/>
          </a:xfrm>
          <a:prstGeom prst="rect">
            <a:avLst/>
          </a:prstGeom>
          <a:ln>
            <a:noFill/>
          </a:ln>
        </p:spPr>
      </p:pic>
      <p:pic>
        <p:nvPicPr>
          <p:cNvPr id="171" name="Picture 6"/>
          <p:cNvPicPr/>
          <p:nvPr/>
        </p:nvPicPr>
        <p:blipFill>
          <a:blip r:embed="rId5"/>
          <a:stretch/>
        </p:blipFill>
        <p:spPr>
          <a:xfrm>
            <a:off x="889200" y="3178440"/>
            <a:ext cx="2985480" cy="2406600"/>
          </a:xfrm>
          <a:prstGeom prst="rect">
            <a:avLst/>
          </a:prstGeom>
          <a:ln>
            <a:noFill/>
          </a:ln>
        </p:spPr>
      </p:pic>
    </p:spTree>
  </p:cSld>
  <p:clrMapOvr>
    <a:masterClrMapping/>
  </p:clrMapOvr>
  <p:timing>
    <p:tnLst>
      <p:par>
        <p:cTn xmlns:p14="http://schemas.microsoft.com/office/powerpoint/2010/mai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 name="CustomShape 1"/>
          <p:cNvSpPr/>
          <p:nvPr/>
        </p:nvSpPr>
        <p:spPr>
          <a:xfrm>
            <a:off x="457200" y="533520"/>
            <a:ext cx="8228160" cy="989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en-US" sz="4000" b="0" strike="noStrike" spc="-89">
                <a:solidFill>
                  <a:srgbClr val="09213B"/>
                </a:solidFill>
                <a:uFill>
                  <a:solidFill>
                    <a:srgbClr val="FFFFFF"/>
                  </a:solidFill>
                </a:uFill>
                <a:latin typeface="Cambria"/>
                <a:ea typeface="DejaVu Sans"/>
              </a:rPr>
              <a:t>Women Writers in Review: Goals</a:t>
            </a:r>
            <a:endParaRPr lang="en-US" sz="1800" b="0" strike="noStrike" spc="-1">
              <a:solidFill>
                <a:srgbClr val="000000"/>
              </a:solidFill>
              <a:uFill>
                <a:solidFill>
                  <a:srgbClr val="FFFFFF"/>
                </a:solidFill>
              </a:uFill>
              <a:latin typeface="Arial"/>
            </a:endParaRPr>
          </a:p>
        </p:txBody>
      </p:sp>
      <p:sp>
        <p:nvSpPr>
          <p:cNvPr id="173" name="CustomShape 2"/>
          <p:cNvSpPr/>
          <p:nvPr/>
        </p:nvSpPr>
        <p:spPr>
          <a:xfrm>
            <a:off x="457200" y="1600200"/>
            <a:ext cx="8228160" cy="4875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182880" indent="-181440">
              <a:lnSpc>
                <a:spcPct val="100000"/>
              </a:lnSpc>
              <a:buClr>
                <a:srgbClr val="2C7C9F"/>
              </a:buClr>
              <a:buSzPct val="85000"/>
              <a:buFont typeface="Arial"/>
              <a:buChar char="•"/>
            </a:pPr>
            <a:r>
              <a:rPr lang="en-US" sz="2400" b="0" strike="noStrike" spc="-1">
                <a:solidFill>
                  <a:srgbClr val="000000"/>
                </a:solidFill>
                <a:uFill>
                  <a:solidFill>
                    <a:srgbClr val="FFFFFF"/>
                  </a:solidFill>
                </a:uFill>
                <a:latin typeface="Calibri"/>
                <a:ea typeface="DejaVu Sans"/>
              </a:rPr>
              <a:t>Making these materials easy to browse and search</a:t>
            </a:r>
            <a:endParaRPr lang="en-US" sz="1800" b="0" strike="noStrike" spc="-1">
              <a:solidFill>
                <a:srgbClr val="000000"/>
              </a:solidFill>
              <a:uFill>
                <a:solidFill>
                  <a:srgbClr val="FFFFFF"/>
                </a:solidFill>
              </a:uFill>
              <a:latin typeface="Arial"/>
            </a:endParaRPr>
          </a:p>
          <a:p>
            <a:pPr marL="182880" indent="-181440">
              <a:lnSpc>
                <a:spcPct val="100000"/>
              </a:lnSpc>
              <a:buClr>
                <a:srgbClr val="2C7C9F"/>
              </a:buClr>
              <a:buSzPct val="85000"/>
              <a:buFont typeface="Arial"/>
              <a:buChar char="•"/>
            </a:pPr>
            <a:r>
              <a:rPr lang="en-US" sz="2400" b="0" strike="noStrike" spc="-1">
                <a:solidFill>
                  <a:srgbClr val="000000"/>
                </a:solidFill>
                <a:uFill>
                  <a:solidFill>
                    <a:srgbClr val="FFFFFF"/>
                  </a:solidFill>
                </a:uFill>
                <a:latin typeface="Calibri"/>
                <a:ea typeface="DejaVu Sans"/>
              </a:rPr>
              <a:t>Providing extensive linking among texts and authors</a:t>
            </a:r>
            <a:endParaRPr lang="en-US" sz="1800" b="0" strike="noStrike" spc="-1">
              <a:solidFill>
                <a:srgbClr val="000000"/>
              </a:solidFill>
              <a:uFill>
                <a:solidFill>
                  <a:srgbClr val="FFFFFF"/>
                </a:solidFill>
              </a:uFill>
              <a:latin typeface="Arial"/>
            </a:endParaRPr>
          </a:p>
          <a:p>
            <a:pPr marL="182880" indent="-181440">
              <a:lnSpc>
                <a:spcPct val="100000"/>
              </a:lnSpc>
              <a:buClr>
                <a:srgbClr val="2C7C9F"/>
              </a:buClr>
              <a:buSzPct val="85000"/>
              <a:buFont typeface="Arial"/>
              <a:buChar char="•"/>
            </a:pPr>
            <a:r>
              <a:rPr lang="en-US" sz="2400" b="0" strike="noStrike" spc="-1">
                <a:solidFill>
                  <a:srgbClr val="000000"/>
                </a:solidFill>
                <a:uFill>
                  <a:solidFill>
                    <a:srgbClr val="FFFFFF"/>
                  </a:solidFill>
                </a:uFill>
                <a:latin typeface="Calibri"/>
                <a:ea typeface="DejaVu Sans"/>
              </a:rPr>
              <a:t>Supporting discovery &amp; exploration </a:t>
            </a:r>
            <a:endParaRPr lang="en-US" sz="1800" b="0" strike="noStrike" spc="-1">
              <a:solidFill>
                <a:srgbClr val="000000"/>
              </a:solidFill>
              <a:uFill>
                <a:solidFill>
                  <a:srgbClr val="FFFFFF"/>
                </a:solidFill>
              </a:uFill>
              <a:latin typeface="Arial"/>
            </a:endParaRPr>
          </a:p>
          <a:p>
            <a:pPr marL="182880" indent="-181440">
              <a:lnSpc>
                <a:spcPct val="100000"/>
              </a:lnSpc>
              <a:buClr>
                <a:srgbClr val="2C7C9F"/>
              </a:buClr>
              <a:buSzPct val="85000"/>
              <a:buFont typeface="Arial"/>
              <a:buChar char="•"/>
            </a:pPr>
            <a:r>
              <a:rPr lang="en-US" sz="2400" b="0" strike="noStrike" spc="-1">
                <a:solidFill>
                  <a:srgbClr val="000000"/>
                </a:solidFill>
                <a:uFill>
                  <a:solidFill>
                    <a:srgbClr val="FFFFFF"/>
                  </a:solidFill>
                </a:uFill>
                <a:latin typeface="Calibri"/>
                <a:ea typeface="DejaVu Sans"/>
              </a:rPr>
              <a:t>Offering a clean and readable display </a:t>
            </a:r>
            <a:endParaRPr lang="en-US" sz="1800" b="0" strike="noStrike" spc="-1">
              <a:solidFill>
                <a:srgbClr val="000000"/>
              </a:solidFill>
              <a:uFill>
                <a:solidFill>
                  <a:srgbClr val="FFFFFF"/>
                </a:solidFill>
              </a:uFill>
              <a:latin typeface="Arial"/>
            </a:endParaRPr>
          </a:p>
          <a:p>
            <a:pPr>
              <a:lnSpc>
                <a:spcPct val="100000"/>
              </a:lnSpc>
            </a:pPr>
            <a:endParaRPr lang="en-US" sz="1800" b="0" strike="noStrike" spc="-1">
              <a:solidFill>
                <a:srgbClr val="000000"/>
              </a:solidFill>
              <a:uFill>
                <a:solidFill>
                  <a:srgbClr val="FFFFFF"/>
                </a:solidFill>
              </a:uFill>
              <a:latin typeface="Arial"/>
            </a:endParaRPr>
          </a:p>
          <a:p>
            <a:pPr>
              <a:lnSpc>
                <a:spcPct val="100000"/>
              </a:lnSpc>
            </a:pPr>
            <a:r>
              <a:rPr lang="en-US" sz="2400" b="0" strike="noStrike" spc="-1">
                <a:solidFill>
                  <a:srgbClr val="000000"/>
                </a:solidFill>
                <a:uFill>
                  <a:solidFill>
                    <a:srgbClr val="FFFFFF"/>
                  </a:solidFill>
                </a:uFill>
                <a:latin typeface="Calibri"/>
                <a:ea typeface="DejaVu Sans"/>
              </a:rPr>
              <a:t>Helping researchers ask questions like:</a:t>
            </a:r>
            <a:endParaRPr lang="en-US" sz="1800" b="0" strike="noStrike" spc="-1">
              <a:solidFill>
                <a:srgbClr val="000000"/>
              </a:solidFill>
              <a:uFill>
                <a:solidFill>
                  <a:srgbClr val="FFFFFF"/>
                </a:solidFill>
              </a:uFill>
              <a:latin typeface="Arial"/>
            </a:endParaRPr>
          </a:p>
          <a:p>
            <a:pPr marL="182880" indent="-181440">
              <a:lnSpc>
                <a:spcPct val="100000"/>
              </a:lnSpc>
              <a:buClr>
                <a:srgbClr val="2C7C9F"/>
              </a:buClr>
              <a:buSzPct val="85000"/>
              <a:buFont typeface="Arial"/>
              <a:buChar char="•"/>
            </a:pPr>
            <a:r>
              <a:rPr lang="en-US" sz="2400" b="0" strike="noStrike" spc="-1">
                <a:solidFill>
                  <a:srgbClr val="000000"/>
                </a:solidFill>
                <a:uFill>
                  <a:solidFill>
                    <a:srgbClr val="FFFFFF"/>
                  </a:solidFill>
                </a:uFill>
                <a:latin typeface="Calibri"/>
                <a:ea typeface="DejaVu Sans"/>
              </a:rPr>
              <a:t>How has Hannah Cowley been reviewed in British and American periodicals?</a:t>
            </a:r>
            <a:endParaRPr lang="en-US" sz="1800" b="0" strike="noStrike" spc="-1">
              <a:solidFill>
                <a:srgbClr val="000000"/>
              </a:solidFill>
              <a:uFill>
                <a:solidFill>
                  <a:srgbClr val="FFFFFF"/>
                </a:solidFill>
              </a:uFill>
              <a:latin typeface="Arial"/>
            </a:endParaRPr>
          </a:p>
          <a:p>
            <a:pPr marL="182880" indent="-181440">
              <a:lnSpc>
                <a:spcPct val="100000"/>
              </a:lnSpc>
              <a:buClr>
                <a:srgbClr val="2C7C9F"/>
              </a:buClr>
              <a:buSzPct val="85000"/>
              <a:buFont typeface="Arial"/>
              <a:buChar char="•"/>
            </a:pPr>
            <a:r>
              <a:rPr lang="en-US" sz="2400" b="0" strike="noStrike" spc="-1">
                <a:solidFill>
                  <a:srgbClr val="000000"/>
                </a:solidFill>
                <a:uFill>
                  <a:solidFill>
                    <a:srgbClr val="FFFFFF"/>
                  </a:solidFill>
                </a:uFill>
                <a:latin typeface="Calibri"/>
                <a:ea typeface="DejaVu Sans"/>
              </a:rPr>
              <a:t>What changes are evident in the </a:t>
            </a:r>
            <a:r>
              <a:rPr lang="en-US" sz="2400" b="0" i="1" strike="noStrike" spc="-1">
                <a:solidFill>
                  <a:srgbClr val="000000"/>
                </a:solidFill>
                <a:uFill>
                  <a:solidFill>
                    <a:srgbClr val="FFFFFF"/>
                  </a:solidFill>
                </a:uFill>
                <a:latin typeface="Calibri"/>
                <a:ea typeface="DejaVu Sans"/>
              </a:rPr>
              <a:t>British Critic </a:t>
            </a:r>
            <a:r>
              <a:rPr lang="en-US" sz="2400" b="0" strike="noStrike" spc="-1">
                <a:solidFill>
                  <a:srgbClr val="000000"/>
                </a:solidFill>
                <a:uFill>
                  <a:solidFill>
                    <a:srgbClr val="FFFFFF"/>
                  </a:solidFill>
                </a:uFill>
                <a:latin typeface="Calibri"/>
                <a:ea typeface="DejaVu Sans"/>
              </a:rPr>
              <a:t>over time?</a:t>
            </a:r>
            <a:endParaRPr lang="en-US" sz="1800" b="0" strike="noStrike" spc="-1">
              <a:solidFill>
                <a:srgbClr val="000000"/>
              </a:solidFill>
              <a:uFill>
                <a:solidFill>
                  <a:srgbClr val="FFFFFF"/>
                </a:solidFill>
              </a:uFill>
              <a:latin typeface="Arial"/>
            </a:endParaRPr>
          </a:p>
          <a:p>
            <a:pPr marL="182880" indent="-181440">
              <a:lnSpc>
                <a:spcPct val="100000"/>
              </a:lnSpc>
              <a:buClr>
                <a:srgbClr val="2C7C9F"/>
              </a:buClr>
              <a:buSzPct val="85000"/>
              <a:buFont typeface="Arial"/>
              <a:buChar char="•"/>
            </a:pPr>
            <a:r>
              <a:rPr lang="en-US" sz="2400" b="0" strike="noStrike" spc="-1">
                <a:solidFill>
                  <a:srgbClr val="000000"/>
                </a:solidFill>
                <a:uFill>
                  <a:solidFill>
                    <a:srgbClr val="FFFFFF"/>
                  </a:solidFill>
                </a:uFill>
                <a:latin typeface="Calibri"/>
                <a:ea typeface="DejaVu Sans"/>
              </a:rPr>
              <a:t>How did periodicals in this period discuss questions of women’s authorship?</a:t>
            </a:r>
            <a:endParaRPr lang="en-US" sz="1800" b="0" strike="noStrike" spc="-1">
              <a:solidFill>
                <a:srgbClr val="000000"/>
              </a:solidFill>
              <a:uFill>
                <a:solidFill>
                  <a:srgbClr val="FFFFFF"/>
                </a:solidFill>
              </a:uFill>
              <a:latin typeface="Arial"/>
            </a:endParaRPr>
          </a:p>
        </p:txBody>
      </p:sp>
    </p:spTree>
  </p:cSld>
  <p:clrMapOvr>
    <a:masterClrMapping/>
  </p:clrMapOvr>
  <p:timing>
    <p:tnLst>
      <p:par>
        <p:cTn xmlns:p14="http://schemas.microsoft.com/office/powerpoint/2010/mai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 name="CustomShape 1"/>
          <p:cNvSpPr/>
          <p:nvPr/>
        </p:nvSpPr>
        <p:spPr>
          <a:xfrm>
            <a:off x="457200" y="533520"/>
            <a:ext cx="8228160" cy="11570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en-US" sz="4000" b="0" strike="noStrike" spc="-89">
                <a:solidFill>
                  <a:srgbClr val="09213B"/>
                </a:solidFill>
                <a:uFill>
                  <a:solidFill>
                    <a:srgbClr val="FFFFFF"/>
                  </a:solidFill>
                </a:uFill>
                <a:latin typeface="Cambria"/>
                <a:ea typeface="DejaVu Sans"/>
              </a:rPr>
              <a:t>Women Writers in Review: Components</a:t>
            </a:r>
            <a:endParaRPr lang="en-US" sz="1800" b="0" strike="noStrike" spc="-1">
              <a:solidFill>
                <a:srgbClr val="000000"/>
              </a:solidFill>
              <a:uFill>
                <a:solidFill>
                  <a:srgbClr val="FFFFFF"/>
                </a:solidFill>
              </a:uFill>
              <a:latin typeface="Arial"/>
            </a:endParaRPr>
          </a:p>
        </p:txBody>
      </p:sp>
      <p:pic>
        <p:nvPicPr>
          <p:cNvPr id="175" name="Picture 2"/>
          <p:cNvPicPr/>
          <p:nvPr/>
        </p:nvPicPr>
        <p:blipFill>
          <a:blip r:embed="rId3"/>
          <a:stretch/>
        </p:blipFill>
        <p:spPr>
          <a:xfrm>
            <a:off x="624600" y="1691280"/>
            <a:ext cx="7723800" cy="4271760"/>
          </a:xfrm>
          <a:prstGeom prst="rect">
            <a:avLst/>
          </a:prstGeom>
          <a:ln>
            <a:noFill/>
          </a:ln>
        </p:spPr>
      </p:pic>
    </p:spTree>
  </p:cSld>
  <p:clrMapOvr>
    <a:masterClrMapping/>
  </p:clrMapOvr>
  <p:timing>
    <p:tnLst>
      <p:par>
        <p:cTn xmlns:p14="http://schemas.microsoft.com/office/powerpoint/2010/mai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 name="CustomShape 1"/>
          <p:cNvSpPr/>
          <p:nvPr/>
        </p:nvSpPr>
        <p:spPr>
          <a:xfrm>
            <a:off x="457200" y="533520"/>
            <a:ext cx="8228160" cy="989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en-US" sz="4000" b="0" strike="noStrike" spc="-89">
                <a:solidFill>
                  <a:srgbClr val="09213B"/>
                </a:solidFill>
                <a:uFill>
                  <a:solidFill>
                    <a:srgbClr val="FFFFFF"/>
                  </a:solidFill>
                </a:uFill>
                <a:latin typeface="Cambria"/>
                <a:ea typeface="DejaVu Sans"/>
              </a:rPr>
              <a:t>Visualizing evaluations over time</a:t>
            </a:r>
            <a:endParaRPr lang="en-US" sz="1800" b="0" strike="noStrike" spc="-1">
              <a:solidFill>
                <a:srgbClr val="000000"/>
              </a:solidFill>
              <a:uFill>
                <a:solidFill>
                  <a:srgbClr val="FFFFFF"/>
                </a:solidFill>
              </a:uFill>
              <a:latin typeface="Arial"/>
            </a:endParaRPr>
          </a:p>
        </p:txBody>
      </p:sp>
      <p:pic>
        <p:nvPicPr>
          <p:cNvPr id="177" name="Picture 5"/>
          <p:cNvPicPr/>
          <p:nvPr/>
        </p:nvPicPr>
        <p:blipFill>
          <a:blip r:embed="rId3"/>
          <a:stretch/>
        </p:blipFill>
        <p:spPr>
          <a:xfrm>
            <a:off x="0" y="3962520"/>
            <a:ext cx="8838360" cy="1521000"/>
          </a:xfrm>
          <a:prstGeom prst="rect">
            <a:avLst/>
          </a:prstGeom>
          <a:ln>
            <a:noFill/>
          </a:ln>
        </p:spPr>
      </p:pic>
      <p:pic>
        <p:nvPicPr>
          <p:cNvPr id="178" name="Picture 6"/>
          <p:cNvPicPr/>
          <p:nvPr/>
        </p:nvPicPr>
        <p:blipFill>
          <a:blip r:embed="rId4"/>
          <a:stretch/>
        </p:blipFill>
        <p:spPr>
          <a:xfrm>
            <a:off x="0" y="1858320"/>
            <a:ext cx="8686080" cy="1722240"/>
          </a:xfrm>
          <a:prstGeom prst="rect">
            <a:avLst/>
          </a:prstGeom>
          <a:ln>
            <a:noFill/>
          </a:ln>
        </p:spPr>
      </p:pic>
      <p:sp>
        <p:nvSpPr>
          <p:cNvPr id="179" name="CustomShape 2"/>
          <p:cNvSpPr/>
          <p:nvPr/>
        </p:nvSpPr>
        <p:spPr>
          <a:xfrm>
            <a:off x="2590920" y="5943600"/>
            <a:ext cx="6323760" cy="6386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r">
              <a:lnSpc>
                <a:spcPct val="100000"/>
              </a:lnSpc>
            </a:pPr>
            <a:r>
              <a:rPr lang="en-US" sz="1800" b="1" strike="noStrike" spc="-1">
                <a:solidFill>
                  <a:srgbClr val="2C7C9F"/>
                </a:solidFill>
                <a:uFill>
                  <a:solidFill>
                    <a:srgbClr val="FFFFFF"/>
                  </a:solidFill>
                </a:uFill>
                <a:latin typeface="Calibri"/>
                <a:ea typeface="DejaVu Sans"/>
              </a:rPr>
              <a:t>Prototype visualizations created by Steven Braun,</a:t>
            </a:r>
            <a:endParaRPr lang="en-US" sz="1800" b="0" strike="noStrike" spc="-1">
              <a:solidFill>
                <a:srgbClr val="000000"/>
              </a:solidFill>
              <a:uFill>
                <a:solidFill>
                  <a:srgbClr val="FFFFFF"/>
                </a:solidFill>
              </a:uFill>
              <a:latin typeface="Arial"/>
            </a:endParaRPr>
          </a:p>
          <a:p>
            <a:pPr algn="r">
              <a:lnSpc>
                <a:spcPct val="100000"/>
              </a:lnSpc>
            </a:pPr>
            <a:r>
              <a:rPr lang="en-US" sz="1800" b="1" strike="noStrike" spc="-1">
                <a:solidFill>
                  <a:srgbClr val="2C7C9F"/>
                </a:solidFill>
                <a:uFill>
                  <a:solidFill>
                    <a:srgbClr val="FFFFFF"/>
                  </a:solidFill>
                </a:uFill>
                <a:latin typeface="Calibri"/>
                <a:ea typeface="DejaVu Sans"/>
              </a:rPr>
              <a:t>Digital Scholarship Group, Northeastern University Libraries</a:t>
            </a:r>
            <a:endParaRPr lang="en-US" sz="1800" b="0" strike="noStrike" spc="-1">
              <a:solidFill>
                <a:srgbClr val="000000"/>
              </a:solidFill>
              <a:uFill>
                <a:solidFill>
                  <a:srgbClr val="FFFFFF"/>
                </a:solidFill>
              </a:uFill>
              <a:latin typeface="Arial"/>
            </a:endParaRPr>
          </a:p>
        </p:txBody>
      </p:sp>
    </p:spTree>
  </p:cSld>
  <p:clrMapOvr>
    <a:masterClrMapping/>
  </p:clrMapOvr>
  <p:timing>
    <p:tnLst>
      <p:par>
        <p:cTn xmlns:p14="http://schemas.microsoft.com/office/powerpoint/2010/mai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 name="CustomShape 1"/>
          <p:cNvSpPr/>
          <p:nvPr/>
        </p:nvSpPr>
        <p:spPr>
          <a:xfrm>
            <a:off x="685800" y="1371600"/>
            <a:ext cx="7847280" cy="19256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5400" b="0" strike="noStrike" cap="all" spc="-89">
                <a:solidFill>
                  <a:srgbClr val="09213B"/>
                </a:solidFill>
                <a:uFill>
                  <a:solidFill>
                    <a:srgbClr val="FFFFFF"/>
                  </a:solidFill>
                </a:uFill>
                <a:latin typeface="Cambria"/>
                <a:ea typeface="DejaVu Sans"/>
              </a:rPr>
              <a:t>thank you!</a:t>
            </a:r>
            <a:endParaRPr lang="en-US" sz="1800" b="0" strike="noStrike" spc="-1">
              <a:solidFill>
                <a:srgbClr val="000000"/>
              </a:solidFill>
              <a:uFill>
                <a:solidFill>
                  <a:srgbClr val="FFFFFF"/>
                </a:solidFill>
              </a:uFill>
              <a:latin typeface="Arial"/>
            </a:endParaRPr>
          </a:p>
        </p:txBody>
      </p:sp>
      <p:sp>
        <p:nvSpPr>
          <p:cNvPr id="181" name="CustomShape 2"/>
          <p:cNvSpPr/>
          <p:nvPr/>
        </p:nvSpPr>
        <p:spPr>
          <a:xfrm>
            <a:off x="609480" y="4191120"/>
            <a:ext cx="6399360" cy="22676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2400" b="1" strike="noStrike" spc="-1">
                <a:solidFill>
                  <a:srgbClr val="2C7C9F"/>
                </a:solidFill>
                <a:uFill>
                  <a:solidFill>
                    <a:srgbClr val="FFFFFF"/>
                  </a:solidFill>
                </a:uFill>
                <a:latin typeface="Calibri"/>
                <a:ea typeface="DejaVu Sans"/>
              </a:rPr>
              <a:t>wwp@northeastern.edu</a:t>
            </a:r>
            <a:endParaRPr lang="en-US" sz="1800" b="0" strike="noStrike" spc="-1">
              <a:solidFill>
                <a:srgbClr val="000000"/>
              </a:solidFill>
              <a:uFill>
                <a:solidFill>
                  <a:srgbClr val="FFFFFF"/>
                </a:solidFill>
              </a:uFill>
              <a:latin typeface="Arial"/>
            </a:endParaRPr>
          </a:p>
          <a:p>
            <a:pPr>
              <a:lnSpc>
                <a:spcPct val="100000"/>
              </a:lnSpc>
            </a:pPr>
            <a:r>
              <a:rPr lang="en-US" sz="2400" b="1" strike="noStrike" spc="-1">
                <a:solidFill>
                  <a:srgbClr val="2C7C9F"/>
                </a:solidFill>
                <a:uFill>
                  <a:solidFill>
                    <a:srgbClr val="FFFFFF"/>
                  </a:solidFill>
                </a:uFill>
                <a:latin typeface="Calibri"/>
                <a:ea typeface="DejaVu Sans"/>
              </a:rPr>
              <a:t>@Nuwwp</a:t>
            </a:r>
            <a:endParaRPr lang="en-US" sz="1800" b="0" strike="noStrike" spc="-1">
              <a:solidFill>
                <a:srgbClr val="000000"/>
              </a:solidFill>
              <a:uFill>
                <a:solidFill>
                  <a:srgbClr val="FFFFFF"/>
                </a:solidFill>
              </a:uFill>
              <a:latin typeface="Arial"/>
            </a:endParaRPr>
          </a:p>
          <a:p>
            <a:pPr>
              <a:lnSpc>
                <a:spcPct val="100000"/>
              </a:lnSpc>
            </a:pPr>
            <a:r>
              <a:rPr lang="en-US" sz="2400" b="1" strike="noStrike" spc="-1">
                <a:solidFill>
                  <a:srgbClr val="2C7C9F"/>
                </a:solidFill>
                <a:uFill>
                  <a:solidFill>
                    <a:srgbClr val="FFFFFF"/>
                  </a:solidFill>
                </a:uFill>
                <a:latin typeface="Calibri"/>
                <a:ea typeface="DejaVu Sans"/>
              </a:rPr>
              <a:t>wwp.northeastern.edu/review</a:t>
            </a:r>
            <a:endParaRPr lang="en-US" sz="1800" b="0" strike="noStrike" spc="-1">
              <a:solidFill>
                <a:srgbClr val="000000"/>
              </a:solidFill>
              <a:uFill>
                <a:solidFill>
                  <a:srgbClr val="FFFFFF"/>
                </a:solidFill>
              </a:uFill>
              <a:latin typeface="Arial"/>
            </a:endParaRPr>
          </a:p>
          <a:p>
            <a:pPr>
              <a:lnSpc>
                <a:spcPct val="100000"/>
              </a:lnSpc>
            </a:pPr>
            <a:r>
              <a:rPr lang="en-US" sz="2400" b="1" strike="noStrike" spc="-1">
                <a:solidFill>
                  <a:srgbClr val="2C7C9F"/>
                </a:solidFill>
                <a:uFill>
                  <a:solidFill>
                    <a:srgbClr val="FFFFFF"/>
                  </a:solidFill>
                </a:uFill>
                <a:latin typeface="Calibri"/>
                <a:ea typeface="DejaVu Sans"/>
              </a:rPr>
              <a:t>wwp.northeastern.edu/blog</a:t>
            </a:r>
            <a:endParaRPr lang="en-US" sz="1800" b="0" strike="noStrike" spc="-1">
              <a:solidFill>
                <a:srgbClr val="000000"/>
              </a:solidFill>
              <a:uFill>
                <a:solidFill>
                  <a:srgbClr val="FFFFFF"/>
                </a:solidFill>
              </a:uFill>
              <a:latin typeface="Arial"/>
            </a:endParaRPr>
          </a:p>
        </p:txBody>
      </p:sp>
      <p:sp>
        <p:nvSpPr>
          <p:cNvPr id="182" name="CustomShape 3"/>
          <p:cNvSpPr/>
          <p:nvPr/>
        </p:nvSpPr>
        <p:spPr>
          <a:xfrm>
            <a:off x="4199400" y="6064200"/>
            <a:ext cx="183960" cy="368640"/>
          </a:xfrm>
          <a:prstGeom prst="rect">
            <a:avLst/>
          </a:prstGeom>
          <a:noFill/>
          <a:ln>
            <a:noFill/>
          </a:ln>
        </p:spPr>
        <p:style>
          <a:lnRef idx="0">
            <a:scrgbClr r="0" g="0" b="0"/>
          </a:lnRef>
          <a:fillRef idx="0">
            <a:scrgbClr r="0" g="0" b="0"/>
          </a:fillRef>
          <a:effectRef idx="0">
            <a:scrgbClr r="0" g="0" b="0"/>
          </a:effectRef>
          <a:fontRef idx="minor"/>
        </p:style>
      </p:sp>
    </p:spTree>
  </p:cSld>
  <p:clrMapOvr>
    <a:masterClrMapping/>
  </p:clrMapOvr>
  <p:timing>
    <p:tnLst>
      <p:par>
        <p:cTn xmlns:p14="http://schemas.microsoft.com/office/powerpoint/2010/mai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CustomShape 1"/>
          <p:cNvSpPr/>
          <p:nvPr/>
        </p:nvSpPr>
        <p:spPr>
          <a:xfrm>
            <a:off x="457200" y="533520"/>
            <a:ext cx="8228160" cy="989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en-US" sz="4000" b="0" strike="noStrike" spc="-89">
                <a:solidFill>
                  <a:srgbClr val="09213B"/>
                </a:solidFill>
                <a:uFill>
                  <a:solidFill>
                    <a:srgbClr val="FFFFFF"/>
                  </a:solidFill>
                </a:uFill>
                <a:latin typeface="Cambria"/>
                <a:ea typeface="DejaVu Sans"/>
              </a:rPr>
              <a:t>The Cultures of Reception initiative</a:t>
            </a:r>
            <a:endParaRPr lang="en-US" sz="1800" b="0" strike="noStrike" spc="-1">
              <a:solidFill>
                <a:srgbClr val="000000"/>
              </a:solidFill>
              <a:uFill>
                <a:solidFill>
                  <a:srgbClr val="FFFFFF"/>
                </a:solidFill>
              </a:uFill>
              <a:latin typeface="Arial"/>
            </a:endParaRPr>
          </a:p>
        </p:txBody>
      </p:sp>
      <p:sp>
        <p:nvSpPr>
          <p:cNvPr id="127" name="CustomShape 2"/>
          <p:cNvSpPr/>
          <p:nvPr/>
        </p:nvSpPr>
        <p:spPr>
          <a:xfrm>
            <a:off x="457200" y="1600200"/>
            <a:ext cx="8228160" cy="4875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182880" indent="-181440">
              <a:lnSpc>
                <a:spcPct val="100000"/>
              </a:lnSpc>
              <a:buClr>
                <a:srgbClr val="2C7C9F"/>
              </a:buClr>
              <a:buSzPct val="85000"/>
              <a:buFont typeface="Arial"/>
              <a:buChar char="•"/>
            </a:pPr>
            <a:r>
              <a:rPr lang="en-US" sz="2400" b="0" strike="noStrike" spc="-1">
                <a:solidFill>
                  <a:srgbClr val="000000"/>
                </a:solidFill>
                <a:uFill>
                  <a:solidFill>
                    <a:srgbClr val="FFFFFF"/>
                  </a:solidFill>
                </a:uFill>
                <a:latin typeface="Calibri"/>
                <a:ea typeface="DejaVu Sans"/>
              </a:rPr>
              <a:t>Goal: support collaborative research into the transatlantic reception and readership of texts by women</a:t>
            </a:r>
            <a:endParaRPr lang="en-US" sz="1800" b="0" strike="noStrike" spc="-1">
              <a:solidFill>
                <a:srgbClr val="000000"/>
              </a:solidFill>
              <a:uFill>
                <a:solidFill>
                  <a:srgbClr val="FFFFFF"/>
                </a:solidFill>
              </a:uFill>
              <a:latin typeface="Arial"/>
            </a:endParaRPr>
          </a:p>
          <a:p>
            <a:pPr marL="182880" indent="-181440">
              <a:lnSpc>
                <a:spcPct val="100000"/>
              </a:lnSpc>
              <a:buClr>
                <a:srgbClr val="2C7C9F"/>
              </a:buClr>
              <a:buSzPct val="85000"/>
              <a:buFont typeface="Arial"/>
              <a:buChar char="•"/>
            </a:pPr>
            <a:r>
              <a:rPr lang="en-US" sz="2400" b="0" strike="noStrike" spc="-1">
                <a:solidFill>
                  <a:srgbClr val="000000"/>
                </a:solidFill>
                <a:uFill>
                  <a:solidFill>
                    <a:srgbClr val="FFFFFF"/>
                  </a:solidFill>
                </a:uFill>
                <a:latin typeface="Calibri"/>
                <a:ea typeface="DejaVu Sans"/>
              </a:rPr>
              <a:t>Begun at Brown University in 2010: first phases included selecting, sourcing, &amp; gathering data on the texts to be transcribed; setting up a transcription interface; and a substantial amount of the encoding work </a:t>
            </a:r>
            <a:endParaRPr lang="en-US" sz="1800" b="0" strike="noStrike" spc="-1">
              <a:solidFill>
                <a:srgbClr val="000000"/>
              </a:solidFill>
              <a:uFill>
                <a:solidFill>
                  <a:srgbClr val="FFFFFF"/>
                </a:solidFill>
              </a:uFill>
              <a:latin typeface="Arial"/>
            </a:endParaRPr>
          </a:p>
          <a:p>
            <a:pPr marL="182880" indent="-181440">
              <a:lnSpc>
                <a:spcPct val="100000"/>
              </a:lnSpc>
              <a:buClr>
                <a:srgbClr val="2C7C9F"/>
              </a:buClr>
              <a:buSzPct val="85000"/>
              <a:buFont typeface="Arial"/>
              <a:buChar char="•"/>
            </a:pPr>
            <a:r>
              <a:rPr lang="en-US" sz="2400" b="0" strike="noStrike" spc="-1">
                <a:solidFill>
                  <a:srgbClr val="000000"/>
                </a:solidFill>
                <a:uFill>
                  <a:solidFill>
                    <a:srgbClr val="FFFFFF"/>
                  </a:solidFill>
                </a:uFill>
                <a:latin typeface="Calibri"/>
                <a:ea typeface="DejaVu Sans"/>
              </a:rPr>
              <a:t>In 2013, the WWP moved to Northeastern University; since then, priorities have been: </a:t>
            </a:r>
            <a:endParaRPr lang="en-US" sz="1800" b="0" strike="noStrike" spc="-1">
              <a:solidFill>
                <a:srgbClr val="000000"/>
              </a:solidFill>
              <a:uFill>
                <a:solidFill>
                  <a:srgbClr val="FFFFFF"/>
                </a:solidFill>
              </a:uFill>
              <a:latin typeface="Arial"/>
            </a:endParaRPr>
          </a:p>
          <a:p>
            <a:pPr marL="864000" lvl="1" indent="-322920">
              <a:lnSpc>
                <a:spcPct val="100000"/>
              </a:lnSpc>
              <a:buClr>
                <a:srgbClr val="000000"/>
              </a:buClr>
              <a:buSzPct val="75000"/>
              <a:buFont typeface="Symbol"/>
              <a:buChar char=""/>
            </a:pPr>
            <a:r>
              <a:rPr lang="en-US" sz="2400" b="0" strike="noStrike" spc="-1">
                <a:solidFill>
                  <a:srgbClr val="000000"/>
                </a:solidFill>
                <a:uFill>
                  <a:solidFill>
                    <a:srgbClr val="FFFFFF"/>
                  </a:solidFill>
                </a:uFill>
                <a:latin typeface="Calibri"/>
                <a:ea typeface="DejaVu Sans"/>
              </a:rPr>
              <a:t>continuing with transcription, and </a:t>
            </a:r>
            <a:endParaRPr lang="en-US" sz="1800" b="0" strike="noStrike" spc="-1">
              <a:solidFill>
                <a:srgbClr val="000000"/>
              </a:solidFill>
              <a:uFill>
                <a:solidFill>
                  <a:srgbClr val="FFFFFF"/>
                </a:solidFill>
              </a:uFill>
              <a:latin typeface="Arial"/>
            </a:endParaRPr>
          </a:p>
          <a:p>
            <a:pPr marL="864000" lvl="1" indent="-322920">
              <a:lnSpc>
                <a:spcPct val="100000"/>
              </a:lnSpc>
              <a:buClr>
                <a:srgbClr val="000000"/>
              </a:buClr>
              <a:buSzPct val="75000"/>
              <a:buFont typeface="Symbol"/>
              <a:buChar char=""/>
            </a:pPr>
            <a:r>
              <a:rPr lang="en-US" sz="2400" b="0" strike="noStrike" spc="-1">
                <a:solidFill>
                  <a:srgbClr val="000000"/>
                </a:solidFill>
                <a:uFill>
                  <a:solidFill>
                    <a:srgbClr val="FFFFFF"/>
                  </a:solidFill>
                </a:uFill>
                <a:latin typeface="Calibri"/>
                <a:ea typeface="DejaVu Sans"/>
              </a:rPr>
              <a:t>preparing for publication—data cleanup and creating a publication interface </a:t>
            </a:r>
            <a:endParaRPr lang="en-US" sz="1800" b="0" strike="noStrike" spc="-1">
              <a:solidFill>
                <a:srgbClr val="000000"/>
              </a:solidFill>
              <a:uFill>
                <a:solidFill>
                  <a:srgbClr val="FFFFFF"/>
                </a:solidFill>
              </a:uFill>
              <a:latin typeface="Arial"/>
            </a:endParaRPr>
          </a:p>
        </p:txBody>
      </p:sp>
    </p:spTree>
  </p:cSld>
  <p:clrMapOvr>
    <a:masterClrMapping/>
  </p:clrMapOvr>
  <p:timing>
    <p:tnLst>
      <p:par>
        <p:cTn xmlns:p14="http://schemas.microsoft.com/office/powerpoint/2010/mai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 name="CustomShape 1"/>
          <p:cNvSpPr/>
          <p:nvPr/>
        </p:nvSpPr>
        <p:spPr>
          <a:xfrm>
            <a:off x="152280" y="533520"/>
            <a:ext cx="8609760" cy="989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en-US" sz="4000" b="0" strike="noStrike" spc="-89">
                <a:solidFill>
                  <a:srgbClr val="09213B"/>
                </a:solidFill>
                <a:uFill>
                  <a:solidFill>
                    <a:srgbClr val="FFFFFF"/>
                  </a:solidFill>
                </a:uFill>
                <a:latin typeface="Cambria"/>
                <a:ea typeface="DejaVu Sans"/>
              </a:rPr>
              <a:t>The </a:t>
            </a:r>
            <a:r>
              <a:rPr lang="en-US" sz="4000" b="0" i="1" strike="noStrike" spc="-89">
                <a:solidFill>
                  <a:srgbClr val="09213B"/>
                </a:solidFill>
                <a:uFill>
                  <a:solidFill>
                    <a:srgbClr val="FFFFFF"/>
                  </a:solidFill>
                </a:uFill>
                <a:latin typeface="Cambria"/>
                <a:ea typeface="DejaVu Sans"/>
              </a:rPr>
              <a:t>Critical Review</a:t>
            </a:r>
            <a:r>
              <a:rPr lang="en-US" sz="4000" b="0" strike="noStrike" spc="-89">
                <a:solidFill>
                  <a:srgbClr val="09213B"/>
                </a:solidFill>
                <a:uFill>
                  <a:solidFill>
                    <a:srgbClr val="FFFFFF"/>
                  </a:solidFill>
                </a:uFill>
                <a:latin typeface="Cambria"/>
                <a:ea typeface="DejaVu Sans"/>
              </a:rPr>
              <a:t> on Maria Edgeworth</a:t>
            </a:r>
            <a:endParaRPr lang="en-US" sz="1800" b="0" strike="noStrike" spc="-1">
              <a:solidFill>
                <a:srgbClr val="000000"/>
              </a:solidFill>
              <a:uFill>
                <a:solidFill>
                  <a:srgbClr val="FFFFFF"/>
                </a:solidFill>
              </a:uFill>
              <a:latin typeface="Arial"/>
            </a:endParaRPr>
          </a:p>
        </p:txBody>
      </p:sp>
      <p:pic>
        <p:nvPicPr>
          <p:cNvPr id="129" name="Picture 1"/>
          <p:cNvPicPr/>
          <p:nvPr/>
        </p:nvPicPr>
        <p:blipFill>
          <a:blip r:embed="rId3"/>
          <a:stretch/>
        </p:blipFill>
        <p:spPr>
          <a:xfrm>
            <a:off x="762120" y="1828800"/>
            <a:ext cx="6158520" cy="4114080"/>
          </a:xfrm>
          <a:prstGeom prst="rect">
            <a:avLst/>
          </a:prstGeom>
          <a:ln>
            <a:noFill/>
          </a:ln>
        </p:spPr>
      </p:pic>
      <p:sp>
        <p:nvSpPr>
          <p:cNvPr id="130" name="CustomShape 2"/>
          <p:cNvSpPr/>
          <p:nvPr/>
        </p:nvSpPr>
        <p:spPr>
          <a:xfrm>
            <a:off x="457200" y="6019920"/>
            <a:ext cx="6095160" cy="6998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2000" b="0" strike="noStrike" spc="-1">
                <a:solidFill>
                  <a:srgbClr val="000000"/>
                </a:solidFill>
                <a:uFill>
                  <a:solidFill>
                    <a:srgbClr val="FFFFFF"/>
                  </a:solidFill>
                </a:uFill>
                <a:latin typeface="Cambria"/>
                <a:ea typeface="DejaVu Sans"/>
              </a:rPr>
              <a:t>Source: </a:t>
            </a:r>
            <a:r>
              <a:rPr lang="en-US" sz="2000" b="0" i="1" strike="noStrike" spc="-1">
                <a:solidFill>
                  <a:srgbClr val="000000"/>
                </a:solidFill>
                <a:uFill>
                  <a:solidFill>
                    <a:srgbClr val="FFFFFF"/>
                  </a:solidFill>
                </a:uFill>
                <a:latin typeface="Cambria"/>
                <a:ea typeface="DejaVu Sans"/>
              </a:rPr>
              <a:t>HathiTrust </a:t>
            </a:r>
            <a:endParaRPr lang="en-US" sz="1800" b="0" strike="noStrike" spc="-1">
              <a:solidFill>
                <a:srgbClr val="000000"/>
              </a:solidFill>
              <a:uFill>
                <a:solidFill>
                  <a:srgbClr val="FFFFFF"/>
                </a:solidFill>
              </a:uFill>
              <a:latin typeface="Arial"/>
            </a:endParaRPr>
          </a:p>
          <a:p>
            <a:pPr>
              <a:lnSpc>
                <a:spcPct val="100000"/>
              </a:lnSpc>
            </a:pPr>
            <a:r>
              <a:rPr lang="en-US" sz="2000" b="0" strike="noStrike" spc="-1">
                <a:solidFill>
                  <a:srgbClr val="000000"/>
                </a:solidFill>
                <a:uFill>
                  <a:solidFill>
                    <a:srgbClr val="FFFFFF"/>
                  </a:solidFill>
                </a:uFill>
                <a:latin typeface="Cambria"/>
                <a:ea typeface="DejaVu Sans"/>
              </a:rPr>
              <a:t>http://hdl.handle.net/2027/njp.32101076402963</a:t>
            </a:r>
            <a:endParaRPr lang="en-US" sz="1800" b="0" strike="noStrike" spc="-1">
              <a:solidFill>
                <a:srgbClr val="000000"/>
              </a:solidFill>
              <a:uFill>
                <a:solidFill>
                  <a:srgbClr val="FFFFFF"/>
                </a:solidFill>
              </a:uFill>
              <a:latin typeface="Arial"/>
            </a:endParaRPr>
          </a:p>
        </p:txBody>
      </p:sp>
    </p:spTree>
  </p:cSld>
  <p:clrMapOvr>
    <a:masterClrMapping/>
  </p:clrMapOvr>
  <p:timing>
    <p:tnLst>
      <p:par>
        <p:cTn xmlns:p14="http://schemas.microsoft.com/office/powerpoint/2010/mai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 name="CustomShape 1"/>
          <p:cNvSpPr/>
          <p:nvPr/>
        </p:nvSpPr>
        <p:spPr>
          <a:xfrm>
            <a:off x="457200" y="533520"/>
            <a:ext cx="8228160" cy="989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en-US" sz="4000" b="0" strike="noStrike" spc="-89">
                <a:solidFill>
                  <a:srgbClr val="09213B"/>
                </a:solidFill>
                <a:uFill>
                  <a:solidFill>
                    <a:srgbClr val="FFFFFF"/>
                  </a:solidFill>
                </a:uFill>
                <a:latin typeface="Cambria"/>
                <a:ea typeface="DejaVu Sans"/>
              </a:rPr>
              <a:t>Cultures of Reception and Women Writers in Review </a:t>
            </a:r>
            <a:endParaRPr lang="en-US" sz="1800" b="0" strike="noStrike" spc="-1">
              <a:solidFill>
                <a:srgbClr val="000000"/>
              </a:solidFill>
              <a:uFill>
                <a:solidFill>
                  <a:srgbClr val="FFFFFF"/>
                </a:solidFill>
              </a:uFill>
              <a:latin typeface="Arial"/>
            </a:endParaRPr>
          </a:p>
        </p:txBody>
      </p:sp>
      <p:sp>
        <p:nvSpPr>
          <p:cNvPr id="132" name="CustomShape 2"/>
          <p:cNvSpPr/>
          <p:nvPr/>
        </p:nvSpPr>
        <p:spPr>
          <a:xfrm>
            <a:off x="457200" y="1780560"/>
            <a:ext cx="3512160" cy="4875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182880" indent="-181440">
              <a:lnSpc>
                <a:spcPct val="100000"/>
              </a:lnSpc>
              <a:buClr>
                <a:srgbClr val="2C7C9F"/>
              </a:buClr>
              <a:buSzPct val="85000"/>
              <a:buFont typeface="Arial"/>
              <a:buChar char="•"/>
            </a:pPr>
            <a:r>
              <a:rPr lang="en-US" sz="2400" b="0" strike="noStrike" spc="-1">
                <a:solidFill>
                  <a:srgbClr val="000000"/>
                </a:solidFill>
                <a:uFill>
                  <a:solidFill>
                    <a:srgbClr val="FFFFFF"/>
                  </a:solidFill>
                </a:uFill>
                <a:latin typeface="Calibri"/>
                <a:ea typeface="DejaVu Sans"/>
              </a:rPr>
              <a:t>690 texts responding to works written or translated by women</a:t>
            </a:r>
            <a:endParaRPr lang="en-US" sz="1800" b="0" strike="noStrike" spc="-1">
              <a:solidFill>
                <a:srgbClr val="000000"/>
              </a:solidFill>
              <a:uFill>
                <a:solidFill>
                  <a:srgbClr val="FFFFFF"/>
                </a:solidFill>
              </a:uFill>
              <a:latin typeface="Arial"/>
            </a:endParaRPr>
          </a:p>
          <a:p>
            <a:pPr marL="182880" indent="-181440">
              <a:lnSpc>
                <a:spcPct val="100000"/>
              </a:lnSpc>
              <a:buClr>
                <a:srgbClr val="2C7C9F"/>
              </a:buClr>
              <a:buSzPct val="85000"/>
              <a:buFont typeface="Arial"/>
              <a:buChar char="•"/>
            </a:pPr>
            <a:r>
              <a:rPr lang="en-US" sz="2400" b="0" strike="noStrike" spc="-1">
                <a:solidFill>
                  <a:srgbClr val="000000"/>
                </a:solidFill>
                <a:uFill>
                  <a:solidFill>
                    <a:srgbClr val="FFFFFF"/>
                  </a:solidFill>
                </a:uFill>
                <a:latin typeface="Calibri"/>
                <a:ea typeface="DejaVu Sans"/>
              </a:rPr>
              <a:t>Literary and theatrical reviews, publication notices, textual extracts &amp;c.</a:t>
            </a:r>
            <a:endParaRPr lang="en-US" sz="1800" b="0" strike="noStrike" spc="-1">
              <a:solidFill>
                <a:srgbClr val="000000"/>
              </a:solidFill>
              <a:uFill>
                <a:solidFill>
                  <a:srgbClr val="FFFFFF"/>
                </a:solidFill>
              </a:uFill>
              <a:latin typeface="Arial"/>
            </a:endParaRPr>
          </a:p>
          <a:p>
            <a:pPr marL="182880" indent="-181440">
              <a:lnSpc>
                <a:spcPct val="100000"/>
              </a:lnSpc>
              <a:buClr>
                <a:srgbClr val="2C7C9F"/>
              </a:buClr>
              <a:buSzPct val="85000"/>
              <a:buFont typeface="Arial"/>
              <a:buChar char="•"/>
            </a:pPr>
            <a:r>
              <a:rPr lang="en-US" sz="2400" b="0" strike="noStrike" spc="-1">
                <a:solidFill>
                  <a:srgbClr val="000000"/>
                </a:solidFill>
                <a:uFill>
                  <a:solidFill>
                    <a:srgbClr val="FFFFFF"/>
                  </a:solidFill>
                </a:uFill>
                <a:latin typeface="Calibri"/>
                <a:ea typeface="DejaVu Sans"/>
              </a:rPr>
              <a:t>Published between 1770 and 1830 </a:t>
            </a:r>
            <a:endParaRPr lang="en-US" sz="1800" b="0" strike="noStrike" spc="-1">
              <a:solidFill>
                <a:srgbClr val="000000"/>
              </a:solidFill>
              <a:uFill>
                <a:solidFill>
                  <a:srgbClr val="FFFFFF"/>
                </a:solidFill>
              </a:uFill>
              <a:latin typeface="Arial"/>
            </a:endParaRPr>
          </a:p>
          <a:p>
            <a:pPr marL="182880" indent="-181440">
              <a:lnSpc>
                <a:spcPct val="100000"/>
              </a:lnSpc>
              <a:buClr>
                <a:srgbClr val="2C7C9F"/>
              </a:buClr>
              <a:buSzPct val="85000"/>
              <a:buFont typeface="Arial"/>
              <a:buChar char="•"/>
            </a:pPr>
            <a:r>
              <a:rPr lang="en-US" sz="2400" b="0" strike="noStrike" spc="-1">
                <a:solidFill>
                  <a:srgbClr val="000000"/>
                </a:solidFill>
                <a:uFill>
                  <a:solidFill>
                    <a:srgbClr val="FFFFFF"/>
                  </a:solidFill>
                </a:uFill>
                <a:latin typeface="Calibri"/>
                <a:ea typeface="DejaVu Sans"/>
              </a:rPr>
              <a:t>TEI-encoded &amp; published through the Women Writers in Review interface</a:t>
            </a:r>
            <a:endParaRPr lang="en-US" sz="1800" b="0" strike="noStrike" spc="-1">
              <a:solidFill>
                <a:srgbClr val="000000"/>
              </a:solidFill>
              <a:uFill>
                <a:solidFill>
                  <a:srgbClr val="FFFFFF"/>
                </a:solidFill>
              </a:uFill>
              <a:latin typeface="Arial"/>
            </a:endParaRPr>
          </a:p>
          <a:p>
            <a:pPr>
              <a:lnSpc>
                <a:spcPct val="100000"/>
              </a:lnSpc>
            </a:pPr>
            <a:endParaRPr lang="en-US" sz="1800" b="0" strike="noStrike" spc="-1">
              <a:solidFill>
                <a:srgbClr val="000000"/>
              </a:solidFill>
              <a:uFill>
                <a:solidFill>
                  <a:srgbClr val="FFFFFF"/>
                </a:solidFill>
              </a:uFill>
              <a:latin typeface="Arial"/>
            </a:endParaRPr>
          </a:p>
          <a:p>
            <a:pPr>
              <a:lnSpc>
                <a:spcPct val="100000"/>
              </a:lnSpc>
            </a:pPr>
            <a:endParaRPr lang="en-US" sz="1800" b="0" strike="noStrike" spc="-1">
              <a:solidFill>
                <a:srgbClr val="000000"/>
              </a:solidFill>
              <a:uFill>
                <a:solidFill>
                  <a:srgbClr val="FFFFFF"/>
                </a:solidFill>
              </a:uFill>
              <a:latin typeface="Arial"/>
            </a:endParaRPr>
          </a:p>
          <a:p>
            <a:pPr>
              <a:lnSpc>
                <a:spcPct val="100000"/>
              </a:lnSpc>
            </a:pPr>
            <a:endParaRPr lang="en-US" sz="1800" b="0" strike="noStrike" spc="-1">
              <a:solidFill>
                <a:srgbClr val="000000"/>
              </a:solidFill>
              <a:uFill>
                <a:solidFill>
                  <a:srgbClr val="FFFFFF"/>
                </a:solidFill>
              </a:uFill>
              <a:latin typeface="Arial"/>
            </a:endParaRPr>
          </a:p>
        </p:txBody>
      </p:sp>
      <p:pic>
        <p:nvPicPr>
          <p:cNvPr id="133" name="Picture 3"/>
          <p:cNvPicPr/>
          <p:nvPr/>
        </p:nvPicPr>
        <p:blipFill>
          <a:blip r:embed="rId3"/>
          <a:stretch/>
        </p:blipFill>
        <p:spPr>
          <a:xfrm>
            <a:off x="3915720" y="2116800"/>
            <a:ext cx="5226840" cy="2853000"/>
          </a:xfrm>
          <a:prstGeom prst="rect">
            <a:avLst/>
          </a:prstGeom>
          <a:ln>
            <a:noFill/>
          </a:ln>
        </p:spPr>
      </p:pic>
    </p:spTree>
  </p:cSld>
  <p:clrMapOvr>
    <a:masterClrMapping/>
  </p:clrMapOvr>
  <p:timing>
    <p:tnLst>
      <p:par>
        <p:cTn xmlns:p14="http://schemas.microsoft.com/office/powerpoint/2010/mai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 name="CustomShape 1"/>
          <p:cNvSpPr/>
          <p:nvPr/>
        </p:nvSpPr>
        <p:spPr>
          <a:xfrm>
            <a:off x="457200" y="533520"/>
            <a:ext cx="8228160" cy="989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en-US" sz="4000" b="0" strike="noStrike" spc="-89">
                <a:solidFill>
                  <a:srgbClr val="09213B"/>
                </a:solidFill>
                <a:uFill>
                  <a:solidFill>
                    <a:srgbClr val="FFFFFF"/>
                  </a:solidFill>
                </a:uFill>
                <a:latin typeface="Cambria"/>
                <a:ea typeface="DejaVu Sans"/>
              </a:rPr>
              <a:t>Two TEI projects focused on women’s texts</a:t>
            </a:r>
            <a:endParaRPr lang="en-US" sz="1800" b="0" strike="noStrike" spc="-1">
              <a:solidFill>
                <a:srgbClr val="000000"/>
              </a:solidFill>
              <a:uFill>
                <a:solidFill>
                  <a:srgbClr val="FFFFFF"/>
                </a:solidFill>
              </a:uFill>
              <a:latin typeface="Arial"/>
            </a:endParaRPr>
          </a:p>
        </p:txBody>
      </p:sp>
      <p:sp>
        <p:nvSpPr>
          <p:cNvPr id="135" name="CustomShape 2"/>
          <p:cNvSpPr/>
          <p:nvPr/>
        </p:nvSpPr>
        <p:spPr>
          <a:xfrm>
            <a:off x="457200" y="1673280"/>
            <a:ext cx="4037040" cy="47167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2800" b="1" strike="noStrike" spc="-1" dirty="0">
                <a:solidFill>
                  <a:srgbClr val="000000"/>
                </a:solidFill>
                <a:uFill>
                  <a:solidFill>
                    <a:srgbClr val="FFFFFF"/>
                  </a:solidFill>
                </a:uFill>
                <a:latin typeface="Calibri"/>
                <a:ea typeface="DejaVu Sans"/>
              </a:rPr>
              <a:t>Women Writers Online</a:t>
            </a:r>
            <a:endParaRPr lang="en-US" sz="1800" b="0" strike="noStrike" spc="-1" dirty="0">
              <a:solidFill>
                <a:srgbClr val="000000"/>
              </a:solidFill>
              <a:uFill>
                <a:solidFill>
                  <a:srgbClr val="FFFFFF"/>
                </a:solidFill>
              </a:uFill>
              <a:latin typeface="Arial"/>
            </a:endParaRPr>
          </a:p>
          <a:p>
            <a:pPr marL="182880" indent="-181440">
              <a:lnSpc>
                <a:spcPct val="100000"/>
              </a:lnSpc>
              <a:buClr>
                <a:srgbClr val="2C7C9F"/>
              </a:buClr>
              <a:buSzPct val="85000"/>
              <a:buFont typeface="Arial"/>
              <a:buChar char="•"/>
            </a:pPr>
            <a:r>
              <a:rPr lang="en-US" sz="2800" b="0" strike="noStrike" spc="-1" dirty="0">
                <a:solidFill>
                  <a:srgbClr val="000000"/>
                </a:solidFill>
                <a:uFill>
                  <a:solidFill>
                    <a:srgbClr val="FFFFFF"/>
                  </a:solidFill>
                </a:uFill>
                <a:latin typeface="Calibri"/>
                <a:ea typeface="DejaVu Sans"/>
              </a:rPr>
              <a:t>First published 1999</a:t>
            </a:r>
            <a:endParaRPr lang="en-US" sz="1800" b="0" strike="noStrike" spc="-1" dirty="0">
              <a:solidFill>
                <a:srgbClr val="000000"/>
              </a:solidFill>
              <a:uFill>
                <a:solidFill>
                  <a:srgbClr val="FFFFFF"/>
                </a:solidFill>
              </a:uFill>
              <a:latin typeface="Arial"/>
            </a:endParaRPr>
          </a:p>
          <a:p>
            <a:pPr marL="182880" indent="-181440">
              <a:lnSpc>
                <a:spcPct val="100000"/>
              </a:lnSpc>
              <a:buClr>
                <a:srgbClr val="2C7C9F"/>
              </a:buClr>
              <a:buSzPct val="85000"/>
              <a:buFont typeface="Arial"/>
              <a:buChar char="•"/>
            </a:pPr>
            <a:r>
              <a:rPr lang="en-US" sz="2800" b="0" strike="noStrike" spc="-1" dirty="0">
                <a:solidFill>
                  <a:srgbClr val="000000"/>
                </a:solidFill>
                <a:uFill>
                  <a:solidFill>
                    <a:srgbClr val="FFFFFF"/>
                  </a:solidFill>
                </a:uFill>
                <a:latin typeface="Calibri"/>
                <a:ea typeface="DejaVu Sans"/>
              </a:rPr>
              <a:t>Substantial </a:t>
            </a:r>
            <a:r>
              <a:rPr lang="en-US" sz="2800" b="0" strike="noStrike" spc="-1" dirty="0" err="1">
                <a:solidFill>
                  <a:srgbClr val="000000"/>
                </a:solidFill>
                <a:uFill>
                  <a:solidFill>
                    <a:srgbClr val="FFFFFF"/>
                  </a:solidFill>
                </a:uFill>
                <a:latin typeface="Calibri"/>
                <a:ea typeface="DejaVu Sans"/>
              </a:rPr>
              <a:t>tagset</a:t>
            </a:r>
            <a:r>
              <a:rPr lang="en-US" sz="2800" b="0" strike="noStrike" spc="-1" dirty="0">
                <a:solidFill>
                  <a:srgbClr val="000000"/>
                </a:solidFill>
                <a:uFill>
                  <a:solidFill>
                    <a:srgbClr val="FFFFFF"/>
                  </a:solidFill>
                </a:uFill>
                <a:latin typeface="Calibri"/>
                <a:ea typeface="DejaVu Sans"/>
              </a:rPr>
              <a:t> (around </a:t>
            </a:r>
            <a:r>
              <a:rPr lang="en-US" sz="2800" b="0" strike="noStrike" spc="-1" dirty="0" smtClean="0">
                <a:solidFill>
                  <a:srgbClr val="000000"/>
                </a:solidFill>
                <a:uFill>
                  <a:solidFill>
                    <a:srgbClr val="FFFFFF"/>
                  </a:solidFill>
                </a:uFill>
                <a:latin typeface="Calibri"/>
                <a:ea typeface="DejaVu Sans"/>
              </a:rPr>
              <a:t>165 </a:t>
            </a:r>
            <a:r>
              <a:rPr lang="en-US" sz="2800" b="0" strike="noStrike" spc="-1" dirty="0">
                <a:solidFill>
                  <a:srgbClr val="000000"/>
                </a:solidFill>
                <a:uFill>
                  <a:solidFill>
                    <a:srgbClr val="FFFFFF"/>
                  </a:solidFill>
                </a:uFill>
                <a:latin typeface="Calibri"/>
                <a:ea typeface="DejaVu Sans"/>
              </a:rPr>
              <a:t>elements)</a:t>
            </a:r>
            <a:endParaRPr lang="en-US" sz="1800" b="0" strike="noStrike" spc="-1" dirty="0">
              <a:solidFill>
                <a:srgbClr val="000000"/>
              </a:solidFill>
              <a:uFill>
                <a:solidFill>
                  <a:srgbClr val="FFFFFF"/>
                </a:solidFill>
              </a:uFill>
              <a:latin typeface="Arial"/>
            </a:endParaRPr>
          </a:p>
          <a:p>
            <a:pPr marL="182880" indent="-181440">
              <a:lnSpc>
                <a:spcPct val="100000"/>
              </a:lnSpc>
              <a:buClr>
                <a:srgbClr val="2C7C9F"/>
              </a:buClr>
              <a:buSzPct val="85000"/>
              <a:buFont typeface="Arial"/>
              <a:buChar char="•"/>
            </a:pPr>
            <a:r>
              <a:rPr lang="en-US" sz="2800" b="0" strike="noStrike" spc="-1" dirty="0">
                <a:solidFill>
                  <a:srgbClr val="000000"/>
                </a:solidFill>
                <a:uFill>
                  <a:solidFill>
                    <a:srgbClr val="FFFFFF"/>
                  </a:solidFill>
                </a:uFill>
                <a:latin typeface="Calibri"/>
                <a:ea typeface="DejaVu Sans"/>
              </a:rPr>
              <a:t>Designed as a reading interface</a:t>
            </a:r>
            <a:endParaRPr lang="en-US" sz="1800" b="0" strike="noStrike" spc="-1" dirty="0">
              <a:solidFill>
                <a:srgbClr val="000000"/>
              </a:solidFill>
              <a:uFill>
                <a:solidFill>
                  <a:srgbClr val="FFFFFF"/>
                </a:solidFill>
              </a:uFill>
              <a:latin typeface="Arial"/>
            </a:endParaRPr>
          </a:p>
          <a:p>
            <a:pPr marL="182880" indent="-181440">
              <a:lnSpc>
                <a:spcPct val="100000"/>
              </a:lnSpc>
              <a:buClr>
                <a:srgbClr val="2C7C9F"/>
              </a:buClr>
              <a:buSzPct val="85000"/>
              <a:buFont typeface="Arial"/>
              <a:buChar char="•"/>
            </a:pPr>
            <a:r>
              <a:rPr lang="en-US" sz="2800" b="0" strike="noStrike" spc="-1" dirty="0">
                <a:solidFill>
                  <a:srgbClr val="000000"/>
                </a:solidFill>
                <a:uFill>
                  <a:solidFill>
                    <a:srgbClr val="FFFFFF"/>
                  </a:solidFill>
                </a:uFill>
                <a:latin typeface="Calibri"/>
                <a:ea typeface="DejaVu Sans"/>
              </a:rPr>
              <a:t>Encoded texts are very generically &amp; chronologically diverse</a:t>
            </a:r>
            <a:endParaRPr lang="en-US" sz="1800" b="0" strike="noStrike" spc="-1" dirty="0">
              <a:solidFill>
                <a:srgbClr val="000000"/>
              </a:solidFill>
              <a:uFill>
                <a:solidFill>
                  <a:srgbClr val="FFFFFF"/>
                </a:solidFill>
              </a:uFill>
              <a:latin typeface="Arial"/>
            </a:endParaRPr>
          </a:p>
        </p:txBody>
      </p:sp>
      <p:sp>
        <p:nvSpPr>
          <p:cNvPr id="136" name="CustomShape 3"/>
          <p:cNvSpPr/>
          <p:nvPr/>
        </p:nvSpPr>
        <p:spPr>
          <a:xfrm>
            <a:off x="4648320" y="1673280"/>
            <a:ext cx="4223520" cy="47167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2800" b="1" strike="noStrike" spc="-1">
                <a:solidFill>
                  <a:srgbClr val="000000"/>
                </a:solidFill>
                <a:uFill>
                  <a:solidFill>
                    <a:srgbClr val="FFFFFF"/>
                  </a:solidFill>
                </a:uFill>
                <a:latin typeface="Calibri"/>
                <a:ea typeface="DejaVu Sans"/>
              </a:rPr>
              <a:t>Women Writers in Review </a:t>
            </a:r>
            <a:endParaRPr lang="en-US" sz="1800" b="0" strike="noStrike" spc="-1">
              <a:solidFill>
                <a:srgbClr val="000000"/>
              </a:solidFill>
              <a:uFill>
                <a:solidFill>
                  <a:srgbClr val="FFFFFF"/>
                </a:solidFill>
              </a:uFill>
              <a:latin typeface="Arial"/>
            </a:endParaRPr>
          </a:p>
          <a:p>
            <a:pPr marL="182880" indent="-181440">
              <a:lnSpc>
                <a:spcPct val="100000"/>
              </a:lnSpc>
              <a:buClr>
                <a:srgbClr val="2C7C9F"/>
              </a:buClr>
              <a:buSzPct val="85000"/>
              <a:buFont typeface="Arial"/>
              <a:buChar char="•"/>
            </a:pPr>
            <a:r>
              <a:rPr lang="en-US" sz="2800" b="0" strike="noStrike" spc="-1">
                <a:solidFill>
                  <a:srgbClr val="000000"/>
                </a:solidFill>
                <a:uFill>
                  <a:solidFill>
                    <a:srgbClr val="FFFFFF"/>
                  </a:solidFill>
                </a:uFill>
                <a:latin typeface="Calibri"/>
                <a:ea typeface="DejaVu Sans"/>
              </a:rPr>
              <a:t>First published 2016 (very soon!)</a:t>
            </a:r>
            <a:endParaRPr lang="en-US" sz="1800" b="0" strike="noStrike" spc="-1">
              <a:solidFill>
                <a:srgbClr val="000000"/>
              </a:solidFill>
              <a:uFill>
                <a:solidFill>
                  <a:srgbClr val="FFFFFF"/>
                </a:solidFill>
              </a:uFill>
              <a:latin typeface="Arial"/>
            </a:endParaRPr>
          </a:p>
          <a:p>
            <a:pPr marL="182880" indent="-181440">
              <a:lnSpc>
                <a:spcPct val="100000"/>
              </a:lnSpc>
              <a:buClr>
                <a:srgbClr val="2C7C9F"/>
              </a:buClr>
              <a:buSzPct val="85000"/>
              <a:buFont typeface="Arial"/>
              <a:buChar char="•"/>
            </a:pPr>
            <a:r>
              <a:rPr lang="en-US" sz="2800" b="0" strike="noStrike" spc="-1">
                <a:solidFill>
                  <a:srgbClr val="000000"/>
                </a:solidFill>
                <a:uFill>
                  <a:solidFill>
                    <a:srgbClr val="FFFFFF"/>
                  </a:solidFill>
                </a:uFill>
                <a:latin typeface="Calibri"/>
                <a:ea typeface="DejaVu Sans"/>
              </a:rPr>
              <a:t>More limited tagset</a:t>
            </a:r>
            <a:endParaRPr lang="en-US" sz="1800" b="0" strike="noStrike" spc="-1">
              <a:solidFill>
                <a:srgbClr val="000000"/>
              </a:solidFill>
              <a:uFill>
                <a:solidFill>
                  <a:srgbClr val="FFFFFF"/>
                </a:solidFill>
              </a:uFill>
              <a:latin typeface="Arial"/>
            </a:endParaRPr>
          </a:p>
          <a:p>
            <a:pPr marL="182880" indent="-181440">
              <a:lnSpc>
                <a:spcPct val="100000"/>
              </a:lnSpc>
              <a:buClr>
                <a:srgbClr val="2C7C9F"/>
              </a:buClr>
              <a:buSzPct val="85000"/>
              <a:buFont typeface="Arial"/>
              <a:buChar char="•"/>
            </a:pPr>
            <a:r>
              <a:rPr lang="en-US" sz="2800" b="0" strike="noStrike" spc="-1">
                <a:solidFill>
                  <a:srgbClr val="000000"/>
                </a:solidFill>
                <a:uFill>
                  <a:solidFill>
                    <a:srgbClr val="FFFFFF"/>
                  </a:solidFill>
                </a:uFill>
                <a:latin typeface="Calibri"/>
                <a:ea typeface="DejaVu Sans"/>
              </a:rPr>
              <a:t>Interface foregrounds discovery &amp; exploration</a:t>
            </a:r>
            <a:endParaRPr lang="en-US" sz="1800" b="0" strike="noStrike" spc="-1">
              <a:solidFill>
                <a:srgbClr val="000000"/>
              </a:solidFill>
              <a:uFill>
                <a:solidFill>
                  <a:srgbClr val="FFFFFF"/>
                </a:solidFill>
              </a:uFill>
              <a:latin typeface="Arial"/>
            </a:endParaRPr>
          </a:p>
          <a:p>
            <a:pPr marL="182880" indent="-181440">
              <a:lnSpc>
                <a:spcPct val="100000"/>
              </a:lnSpc>
              <a:buClr>
                <a:srgbClr val="2C7C9F"/>
              </a:buClr>
              <a:buSzPct val="85000"/>
              <a:buFont typeface="Arial"/>
              <a:buChar char="•"/>
            </a:pPr>
            <a:r>
              <a:rPr lang="en-US" sz="2800" b="0" strike="noStrike" spc="-1">
                <a:solidFill>
                  <a:srgbClr val="000000"/>
                </a:solidFill>
                <a:uFill>
                  <a:solidFill>
                    <a:srgbClr val="FFFFFF"/>
                  </a:solidFill>
                </a:uFill>
                <a:latin typeface="Calibri"/>
                <a:ea typeface="DejaVu Sans"/>
              </a:rPr>
              <a:t>Encoded texts tend to be brief, represent a more constrained set of genres &amp; publication dates</a:t>
            </a:r>
            <a:endParaRPr lang="en-US" sz="1800" b="0" strike="noStrike" spc="-1">
              <a:solidFill>
                <a:srgbClr val="000000"/>
              </a:solidFill>
              <a:uFill>
                <a:solidFill>
                  <a:srgbClr val="FFFFFF"/>
                </a:solidFill>
              </a:uFill>
              <a:latin typeface="Arial"/>
            </a:endParaRPr>
          </a:p>
        </p:txBody>
      </p:sp>
    </p:spTree>
  </p:cSld>
  <p:clrMapOvr>
    <a:masterClrMapping/>
  </p:clrMapOvr>
  <p:timing>
    <p:tnLst>
      <p:par>
        <p:cTn xmlns:p14="http://schemas.microsoft.com/office/powerpoint/2010/mai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 name="CustomShape 1"/>
          <p:cNvSpPr/>
          <p:nvPr/>
        </p:nvSpPr>
        <p:spPr>
          <a:xfrm>
            <a:off x="457200" y="533520"/>
            <a:ext cx="8228160" cy="989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en-US" sz="4000" b="0" strike="noStrike" spc="-89">
                <a:solidFill>
                  <a:srgbClr val="09213B"/>
                </a:solidFill>
                <a:uFill>
                  <a:solidFill>
                    <a:srgbClr val="FFFFFF"/>
                  </a:solidFill>
                </a:uFill>
                <a:latin typeface="Cambria"/>
                <a:ea typeface="DejaVu Sans"/>
              </a:rPr>
              <a:t>Publication challenges and goals </a:t>
            </a:r>
            <a:endParaRPr lang="en-US" sz="1800" b="0" strike="noStrike" spc="-1">
              <a:solidFill>
                <a:srgbClr val="000000"/>
              </a:solidFill>
              <a:uFill>
                <a:solidFill>
                  <a:srgbClr val="FFFFFF"/>
                </a:solidFill>
              </a:uFill>
              <a:latin typeface="Arial"/>
            </a:endParaRPr>
          </a:p>
        </p:txBody>
      </p:sp>
      <p:sp>
        <p:nvSpPr>
          <p:cNvPr id="138" name="CustomShape 2"/>
          <p:cNvSpPr/>
          <p:nvPr/>
        </p:nvSpPr>
        <p:spPr>
          <a:xfrm>
            <a:off x="457200" y="1600200"/>
            <a:ext cx="8228160" cy="4875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2400" b="1" strike="noStrike" spc="-1">
                <a:solidFill>
                  <a:srgbClr val="000000"/>
                </a:solidFill>
                <a:uFill>
                  <a:solidFill>
                    <a:srgbClr val="FFFFFF"/>
                  </a:solidFill>
                </a:uFill>
                <a:latin typeface="Calibri"/>
                <a:ea typeface="DejaVu Sans"/>
              </a:rPr>
              <a:t>Challenges:</a:t>
            </a:r>
            <a:endParaRPr lang="en-US" sz="1800" b="0" strike="noStrike" spc="-1">
              <a:solidFill>
                <a:srgbClr val="000000"/>
              </a:solidFill>
              <a:uFill>
                <a:solidFill>
                  <a:srgbClr val="FFFFFF"/>
                </a:solidFill>
              </a:uFill>
              <a:latin typeface="Arial"/>
            </a:endParaRPr>
          </a:p>
          <a:p>
            <a:pPr marL="182880" indent="-181440">
              <a:lnSpc>
                <a:spcPct val="100000"/>
              </a:lnSpc>
              <a:buClr>
                <a:srgbClr val="2C7C9F"/>
              </a:buClr>
              <a:buSzPct val="85000"/>
              <a:buFont typeface="Arial"/>
              <a:buChar char="•"/>
            </a:pPr>
            <a:r>
              <a:rPr lang="en-US" sz="2400" b="0" strike="noStrike" spc="-1">
                <a:solidFill>
                  <a:srgbClr val="000000"/>
                </a:solidFill>
                <a:uFill>
                  <a:solidFill>
                    <a:srgbClr val="FFFFFF"/>
                  </a:solidFill>
                </a:uFill>
                <a:latin typeface="Calibri"/>
                <a:ea typeface="DejaVu Sans"/>
              </a:rPr>
              <a:t>Substantially increased need for context to make each “review” useful (i.e., not just the publication details for the review itself, but also those for the authors and texts being discussed)</a:t>
            </a:r>
            <a:endParaRPr lang="en-US" sz="1800" b="0" strike="noStrike" spc="-1">
              <a:solidFill>
                <a:srgbClr val="000000"/>
              </a:solidFill>
              <a:uFill>
                <a:solidFill>
                  <a:srgbClr val="FFFFFF"/>
                </a:solidFill>
              </a:uFill>
              <a:latin typeface="Arial"/>
            </a:endParaRPr>
          </a:p>
          <a:p>
            <a:pPr marL="182880" indent="-181440">
              <a:lnSpc>
                <a:spcPct val="100000"/>
              </a:lnSpc>
              <a:buClr>
                <a:srgbClr val="2C7C9F"/>
              </a:buClr>
              <a:buSzPct val="85000"/>
              <a:buFont typeface="Arial"/>
              <a:buChar char="•"/>
            </a:pPr>
            <a:r>
              <a:rPr lang="en-US" sz="2400" b="0" strike="noStrike" spc="-1">
                <a:solidFill>
                  <a:srgbClr val="000000"/>
                </a:solidFill>
                <a:uFill>
                  <a:solidFill>
                    <a:srgbClr val="FFFFFF"/>
                  </a:solidFill>
                </a:uFill>
                <a:latin typeface="Calibri"/>
                <a:ea typeface="DejaVu Sans"/>
              </a:rPr>
              <a:t>Relative obscurity of transcribed materials (both in the likelihood that readers would look for individual reviews and in their authorship and titles) </a:t>
            </a:r>
            <a:endParaRPr lang="en-US" sz="1800" b="0" strike="noStrike" spc="-1">
              <a:solidFill>
                <a:srgbClr val="000000"/>
              </a:solidFill>
              <a:uFill>
                <a:solidFill>
                  <a:srgbClr val="FFFFFF"/>
                </a:solidFill>
              </a:uFill>
              <a:latin typeface="Arial"/>
            </a:endParaRPr>
          </a:p>
          <a:p>
            <a:pPr>
              <a:lnSpc>
                <a:spcPct val="100000"/>
              </a:lnSpc>
            </a:pPr>
            <a:r>
              <a:rPr lang="en-US" sz="2400" b="1" strike="noStrike" spc="-1">
                <a:solidFill>
                  <a:srgbClr val="000000"/>
                </a:solidFill>
                <a:uFill>
                  <a:solidFill>
                    <a:srgbClr val="FFFFFF"/>
                  </a:solidFill>
                </a:uFill>
                <a:latin typeface="Calibri"/>
                <a:ea typeface="DejaVu Sans"/>
              </a:rPr>
              <a:t>Goals: </a:t>
            </a:r>
            <a:endParaRPr lang="en-US" sz="1800" b="0" strike="noStrike" spc="-1">
              <a:solidFill>
                <a:srgbClr val="000000"/>
              </a:solidFill>
              <a:uFill>
                <a:solidFill>
                  <a:srgbClr val="FFFFFF"/>
                </a:solidFill>
              </a:uFill>
              <a:latin typeface="Arial"/>
            </a:endParaRPr>
          </a:p>
          <a:p>
            <a:pPr marL="182880" indent="-181440">
              <a:lnSpc>
                <a:spcPct val="100000"/>
              </a:lnSpc>
              <a:buClr>
                <a:srgbClr val="2C7C9F"/>
              </a:buClr>
              <a:buSzPct val="85000"/>
              <a:buFont typeface="Arial"/>
              <a:buChar char="•"/>
            </a:pPr>
            <a:r>
              <a:rPr lang="en-US" sz="2400" b="0" strike="noStrike" spc="-1">
                <a:solidFill>
                  <a:srgbClr val="000000"/>
                </a:solidFill>
                <a:uFill>
                  <a:solidFill>
                    <a:srgbClr val="FFFFFF"/>
                  </a:solidFill>
                </a:uFill>
                <a:latin typeface="Calibri"/>
                <a:ea typeface="DejaVu Sans"/>
              </a:rPr>
              <a:t>Linking between authors and texts in both interfaces</a:t>
            </a:r>
            <a:endParaRPr lang="en-US" sz="1800" b="0" strike="noStrike" spc="-1">
              <a:solidFill>
                <a:srgbClr val="000000"/>
              </a:solidFill>
              <a:uFill>
                <a:solidFill>
                  <a:srgbClr val="FFFFFF"/>
                </a:solidFill>
              </a:uFill>
              <a:latin typeface="Arial"/>
            </a:endParaRPr>
          </a:p>
          <a:p>
            <a:pPr marL="182880" indent="-181440">
              <a:lnSpc>
                <a:spcPct val="100000"/>
              </a:lnSpc>
              <a:buClr>
                <a:srgbClr val="2C7C9F"/>
              </a:buClr>
              <a:buSzPct val="85000"/>
              <a:buFont typeface="Arial"/>
              <a:buChar char="•"/>
            </a:pPr>
            <a:r>
              <a:rPr lang="en-US" sz="2400" b="0" strike="noStrike" spc="-1">
                <a:solidFill>
                  <a:srgbClr val="000000"/>
                </a:solidFill>
                <a:uFill>
                  <a:solidFill>
                    <a:srgbClr val="FFFFFF"/>
                  </a:solidFill>
                </a:uFill>
                <a:latin typeface="Calibri"/>
                <a:ea typeface="DejaVu Sans"/>
              </a:rPr>
              <a:t>Making the reviews discoverable and navigable: easy to explore and useful for research</a:t>
            </a:r>
            <a:endParaRPr lang="en-US" sz="1800" b="0" strike="noStrike" spc="-1">
              <a:solidFill>
                <a:srgbClr val="000000"/>
              </a:solidFill>
              <a:uFill>
                <a:solidFill>
                  <a:srgbClr val="FFFFFF"/>
                </a:solidFill>
              </a:uFill>
              <a:latin typeface="Arial"/>
            </a:endParaRPr>
          </a:p>
          <a:p>
            <a:pPr>
              <a:lnSpc>
                <a:spcPct val="100000"/>
              </a:lnSpc>
            </a:pPr>
            <a:endParaRPr lang="en-US" sz="1800" b="0" strike="noStrike" spc="-1">
              <a:solidFill>
                <a:srgbClr val="000000"/>
              </a:solidFill>
              <a:uFill>
                <a:solidFill>
                  <a:srgbClr val="FFFFFF"/>
                </a:solidFill>
              </a:uFill>
              <a:latin typeface="Arial"/>
            </a:endParaRPr>
          </a:p>
        </p:txBody>
      </p:sp>
    </p:spTree>
  </p:cSld>
  <p:clrMapOvr>
    <a:masterClrMapping/>
  </p:clrMapOvr>
  <p:timing>
    <p:tnLst>
      <p:par>
        <p:cTn xmlns:p14="http://schemas.microsoft.com/office/powerpoint/2010/mai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CustomShape 1"/>
          <p:cNvSpPr/>
          <p:nvPr/>
        </p:nvSpPr>
        <p:spPr>
          <a:xfrm>
            <a:off x="457200" y="533520"/>
            <a:ext cx="8228160" cy="989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en-US" sz="4000" b="0" strike="noStrike" spc="-89">
                <a:solidFill>
                  <a:srgbClr val="09213B"/>
                </a:solidFill>
                <a:uFill>
                  <a:solidFill>
                    <a:srgbClr val="FFFFFF"/>
                  </a:solidFill>
                </a:uFill>
                <a:latin typeface="Cambria"/>
                <a:ea typeface="DejaVu Sans"/>
              </a:rPr>
              <a:t>The transcription interface </a:t>
            </a:r>
            <a:endParaRPr lang="en-US" sz="1800" b="0" strike="noStrike" spc="-1">
              <a:solidFill>
                <a:srgbClr val="000000"/>
              </a:solidFill>
              <a:uFill>
                <a:solidFill>
                  <a:srgbClr val="FFFFFF"/>
                </a:solidFill>
              </a:uFill>
              <a:latin typeface="Arial"/>
            </a:endParaRPr>
          </a:p>
        </p:txBody>
      </p:sp>
      <p:pic>
        <p:nvPicPr>
          <p:cNvPr id="140" name="Picture 3"/>
          <p:cNvPicPr/>
          <p:nvPr/>
        </p:nvPicPr>
        <p:blipFill>
          <a:blip r:embed="rId3"/>
          <a:stretch/>
        </p:blipFill>
        <p:spPr>
          <a:xfrm>
            <a:off x="731520" y="1554480"/>
            <a:ext cx="7680240" cy="4858200"/>
          </a:xfrm>
          <a:prstGeom prst="rect">
            <a:avLst/>
          </a:prstGeom>
          <a:ln>
            <a:noFill/>
          </a:ln>
        </p:spPr>
      </p:pic>
    </p:spTree>
  </p:cSld>
  <p:clrMapOvr>
    <a:masterClrMapping/>
  </p:clrMapOvr>
  <p:timing>
    <p:tnLst>
      <p:par>
        <p:cTn xmlns:p14="http://schemas.microsoft.com/office/powerpoint/2010/mai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 name="CustomShape 1"/>
          <p:cNvSpPr/>
          <p:nvPr/>
        </p:nvSpPr>
        <p:spPr>
          <a:xfrm>
            <a:off x="457200" y="533520"/>
            <a:ext cx="8228160" cy="989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en-US" sz="4000" b="0" strike="noStrike" spc="-89">
                <a:solidFill>
                  <a:srgbClr val="09213B"/>
                </a:solidFill>
                <a:uFill>
                  <a:solidFill>
                    <a:srgbClr val="FFFFFF"/>
                  </a:solidFill>
                </a:uFill>
                <a:latin typeface="Cambria"/>
                <a:ea typeface="DejaVu Sans"/>
              </a:rPr>
              <a:t>The transcription interface: tagging themes</a:t>
            </a:r>
            <a:endParaRPr lang="en-US" sz="1800" b="0" strike="noStrike" spc="-1">
              <a:solidFill>
                <a:srgbClr val="000000"/>
              </a:solidFill>
              <a:uFill>
                <a:solidFill>
                  <a:srgbClr val="FFFFFF"/>
                </a:solidFill>
              </a:uFill>
              <a:latin typeface="Arial"/>
            </a:endParaRPr>
          </a:p>
        </p:txBody>
      </p:sp>
      <p:pic>
        <p:nvPicPr>
          <p:cNvPr id="142" name="Picture 2"/>
          <p:cNvPicPr/>
          <p:nvPr/>
        </p:nvPicPr>
        <p:blipFill>
          <a:blip r:embed="rId3"/>
          <a:stretch/>
        </p:blipFill>
        <p:spPr>
          <a:xfrm>
            <a:off x="457200" y="1975320"/>
            <a:ext cx="8058960" cy="4078800"/>
          </a:xfrm>
          <a:prstGeom prst="rect">
            <a:avLst/>
          </a:prstGeom>
          <a:ln>
            <a:noFill/>
          </a:ln>
        </p:spPr>
      </p:pic>
    </p:spTree>
  </p:cSld>
  <p:clrMapOvr>
    <a:masterClrMapping/>
  </p:clrMapOvr>
  <p:timing>
    <p:tnLst>
      <p:par>
        <p:cTn xmlns:p14="http://schemas.microsoft.com/office/powerpoint/2010/mai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Clarity.thmx</Template>
  <TotalTime>14544</TotalTime>
  <Words>1070</Words>
  <Application>Microsoft Macintosh PowerPoint</Application>
  <PresentationFormat>On-screen Show (4:3)</PresentationFormat>
  <Paragraphs>142</Paragraphs>
  <Slides>26</Slides>
  <Notes>26</Notes>
  <HiddenSlides>0</HiddenSlides>
  <MMClips>0</MMClips>
  <ScaleCrop>false</ScaleCrop>
  <HeadingPairs>
    <vt:vector size="4" baseType="variant">
      <vt:variant>
        <vt:lpstr>Theme</vt:lpstr>
      </vt:variant>
      <vt:variant>
        <vt:i4>3</vt:i4>
      </vt:variant>
      <vt:variant>
        <vt:lpstr>Slide Titles</vt:lpstr>
      </vt:variant>
      <vt:variant>
        <vt:i4>26</vt:i4>
      </vt:variant>
    </vt:vector>
  </HeadingPairs>
  <TitlesOfParts>
    <vt:vector size="29" baseType="lpstr">
      <vt:lpstr>Office Theme</vt:lpstr>
      <vt:lpstr>Office Theme</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Northeastern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STUFF ARE YOU READING HERE?” ENCODING INTERTEXTUALITY IN EARLY WOMEN’S TEXTS</dc:title>
  <dc:subject/>
  <dc:creator>Sarah Connell</dc:creator>
  <dc:description/>
  <cp:lastModifiedBy>Sarah Connell</cp:lastModifiedBy>
  <cp:revision>1236</cp:revision>
  <cp:lastPrinted>2016-07-28T13:12:29Z</cp:lastPrinted>
  <dcterms:created xsi:type="dcterms:W3CDTF">2016-01-18T16:34:29Z</dcterms:created>
  <dcterms:modified xsi:type="dcterms:W3CDTF">2016-08-29T14:38:38Z</dcterms:modified>
  <dc:language>en-US</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14.0000</vt:lpwstr>
  </property>
  <property fmtid="{D5CDD505-2E9C-101B-9397-08002B2CF9AE}" pid="3" name="Company">
    <vt:lpwstr>Northeastern</vt:lpwstr>
  </property>
  <property fmtid="{D5CDD505-2E9C-101B-9397-08002B2CF9AE}" pid="4" name="HiddenSlides">
    <vt:i4>0</vt:i4>
  </property>
  <property fmtid="{D5CDD505-2E9C-101B-9397-08002B2CF9AE}" pid="5" name="HyperlinksChanged">
    <vt:bool>false</vt:bool>
  </property>
  <property fmtid="{D5CDD505-2E9C-101B-9397-08002B2CF9AE}" pid="6" name="LinksUpToDate">
    <vt:bool>false</vt:bool>
  </property>
  <property fmtid="{D5CDD505-2E9C-101B-9397-08002B2CF9AE}" pid="7" name="MMClips">
    <vt:i4>0</vt:i4>
  </property>
  <property fmtid="{D5CDD505-2E9C-101B-9397-08002B2CF9AE}" pid="8" name="Notes">
    <vt:i4>26</vt:i4>
  </property>
  <property fmtid="{D5CDD505-2E9C-101B-9397-08002B2CF9AE}" pid="9" name="PresentationFormat">
    <vt:lpwstr>On-screen Show (4:3)</vt:lpwstr>
  </property>
  <property fmtid="{D5CDD505-2E9C-101B-9397-08002B2CF9AE}" pid="10" name="ScaleCrop">
    <vt:bool>false</vt:bool>
  </property>
  <property fmtid="{D5CDD505-2E9C-101B-9397-08002B2CF9AE}" pid="11" name="ShareDoc">
    <vt:bool>false</vt:bool>
  </property>
  <property fmtid="{D5CDD505-2E9C-101B-9397-08002B2CF9AE}" pid="12" name="Slides">
    <vt:i4>26</vt:i4>
  </property>
</Properties>
</file>