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0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1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9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7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0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9666" y="1498066"/>
            <a:ext cx="8575468" cy="0"/>
          </a:xfrm>
          <a:prstGeom prst="line">
            <a:avLst/>
          </a:prstGeom>
          <a:ln>
            <a:solidFill>
              <a:srgbClr val="4D06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33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7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="0" i="0">
                <a:latin typeface="Futura"/>
                <a:cs typeface="Futura"/>
              </a:defRPr>
            </a:lvl1pPr>
            <a:lvl2pPr>
              <a:defRPr sz="2400" b="0" i="0">
                <a:latin typeface="Futura"/>
                <a:cs typeface="Futura"/>
              </a:defRPr>
            </a:lvl2pPr>
            <a:lvl3pPr>
              <a:defRPr sz="2000" b="0" i="0">
                <a:latin typeface="Futura"/>
                <a:cs typeface="Futura"/>
              </a:defRPr>
            </a:lvl3pPr>
            <a:lvl4pPr>
              <a:defRPr sz="1800" b="0" i="0">
                <a:latin typeface="Futura"/>
                <a:cs typeface="Futura"/>
              </a:defRPr>
            </a:lvl4pPr>
            <a:lvl5pPr>
              <a:defRPr sz="1800" b="0" i="0">
                <a:latin typeface="Futura"/>
                <a:cs typeface="Futur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Futura"/>
                <a:cs typeface="Futura"/>
              </a:defRPr>
            </a:lvl1pPr>
            <a:lvl2pPr>
              <a:defRPr sz="2400">
                <a:latin typeface="Futura"/>
                <a:cs typeface="Futura"/>
              </a:defRPr>
            </a:lvl2pPr>
            <a:lvl3pPr>
              <a:defRPr sz="2000">
                <a:latin typeface="Futura"/>
                <a:cs typeface="Futura"/>
              </a:defRPr>
            </a:lvl3pPr>
            <a:lvl4pPr>
              <a:defRPr sz="1800">
                <a:latin typeface="Futura"/>
                <a:cs typeface="Futura"/>
              </a:defRPr>
            </a:lvl4pPr>
            <a:lvl5pPr>
              <a:defRPr sz="1800">
                <a:latin typeface="Futura"/>
                <a:cs typeface="Futur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9666" y="1498066"/>
            <a:ext cx="8575468" cy="0"/>
          </a:xfrm>
          <a:prstGeom prst="line">
            <a:avLst/>
          </a:prstGeom>
          <a:ln>
            <a:solidFill>
              <a:srgbClr val="4D06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34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2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49666" y="1498066"/>
            <a:ext cx="8575468" cy="0"/>
          </a:xfrm>
          <a:prstGeom prst="line">
            <a:avLst/>
          </a:prstGeom>
          <a:ln>
            <a:solidFill>
              <a:srgbClr val="4D06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22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28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3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E612-5A82-3E41-A74C-BD455C892DB7}" type="datetimeFigureOut">
              <a:rPr lang="en-US" smtClean="0"/>
              <a:t>8/8/13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71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43000"/>
                </a:schemeClr>
              </a:gs>
              <a:gs pos="100000">
                <a:srgbClr val="FFFFFF">
                  <a:alpha val="26000"/>
                </a:srgbClr>
              </a:gs>
            </a:gsLst>
            <a:lin ang="5760000" scaled="0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mfortaa"/>
                <a:cs typeface="Comfortaa"/>
              </a:defRPr>
            </a:lvl1pPr>
          </a:lstStyle>
          <a:p>
            <a:fld id="{5750E612-5A82-3E41-A74C-BD455C892DB7}" type="datetimeFigureOut">
              <a:rPr lang="en-US" smtClean="0"/>
              <a:pPr/>
              <a:t>8/8/13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6581" y="6356350"/>
            <a:ext cx="33976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 i="0">
                <a:solidFill>
                  <a:schemeClr val="tx2">
                    <a:lumMod val="75000"/>
                  </a:schemeClr>
                </a:solidFill>
                <a:latin typeface="Comfortaa"/>
                <a:cs typeface="Comfortaa"/>
              </a:defRPr>
            </a:lvl1pPr>
          </a:lstStyle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4686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mfortaa"/>
                <a:cs typeface="Comfortaa"/>
              </a:defRPr>
            </a:lvl1pPr>
          </a:lstStyle>
          <a:p>
            <a:fld id="{47C51089-83E1-DF4F-A5B2-E9FF569BDB5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69956" y="6248842"/>
            <a:ext cx="684338" cy="54862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355095" y="6205418"/>
            <a:ext cx="8575468" cy="0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15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000090"/>
          </a:solidFill>
          <a:latin typeface="Comfortaa"/>
          <a:ea typeface="+mj-ea"/>
          <a:cs typeface="Comforta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Futura"/>
          <a:ea typeface="+mn-ea"/>
          <a:cs typeface="Futur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Futura"/>
          <a:ea typeface="+mn-ea"/>
          <a:cs typeface="Futur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Futura"/>
          <a:ea typeface="+mn-ea"/>
          <a:cs typeface="Futur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Futura"/>
          <a:ea typeface="+mn-ea"/>
          <a:cs typeface="Futur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General Architecture for Generation of Slide Presentations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Making slide presentations from XML through a general framework, with a focus on PowerPoint.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6577" y="6314493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Eliot Kimber, Contrext, LLC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1626" y="6314493"/>
            <a:ext cx="152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Balisage,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3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SimpleSlideSetML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lvl="0"/>
            <a:r>
              <a:rPr lang="en-US"/>
              <a:t>Purely pragmatic XML representation of slide presentation content</a:t>
            </a:r>
          </a:p>
          <a:p>
            <a:pPr lvl="1"/>
            <a:r>
              <a:rPr lang="en-US"/>
              <a:t>Slides</a:t>
            </a:r>
          </a:p>
          <a:p>
            <a:pPr lvl="1"/>
            <a:r>
              <a:rPr lang="en-US"/>
              <a:t>Slide masters</a:t>
            </a:r>
          </a:p>
          <a:p>
            <a:pPr lvl="1"/>
            <a:r>
              <a:rPr lang="en-US"/>
              <a:t>Named styles for content elements</a:t>
            </a:r>
          </a:p>
          <a:p>
            <a:pPr lvl="1"/>
            <a:r>
              <a:rPr lang="en-US"/>
              <a:t>Reasonable grouping structures (slide sets, sections, etc.)</a:t>
            </a:r>
          </a:p>
          <a:p>
            <a:pPr lvl="0">
              <a:buNone/>
            </a:pPr>
            <a:r>
              <a:rPr lang="en-US">
                <a:latin typeface="Courier New"/>
              </a:rPr>
              <a:t>&lt;sld:simpleslideset 
 xmlns:xsi="http://www.w3.org/2001/XMLSchema-instance"
 xsi:schemaLocation="urn:ns:dita4publishers.org:doctypes:simpleslideset 
   ../simpleslideset.xsd"
 xmlns:sld="urn:ns:dita4publishers.org:doctypes:simpleslideset"&gt;
  &lt;sld:prolog&gt;
   ...
  &lt;/sld:prolog&gt;
  &lt;sld:styles&gt;
   ...
  &lt;/sld:styles&gt;
  &lt;sld:slides&gt;
    &lt;sld:slide&gt;
      &lt;sld:title&gt;
        &lt;sld:p style="Title"&gt;The Slide Title&lt;/sld:p&gt;
      &lt;/sld:title&gt;
      &lt;sld:slidebody&gt;
        &lt;sld:p&gt;The slide body&lt;/sld:p&gt;
      &lt;/sld:slidebody&gt;
    &lt;/sld:slide&gt;
    ...
  &lt;/sld:slides&gt;
&lt;/sld:simpleslideset&gt;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DITA-to-SimpleSlideSet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Produces SimpleSlideSet XML from DITA maps and topics</a:t>
            </a:r>
          </a:p>
          <a:p>
            <a:pPr lvl="0"/>
            <a:r>
              <a:rPr lang="en-US"/>
              <a:t>Uses DITA for Publishers and DITA Open Toolkit DITA processing infrastructure</a:t>
            </a:r>
          </a:p>
          <a:p>
            <a:pPr lvl="0"/>
            <a:r>
              <a:rPr lang="en-US"/>
              <a:t>Not very interesting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SimpleSlideSet to PPTX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/>
              <a:t>Apache POI Java library for generating PPTX files</a:t>
            </a:r>
          </a:p>
          <a:p>
            <a:pPr lvl="0"/>
            <a:r>
              <a:rPr lang="en-US"/>
              <a:t>D4P Java data model for SimpleSlideSet</a:t>
            </a:r>
          </a:p>
          <a:p>
            <a:pPr lvl="0"/>
            <a:r>
              <a:rPr lang="en-US"/>
              <a:t>Visitor pattern for operating on the SimpleSlideSet model</a:t>
            </a:r>
          </a:p>
          <a:p>
            <a:pPr lvl="0"/>
            <a:r>
              <a:rPr lang="en-US"/>
              <a:t>PPTX-generating visitor</a:t>
            </a:r>
          </a:p>
          <a:p>
            <a:pPr lvl="0"/>
            <a:r>
              <a:rPr lang="en-US"/>
              <a:t>No surprise: mapping from SimpleSlideSet to PPTX model is pretty direct</a:t>
            </a:r>
          </a:p>
          <a:p>
            <a:pPr lvl="0"/>
            <a:r>
              <a:rPr lang="en-US"/>
              <a:t>POI handles most of the detail complexity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POI library is not fully baked</a:t>
            </a:r>
          </a:p>
          <a:p>
            <a:pPr lvl="0"/>
            <a:r>
              <a:rPr lang="en-US"/>
              <a:t>Understanding the intricacies of PPTX</a:t>
            </a:r>
          </a:p>
          <a:p>
            <a:pPr lvl="0"/>
            <a:r>
              <a:rPr lang="en-US"/>
              <a:t>Time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POI made initial implementation quite easy</a:t>
            </a:r>
          </a:p>
          <a:p>
            <a:pPr lvl="0"/>
            <a:r>
              <a:rPr lang="en-US"/>
              <a:t>Utility seems pretty obvious</a:t>
            </a:r>
          </a:p>
          <a:p>
            <a:pPr lvl="0"/>
            <a:r>
              <a:rPr lang="en-US"/>
              <a:t>Challenges imposed by constrained presentation space remain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Finish out set of slide body elements needed for reasonable presentation options</a:t>
            </a:r>
          </a:p>
          <a:p>
            <a:pPr lvl="0"/>
            <a:r>
              <a:rPr lang="en-US"/>
              <a:t>DITA specializations to enable appropriate crafting of slide content</a:t>
            </a:r>
          </a:p>
          <a:p>
            <a:pPr lvl="0"/>
            <a:r>
              <a:rPr lang="en-US"/>
              <a:t>Finish out initial implementation</a:t>
            </a:r>
          </a:p>
          <a:p>
            <a:pPr lvl="0"/>
            <a:r>
              <a:rPr lang="en-US"/>
              <a:t>How to handle things like animation</a:t>
            </a:r>
          </a:p>
          <a:p>
            <a:pPr lvl="0"/>
            <a:r>
              <a:rPr lang="en-US"/>
              <a:t>Output to other slide presentation formats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These slides as presented in PowerPoint format</a:t>
            </a:r>
          </a:p>
          <a:p>
            <a:pPr lvl="0"/>
            <a:r>
              <a:rPr lang="en-US"/>
              <a:t>If time permits, let's look at code.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DITA for Publishers: http://dita4publishers.sourceforge.net</a:t>
            </a:r>
          </a:p>
          <a:p>
            <a:pPr lvl="0"/>
            <a:r>
              <a:rPr lang="en-US"/>
              <a:t>Apache POI: http://poi.apache.org</a:t>
            </a:r>
          </a:p>
          <a:p>
            <a:pPr lvl="0"/>
            <a:r>
              <a:rPr lang="en-US"/>
              <a:t>Me: ekimber@contrext.com, http://contrext.com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About the Author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/>
              <a:t>Doing SGML and XML for cough 30 years cough</a:t>
            </a:r>
          </a:p>
          <a:p>
            <a:pPr lvl="0"/>
            <a:r>
              <a:rPr lang="en-US"/>
              <a:t>Member of the DITA Technical Committee</a:t>
            </a:r>
          </a:p>
          <a:p>
            <a:pPr lvl="0"/>
            <a:r>
              <a:rPr lang="en-US"/>
              <a:t>Founding member of the XML Working Group</a:t>
            </a:r>
          </a:p>
          <a:p>
            <a:pPr lvl="0"/>
            <a:r>
              <a:rPr lang="en-US"/>
              <a:t>Co-editor of HyTime standard (ISO/IEC 10744)</a:t>
            </a:r>
          </a:p>
          <a:p>
            <a:pPr lvl="0"/>
            <a:r>
              <a:rPr lang="en-US"/>
              <a:t>Primary developer and founder of the DITA for Publishers project</a:t>
            </a:r>
          </a:p>
          <a:p>
            <a:pPr lvl="0"/>
            <a:r>
              <a:rPr lang="en-US"/>
              <a:t>Independent consultant focusing on DITA analysis, design, and implementation</a:t>
            </a:r>
          </a:p>
          <a:p>
            <a:pPr lvl="0"/>
            <a:r>
              <a:rPr lang="en-US"/>
              <a:t>Author of DITA for Practitioners, Vol 1 (XML Press)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General problem statement</a:t>
            </a:r>
          </a:p>
          <a:p>
            <a:pPr lvl="0"/>
            <a:r>
              <a:rPr lang="en-US"/>
              <a:t>Framework for general XML to slide presentation transformation</a:t>
            </a:r>
          </a:p>
          <a:p>
            <a:pPr lvl="0"/>
            <a:r>
              <a:rPr lang="en-US"/>
              <a:t>Implementation details</a:t>
            </a:r>
          </a:p>
          <a:p>
            <a:pPr lvl="0"/>
            <a:r>
              <a:rPr lang="en-US"/>
              <a:t>Conclusions and future work</a:t>
            </a:r>
          </a:p>
          <a:p>
            <a:pPr lvl="0"/>
            <a:r>
              <a:rPr lang="en-US"/>
              <a:t>Demonstration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Immediate Problem: PowerPoint from DITA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Client requirement: generate PowerPoint slides from DITA XML source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General: XML to Slides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Given arbitrary XML content...</a:t>
            </a:r>
          </a:p>
          <a:p>
            <a:pPr lvl="0"/>
            <a:r>
              <a:rPr lang="en-US"/>
              <a:t>...produce a slide-style presentation of some form</a:t>
            </a:r>
          </a:p>
          <a:p>
            <a:pPr lvl="0"/>
            <a:r>
              <a:rPr lang="en-US"/>
              <a:t>Many ways to present slides:</a:t>
            </a:r>
          </a:p>
          <a:p>
            <a:pPr lvl="1"/>
            <a:r>
              <a:rPr lang="en-US"/>
              <a:t>PowerPoint and whatever Apple provides</a:t>
            </a:r>
          </a:p>
          <a:p>
            <a:pPr lvl="1"/>
            <a:r>
              <a:rPr lang="en-US"/>
              <a:t>Slidey and similar HTML5-based slide systems</a:t>
            </a:r>
          </a:p>
          <a:p>
            <a:pPr lvl="1"/>
            <a:r>
              <a:rPr lang="en-US"/>
              <a:t>PDF, etc.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Implied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General transformation framework</a:t>
            </a:r>
          </a:p>
          <a:p>
            <a:pPr lvl="0"/>
            <a:r>
              <a:rPr lang="en-US"/>
              <a:t>Implies intermediate format:</a:t>
            </a:r>
          </a:p>
          <a:p>
            <a:pPr lvl="1"/>
            <a:r>
              <a:rPr lang="en-US"/>
              <a:t>Single target from XML</a:t>
            </a:r>
          </a:p>
          <a:p>
            <a:pPr lvl="1"/>
            <a:r>
              <a:rPr lang="en-US"/>
              <a:t>Single source to slide presentation</a:t>
            </a:r>
          </a:p>
          <a:p>
            <a:pPr lvl="0"/>
            <a:r>
              <a:rPr lang="en-US"/>
              <a:t>Style definition and application convenience</a:t>
            </a:r>
          </a:p>
          <a:p>
            <a:pPr lvl="0"/>
            <a:r>
              <a:rPr lang="en-US"/>
              <a:t>Relative ease of implementation and extension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Framework for Slide Generation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/>
              <a:t>Transform through a generic slide representation XML format</a:t>
            </a:r>
          </a:p>
          <a:p>
            <a:pPr lvl="0"/>
            <a:r>
              <a:rPr lang="en-US"/>
              <a:t>Abstract things that are important and interesting about slides</a:t>
            </a:r>
          </a:p>
          <a:p>
            <a:pPr lvl="0"/>
            <a:r>
              <a:rPr lang="en-US"/>
              <a:t>Transforms from arbitrary XML vocabularies to intermediate format</a:t>
            </a:r>
          </a:p>
          <a:p>
            <a:pPr lvl="0"/>
            <a:r>
              <a:rPr lang="en-US"/>
              <a:t>Transforms from intermediate format to arbitrary slide presentation formats</a:t>
            </a:r>
          </a:p>
          <a:p>
            <a:pPr lvl="0"/>
            <a:r>
              <a:rPr lang="en-US"/>
              <a:t>Separation of concerns between source-to-slides generally and detail of generating a specific slide format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Framework Diagram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550" y="2379823"/>
            <a:ext cx="57404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SlideSetML: intermediate format for abstract slides</a:t>
            </a:r>
          </a:p>
          <a:p>
            <a:pPr lvl="0"/>
            <a:r>
              <a:rPr lang="en-US"/>
              <a:t>XSLT from base source to SlideSetML</a:t>
            </a:r>
          </a:p>
          <a:p>
            <a:pPr lvl="0"/>
            <a:r>
              <a:rPr lang="en-US"/>
              <a:t>Java to generate non-XML/HTML outputs</a:t>
            </a:r>
          </a:p>
          <a:p>
            <a:pPr lvl="0"/>
            <a:r>
              <a:rPr lang="en-US"/>
              <a:t>XSLT to generate XML or HTML outputs</a:t>
            </a:r>
          </a:p>
          <a:p>
            <a:pPr lvl="0"/>
            <a:r>
              <a:rPr lang="en-US"/>
              <a:t>Initial focus is PPTX from DITA XML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532</Words>
  <Application>Microsoft Macintosh PowerPoint</Application>
  <PresentationFormat>On-screen Show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General Architecture for Generation of Slide Presentations</vt:lpstr>
      <vt:lpstr>About the Author</vt:lpstr>
      <vt:lpstr>Agenda</vt:lpstr>
      <vt:lpstr>Immediate Problem: PowerPoint from DITA</vt:lpstr>
      <vt:lpstr>More General: XML to Slides</vt:lpstr>
      <vt:lpstr>Implied Requirements</vt:lpstr>
      <vt:lpstr>Framework for Slide Generation</vt:lpstr>
      <vt:lpstr>Framework Diagram</vt:lpstr>
      <vt:lpstr>Implementation</vt:lpstr>
      <vt:lpstr>SimpleSlideSetML</vt:lpstr>
      <vt:lpstr>DITA-to-SimpleSlideSet</vt:lpstr>
      <vt:lpstr>SimpleSlideSet to PPTX</vt:lpstr>
      <vt:lpstr>Implementation Challenges</vt:lpstr>
      <vt:lpstr>Conclusions</vt:lpstr>
      <vt:lpstr>Future Work</vt:lpstr>
      <vt:lpstr>Demo</vt:lpstr>
      <vt:lpstr>Resources</vt:lpstr>
    </vt:vector>
  </TitlesOfParts>
  <Company>Really Strategies,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Eliot Kimber</dc:creator>
  <cp:lastModifiedBy>Eliot Kimber</cp:lastModifiedBy>
  <cp:revision>10</cp:revision>
  <dcterms:created xsi:type="dcterms:W3CDTF">2013-06-13T11:21:56Z</dcterms:created>
  <dcterms:modified xsi:type="dcterms:W3CDTF">2013-08-09T02:59:02Z</dcterms:modified>
</cp:coreProperties>
</file>